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  <a:srgbClr val="753805"/>
    <a:srgbClr val="7A0000"/>
    <a:srgbClr val="2A7E54"/>
    <a:srgbClr val="FFFFCC"/>
    <a:srgbClr val="226845"/>
    <a:srgbClr val="1D591D"/>
    <a:srgbClr val="2A7E2A"/>
    <a:srgbClr val="006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59" d="100"/>
          <a:sy n="59" d="100"/>
        </p:scale>
        <p:origin x="-168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C188D-7AA0-4BD6-A8D1-BDB690168CB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235FC-491D-4CE6-9FA4-CB21228CB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482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D49EF-2A19-4707-95FB-9FFA73A11003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559DF-501B-481A-AC4F-FF644672B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1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59DF-501B-481A-AC4F-FF644672BC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548680"/>
            <a:ext cx="5832648" cy="453650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300" dirty="0" smtClean="0">
                <a:ln w="11430"/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Ноосфера</a:t>
            </a:r>
            <a:endParaRPr lang="ru-RU" sz="8000" b="1" spc="300" dirty="0">
              <a:ln w="11430"/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77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4321" y="188640"/>
            <a:ext cx="66967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Назва «ноосфера» походить від грецького «</a:t>
            </a:r>
            <a:r>
              <a:rPr lang="uk-UA" sz="2800" dirty="0" err="1" smtClean="0"/>
              <a:t>ноос</a:t>
            </a:r>
            <a:r>
              <a:rPr lang="uk-UA" sz="2800" dirty="0" smtClean="0"/>
              <a:t>» - розум і означає сферу розуму. </a:t>
            </a:r>
            <a:r>
              <a:rPr lang="uk-UA" sz="2800" dirty="0"/>
              <a:t> </a:t>
            </a:r>
            <a:r>
              <a:rPr lang="uk-UA" sz="2800" dirty="0" smtClean="0"/>
              <a:t>Термін «ноосфера» запропонував французький учений-математик Е.</a:t>
            </a:r>
            <a:r>
              <a:rPr lang="uk-UA" sz="2800" dirty="0" err="1" smtClean="0"/>
              <a:t>Леруа</a:t>
            </a:r>
            <a:r>
              <a:rPr lang="uk-UA" sz="2800" dirty="0" smtClean="0"/>
              <a:t> в 1927 році після знайомства з В.І.Вернадським і відвідування його лекцій. </a:t>
            </a:r>
            <a:endParaRPr lang="uk-UA" sz="2800" dirty="0"/>
          </a:p>
        </p:txBody>
      </p:sp>
      <p:pic>
        <p:nvPicPr>
          <p:cNvPr id="2050" name="Picture 2" descr="http://club.berkovich-zametki.com/wp-content/uploads/2013/08/Noosf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8960"/>
            <a:ext cx="56578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5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39482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Палеонтолог П.Т. де </a:t>
            </a:r>
            <a:r>
              <a:rPr lang="uk-UA" sz="2800" dirty="0" err="1"/>
              <a:t>Шарден</a:t>
            </a:r>
            <a:r>
              <a:rPr lang="uk-UA" sz="2800" dirty="0"/>
              <a:t> визначив ноосферу як «новий мислячий шар, який зародився у кінці третинного періоду, що розгортається над світом рослин і тварин поза біосферою і над нею» </a:t>
            </a:r>
            <a:endParaRPr lang="uk-UA" sz="2800" dirty="0"/>
          </a:p>
        </p:txBody>
      </p:sp>
      <p:pic>
        <p:nvPicPr>
          <p:cNvPr id="1026" name="Picture 2" descr="Пьер Тейяр де Шарде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86251"/>
            <a:ext cx="3096344" cy="38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0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332656"/>
            <a:ext cx="6264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Отже, ноосферу слід розглядати як вищу стадію розвитку біосфери, пов’язану з виникненням і розвитком у ній людського суспільства, яке, пізнаючи закони природи і розвиваючи техніку до найвищого рівня її можливостей, стає найбільшою планетарною силою,що перевищує за масштабами своєї діяльності всі відомі геологічні процеси. </a:t>
            </a:r>
            <a:endParaRPr lang="uk-UA" sz="2400" dirty="0"/>
          </a:p>
        </p:txBody>
      </p:sp>
      <p:pic>
        <p:nvPicPr>
          <p:cNvPr id="3074" name="Picture 2" descr="http://im9.asset.yvimg.kz/userimages/beibitsakhanov/1u3D5gj18nQJD90lt20N9u0paHMA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0100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umilev-center.ru/wp-content/uploads/2011/07/%D1%8D%D0%BA%D0%BE%D0%BB%D0%BE%D0%B3%D0%B8%D1%8F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1797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2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88640"/>
            <a:ext cx="71642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Оцінюючи роль людського розуму і наукової думки як планетарного явища, В.І.Вернадський дійшов таких висновків: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 smtClean="0"/>
              <a:t>Хід наукової діяльності є тією силою, якою людина міняє біосферу, у якій вона мешкає.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 smtClean="0"/>
              <a:t>Прояв зміни біосфери є неминучим явищем, що відбувається разом зі збагаченням наукових знань.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 smtClean="0"/>
              <a:t>Зміни біосфери відбуваються незалежно від людської волі як природний процес.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 smtClean="0"/>
              <a:t>Середовищем життя людства є організована оболонка – біосфера, тому входження в неї впродовж її геологічно тривалого існування нового чинника її зміни – наукової діяльності людства – є природним процесом переходу біосфери у нову фазу, у новий стан – ноосферу.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 smtClean="0"/>
              <a:t>Нині ми бачимо це значно яскравіше, ніж могли це бачити раніше.</a:t>
            </a:r>
            <a:endParaRPr lang="uk-UA" sz="2000" dirty="0"/>
          </a:p>
        </p:txBody>
      </p:sp>
      <p:pic>
        <p:nvPicPr>
          <p:cNvPr id="4098" name="Picture 2" descr="http://o-planete.ru/wp-content/uploads/2012/11/%D0%B1%D0%B8%D0%BE%D1%81%D1%84%D0%B5%D1%80%D0%B0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81128"/>
            <a:ext cx="250531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osmohealer.com/img/earthRi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05609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9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81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63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930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115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235</Words>
  <Application>Microsoft Office PowerPoint</Application>
  <PresentationFormat>Экран (4:3)</PresentationFormat>
  <Paragraphs>11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Ноосфера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Oksana</cp:lastModifiedBy>
  <cp:revision>25</cp:revision>
  <dcterms:created xsi:type="dcterms:W3CDTF">2014-08-08T16:01:14Z</dcterms:created>
  <dcterms:modified xsi:type="dcterms:W3CDTF">2015-02-15T20:36:21Z</dcterms:modified>
</cp:coreProperties>
</file>