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AD73B-B37D-4EC4-ABB6-0E4CD342CEA2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ECE58-9EF8-4A92-8B94-DC556FE07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4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ECE58-9EF8-4A92-8B94-DC556FE07EB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2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35896" y="620688"/>
            <a:ext cx="5375630" cy="86409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>
                    <a:lumMod val="95000"/>
                  </a:schemeClr>
                </a:solidFill>
              </a:rPr>
              <a:t>ГЕНЕТИКА И МЕДИЦИНА</a:t>
            </a:r>
            <a:endParaRPr lang="ru-RU" sz="3600" b="1" i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1956" y="1700808"/>
            <a:ext cx="3312368" cy="40011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tx1">
                    <a:lumMod val="95000"/>
                  </a:schemeClr>
                </a:solidFill>
              </a:rPr>
              <a:t>       </a:t>
            </a:r>
            <a:r>
              <a:rPr lang="en-US" sz="2000" b="1" i="1" dirty="0" smtClean="0">
                <a:solidFill>
                  <a:schemeClr val="tx1">
                    <a:lumMod val="95000"/>
                  </a:schemeClr>
                </a:solidFill>
              </a:rPr>
              <a:t>[</a:t>
            </a:r>
            <a:r>
              <a:rPr lang="ru-RU" sz="2000" b="1" i="1" dirty="0" smtClean="0">
                <a:solidFill>
                  <a:schemeClr val="tx1">
                    <a:lumMod val="95000"/>
                  </a:schemeClr>
                </a:solidFill>
              </a:rPr>
              <a:t>Область для ФИО</a:t>
            </a:r>
            <a:r>
              <a:rPr lang="en-US" sz="2000" b="1" i="1" dirty="0" smtClean="0">
                <a:solidFill>
                  <a:schemeClr val="tx1">
                    <a:lumMod val="95000"/>
                  </a:schemeClr>
                </a:solidFill>
              </a:rPr>
              <a:t>]</a:t>
            </a:r>
            <a:r>
              <a:rPr lang="ru-RU" sz="2000" b="1" i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ru-RU" sz="2000" b="1" i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70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23728" y="903039"/>
            <a:ext cx="4896544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и медицина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3140968"/>
            <a:ext cx="4464496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37834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6" y="260648"/>
            <a:ext cx="9132023" cy="175432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человека (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genetics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это особый раздел генетики, который изучает особенности наследования признаков у человека, наследственные заболевания (медицинская генетика), генетическую структуру популяций человека. Из направлений генетики человека наиболее интенсивно развиваются цитогенетика, биохимическая генетика, иммуногенетика, генетика высшей нервной деятельности, физиологическая генетика.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76" y="2708920"/>
            <a:ext cx="9132023" cy="203132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человека является теоретической основой современной медицины и современного здравоохранения. Её подразделяют на антропогенетику, изучающую закономерности наследственности и изменчивости нормальных признаков человеческого организма, демографическую генетику (генетика народонаселения), экологическая генетику (учение о генетических аспектах взаимоотношений человека с окружающей средой) и генетику медицинскую, которая изучает наследственные патологии (болезни, дефекты, уродства и др.).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373216"/>
            <a:ext cx="9132023" cy="120032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важной областью генетики человека является медицинская генетика. Медицинская генетика помогает понять взаимодействие биологических и факторов среды в патологии человека. Иногда ее рассматривают не как раздел генетики человека, а как самостоятельную область общей генетики.</a:t>
            </a:r>
          </a:p>
        </p:txBody>
      </p:sp>
    </p:spTree>
    <p:extLst>
      <p:ext uri="{BB962C8B-B14F-4D97-AF65-F5344CB8AC3E}">
        <p14:creationId xmlns:p14="http://schemas.microsoft.com/office/powerpoint/2010/main" val="404634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67744" y="1050395"/>
            <a:ext cx="4608512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и медицина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2996952"/>
            <a:ext cx="6048672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Медицинская генетика</a:t>
            </a:r>
          </a:p>
        </p:txBody>
      </p:sp>
    </p:spTree>
    <p:extLst>
      <p:ext uri="{BB962C8B-B14F-4D97-AF65-F5344CB8AC3E}">
        <p14:creationId xmlns:p14="http://schemas.microsoft.com/office/powerpoint/2010/main" val="135577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92" y="692696"/>
            <a:ext cx="9144000" cy="230832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Медицинская генетика изучает явления наследственности и изменчивости в различных популяциях людей, особенности проявления и развития нормальных (физических, творческих, интеллектуальных способностей) и патологических признаков, зависимость заболеваний от генетической предопределенности и условий окружающей среды, в том числе от социальных условий жизни. А также разрабатывает системы диагностики, лечения, профилактики и реабилитации, больных наследственными болезнями и диспансеризации их семей, изучает роль и механизмы наследственной предрасположенности при заболеваниях человека.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958" y="3602633"/>
            <a:ext cx="9144000" cy="9233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медицинской генетики началось в 30-е гг. XX века, когда стали появляться факты, подтверждающие, что наследование признаков у человека подчиняется тем же закономерностям, что и у других живых организмов.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186809"/>
            <a:ext cx="9144000" cy="9233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Задачей медицинской генетики является выявление, изучение, профилактика и лечение наследственных болезней, а также разработка путей предотвращения воздействия факторов среды на наследственность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41660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48" y="887809"/>
            <a:ext cx="9144000" cy="36933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Основным разделом медицинской генетики является клиническая генетика, которая изучает этиологию и патогенез наследственных болезней, изменчивость клинических проявлений и течения наследственной патологии и болезней, характеризующихся наследственным предрасположением, в зависимости от влияния генетических факторов и факторов окружающей среды, а также разрабатывает методы диагностики, лечения и профилактики этих болезней. Клиническая генетика включает в себя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нейрогенетику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дерматогенетику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(изучающую наследственные заболевания кожи —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генодерматозы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офтальмогенетику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фармакогенетику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(изучающую наследственно обусловленные реакции организма на лекарственные средства). Медицинская генетика связана со всеми разделами современной клинической медицины и другими областями медицины и здравоохранения, в том числе, с биохимией, физиологией, морфологией, общей патологией, иммунологией.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348" y="4725144"/>
            <a:ext cx="9144000" cy="9233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Существенными достижениями в области клинической генетики явились расшифровка биохимической и молекулярно-генетической природы большого числа моногенных наследственных болезней и разработка на этой основе точных методов диагностики.</a:t>
            </a:r>
          </a:p>
        </p:txBody>
      </p:sp>
    </p:spTree>
    <p:extLst>
      <p:ext uri="{BB962C8B-B14F-4D97-AF65-F5344CB8AC3E}">
        <p14:creationId xmlns:p14="http://schemas.microsoft.com/office/powerpoint/2010/main" val="200677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88" y="0"/>
            <a:ext cx="9144000" cy="397031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методов генетической инженерии позволило точно выяснить характер перестроек в структуре мутантных генов для целого ряда наследственных болезней,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т.ч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талассемий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d, g), миопатий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Дюшенна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Беккера, гемофилии А и В,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фенилкетонурии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исследования в этой области осуществляются так интенсивно, что любые данные быстро становятся устаревшими. В области генетики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мультифакториальных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заболеваний, к которым относятся ишемическая болезнь сердца, психозы, сахарный диабет, язвенная болезнь, большинство изолированных пороков развития, по-видимому, некоторые инфекционные заболевания (туберкулез, лепра, ревматизм), интенсивно развиваются теоретические исследования в области особого направления медицинской генетики - генетической эпидемиологии. Не менее важным в генетике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мультифакториальных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заболеваний является также выяснение значимости факторов окружающей среды, в том числе социальных, а также их взаимодействия с генетическими факторами для развития широко распространенных заболеваний.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7936" y="4589512"/>
            <a:ext cx="8748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0336" y="4741912"/>
            <a:ext cx="8748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52736" y="4894312"/>
            <a:ext cx="8748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-18438" y="4268273"/>
            <a:ext cx="9177427" cy="258532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Знание основ медицинской генетики позволяют врачам понимать механизмы индивидуального течения болезни и выбирать соответствующие методы лечения. На основе медико-генетических знаний приобретаются навыки диагностики наследственных болезней, а также появляется умение направлять пациентов и членов их семей на медико-генетическое консультирование для первичной и вторичной профилактики наследственной патологии. Приобретение медико-генетических знаний способствует формированию чётких ориентиров в восприятии новых медико-биологических открытий, что для врачебной профессии необходимо в полной мере, поскольку прогресс науки быстро и глубоко изменяет клиническую практику.</a:t>
            </a:r>
          </a:p>
        </p:txBody>
      </p:sp>
    </p:spTree>
    <p:extLst>
      <p:ext uri="{BB962C8B-B14F-4D97-AF65-F5344CB8AC3E}">
        <p14:creationId xmlns:p14="http://schemas.microsoft.com/office/powerpoint/2010/main" val="211043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92" y="476672"/>
            <a:ext cx="9176048" cy="230832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Несмотря на успехи в лечении ряда наследственных болезней существенная роль в борьбе с ними принадлежит профилактике, которая осуществляется в двух направлениях: предупреждение появления новых мутаций и распространения мутаций, унаследованных от предыдущих поколений. Профилактика болезней, возникающих в результате спонтанных мутаций в зародышевых клетках здоровых родителей, пока затруднена. Наибольшее значение для профилактики проявления патологических мутаций, унаследованных от предыдущих поколений, имеет медико-генетическое консультирование.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1832" y="4005064"/>
            <a:ext cx="9144000" cy="230832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Эффективное внедрение научных достижений медицинской генетики в практическое здравоохранение может осуществляться только на основе подготовки квалифицированных кадров. Во многих странах, в том числе в США, Канаде, ФРГ, сложилась система подготовки кадров по медицинской генетике, в которой особое место отведено 2—4-летнему постдипломному обучению врачей, заканчивающемуся экзаменами и выдачей соответствующего сертификата. Кроме того, в большинстве случаев в рамках подготовки специалистов по медицинской генетике предусматривается специализация по цитогенетике и клинической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генетике.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358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9892" y="27420"/>
            <a:ext cx="194421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0688"/>
            <a:ext cx="9144000" cy="181588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генетики до наших дней – это непрерывно расширяющийся фронт исследований. В этой области сделано уже очень много, и с каждым днем передний край науки приближается к цели – разгадки природы гена. К настоящему времени установлен целый ряд явлений, характеризующих природу гена. Во-первых, ген в хромосоме обладает свойством самовоспроизводится (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авторепродукции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 во-вторых, он способен 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мутационно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изменяться; в-третьих, он связан с определенной химической структуры дезоксирибонуклеиновой кислоты – ДНК; в-четвертых, он контролирует синтез аминокислот и их последовательностей в белковой молекулы. В связи с последними исследованиями формируется новое представление о гене как функциональной системе, а действие гена на определение признаков рассматривается в целостной системе генов – генотипе.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852936"/>
            <a:ext cx="9144000" cy="138499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очень важна для решения многих медицинских вопросов, связанных прежде всего с различными наследственными болезнями нервной системы (эпилепсия, шизофрения), эндокринной системы (кретинизм), крови (гемофилия, некоторые анемии), а также существованием целого ряда тяжелых дефектов в строении человека: 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короткопалость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мышечная атрофия и другие. С помощью новейших цитологических методов, цитогенетических в частности, производят широкие исследования генетических причин различного рода заболеваний, благодаря чему существует новый раздел медицины - медицинская цитогенетика.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53136"/>
            <a:ext cx="9144000" cy="160043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Особую роль генетика стала играть в фармацевтической промышленности с развитием генетики микроорганизмов и генной инженерии. Несомненно, многое остается неизученным, например, процесс возникновения мутаций или причины появления злокачественных опухолей. Именно своей важностью для решения многих проблем человека вызвана острая необходимость в дальнейшем развитии генетика. Тем более что каждый человек ответственен за наследственное благополучие своих детей, при этом важным фактором является его биологическое образование, так как знания в области аномалии, физиологии, генетики предостерегут человека от совершения ошибок.</a:t>
            </a:r>
          </a:p>
        </p:txBody>
      </p:sp>
    </p:spTree>
    <p:extLst>
      <p:ext uri="{BB962C8B-B14F-4D97-AF65-F5344CB8AC3E}">
        <p14:creationId xmlns:p14="http://schemas.microsoft.com/office/powerpoint/2010/main" val="235121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6710"/>
            <a:ext cx="9144000" cy="68445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439652" y="3075057"/>
            <a:ext cx="6264696" cy="707886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9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90" y="802940"/>
            <a:ext cx="8712968" cy="535531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человека и такие фундаментальные дисциплины, как анатомия, физиология, биохимия, составляют основу современной медицины. Место генетики среди биологических наук и особый интерес к ней определяются тем, что она изучает основные свойства организмов, а именно наследственность и изменчивость.</a:t>
            </a:r>
          </a:p>
          <a:p>
            <a:endParaRPr lang="ru-RU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Наследственность и изменчивость у человека являются предметом изучения генетики человека на всех уровнях его организации: молекулярном, клеточном, организменном, популяционном. Генетика человека своими успехами в значительной мере обязана медицинской генетике - науке, изучающей роль наследственности в патологии человека. Прикладной раздел медицинской генетики - это клиническая генетика, которая использует достижения медицинской генетики, генетики человека и общей генетики в решении клинических проблем, возникающих у людей.</a:t>
            </a:r>
          </a:p>
          <a:p>
            <a:endParaRPr lang="ru-RU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представляет собой одну из наиболее сложных дисциплин современного естествознания. Чтобы разобраться в ней глубоко,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рассмотрим основные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развития генетики, виды генетики, достижения генетики в современной медицине и т.д.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4770" y="30613"/>
            <a:ext cx="1872208" cy="52322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</a:p>
        </p:txBody>
      </p:sp>
    </p:spTree>
    <p:extLst>
      <p:ext uri="{BB962C8B-B14F-4D97-AF65-F5344CB8AC3E}">
        <p14:creationId xmlns:p14="http://schemas.microsoft.com/office/powerpoint/2010/main" val="408794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147990"/>
            <a:ext cx="4536504" cy="52322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 генетики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8460432" cy="175432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– это наука, изучающая закономерности наследственности и изменчивости, а также обеспечивающие их биологические механизмы.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научный шаг в изучении наследственности был сделан австрийским монахом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Грегором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Менделем, который в 1866 г. опубликовал статью «Опыты над растительными гибридами», заложившую основы современной генетики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3140968"/>
            <a:ext cx="8424936" cy="313932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До открытий Менделя признавалась теория так называемой слитной наследственности. Суть этой теории состояла в том, что при оплодотворении мужское и женское «начало» перемешивались, «как краски в стакане воды», давая начало новому организму. Мендель показал, что наследственные задатки не смешиваются, а передаются от родителей потомкам в виде дискретных (обособленных) единиц. Эти единицы, представленные у особей парами (аллелями), остаются дискретными и передаются последующим поколениям в мужских и женских гаметах, каждая из которых содержит по одной единице из каждой пары. В 1909 г. датский ботаник-селекционер В. </a:t>
            </a:r>
            <a:r>
              <a:rPr lang="ru-RU" dirty="0" err="1"/>
              <a:t>Иогансен</a:t>
            </a:r>
            <a:r>
              <a:rPr lang="ru-RU" dirty="0"/>
              <a:t> назвал их «генами», а в 1912 г. американский генетик Т. Г. Морган показал, что они находятся в хромосомах.</a:t>
            </a:r>
          </a:p>
        </p:txBody>
      </p:sp>
    </p:spTree>
    <p:extLst>
      <p:ext uri="{BB962C8B-B14F-4D97-AF65-F5344CB8AC3E}">
        <p14:creationId xmlns:p14="http://schemas.microsoft.com/office/powerpoint/2010/main" val="38543387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280" y="692696"/>
            <a:ext cx="9159280" cy="553997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Официальной датой рождения генетики считают 1900 год. Тогда были опубликованы данные Г. де Фриза, К.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Корренса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К.Чермака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переоткрывших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закономерности наследования признаков, установленные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Г.Менделем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Первые десятилетия 20-го века оказались плодотворными в развитии основных положений и направлений генетики. Было сформулировано представление о мутациях, популяциях и чистых линиях организмов, хромосомная теория наследственности, открыт закон гомологических рядов, получены данные о возникновении наследственных изменений под действием рентгеновских лучей, была начата разработка основ генетики популяций организмов.</a:t>
            </a:r>
          </a:p>
          <a:p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1953 году в международном научном журнале была напечатана статья биологов Джеймса Уотсона и Френсиса Крика о строении дезоксирибонуклеиновой кислоты – ДНК.</a:t>
            </a:r>
          </a:p>
          <a:p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ДНК оказалась совершенно необычной: её молекулы имеют огромную по молекулярным масштабам длину и состоят из двух нитей, сплетённых между собой в двойную спираль. Каждую из нитей можно сравнить с длинной нитью бус. У белков "бусинами" являются аминокислоты двадцати различных типов. У ДНК – всего четыре типа "бусин", и зовутся они нуклеотидами. "Бусины" двух нитей двойной спирали ДНК связаны между собой и строго друг другу соответствуют. В ДНК напротив нуклеотида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аденина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находится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тимин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напротив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цитозина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гуанин. При таком построении двойной спирали каждая из цепей содержит сведения о строении другой. Зная строение одной цепи, всегда можно восстановить другую.</a:t>
            </a:r>
          </a:p>
          <a:p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Получаются две двойные спирали – точные копии их предшественницы. Это свойство точно копировать себя имеет ключевое значение для жизни на Земле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407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82" y="22666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957663" y="3632448"/>
            <a:ext cx="5228675" cy="10772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исследования</a:t>
            </a:r>
          </a:p>
          <a:p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59732" y="1124744"/>
            <a:ext cx="4824536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Генетика и медицина</a:t>
            </a:r>
          </a:p>
          <a:p>
            <a:pPr algn="ctr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578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147732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генетике основным методом исследования является генетический анализ, который проводится на всех уровнях организации живого (от молекулярного до популяционного). В зависимости от цели исследования "видоизменяется" в частные методы - гибридологический, популяционный, мутационный, рекомбинационный, цитогенетический и др.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5" y="2132856"/>
            <a:ext cx="9144001" cy="175432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Гибридологический метод позволяет установить закономерности наследования отдельных признаков и свойств организма путем проведения серии прямых или возвратных скрещиваний в ряде поколений. Закономерности наследования признаков и свойств у человека устанавливают, используя генеалогический метод (анализ родословных). Законы наследования признака в популяциях определяют с помощью популяционного метода, или популяционного анализа.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5" y="4653136"/>
            <a:ext cx="9144000" cy="120032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Цитогенетический метод, объединивший принципы цитологического и генетического анализа, применяют при изучении закономерностей материальной преемственности в поколениях отдельных клеток и организмов и "анатомии" материальных носителей наследственности.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25286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65" y="1556792"/>
            <a:ext cx="9144000" cy="175432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Феногенетический анализ позволяет изучать действие гена и проявления генов в индивидуальном развитии организма. Для этого используют такие приемы, как пересадка генетически различных тканей, клеточных ядер или отдельных генов из одной клетки в другую, а также исследование так химер - экспериментально полученных многоклеточных организмов, состоящих из генетически различных клеток, исходно принадлежащих разным индивидуумам.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65" y="3861048"/>
            <a:ext cx="9144000" cy="120032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Мутационный и рекомбинационный анализ используют при изучении тонкой организации и функции генетического материала, структуры различных ДНК, их изменений, механизмов функционирования и обмена генами при скрещивании. Интенсивно развивается метод молекулярного генетического анализа.</a:t>
            </a:r>
          </a:p>
        </p:txBody>
      </p:sp>
    </p:spTree>
    <p:extLst>
      <p:ext uri="{BB962C8B-B14F-4D97-AF65-F5344CB8AC3E}">
        <p14:creationId xmlns:p14="http://schemas.microsoft.com/office/powerpoint/2010/main" val="89980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87724" y="3448218"/>
            <a:ext cx="4968552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Интерес медицины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15716" y="1262663"/>
            <a:ext cx="5112568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numCol="2" rtlCol="0">
            <a:spAutoFit/>
          </a:bodyPr>
          <a:lstStyle/>
          <a:p>
            <a:pPr algn="r"/>
            <a:r>
              <a:rPr lang="ru-RU" sz="4000" dirty="0" smtClean="0"/>
              <a:t>Генетика и медицина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7378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696"/>
            <a:ext cx="9144000" cy="286232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развитием генетики стало возможным применение её методов в исследовании неизлечимых ранее болезней, патологий и т.д. Что начало привлекать немалый интерес со стороны ученых, работающих в области медицины. Известно несколько тысяч генетических заболеваний, которые почти на 100% зависят от генотипа особи. К наиболее страшным из них относятся: кислотный фиброз поджелудочной железы,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фенилкетонурия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галактоземия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различные формы кретинизма,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гемоглобинопатии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также синдромы Дауна, Тернера,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Кляйнфельтера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Кроме того, существуют заболевания, которые зависят и от генотипа, и от среды: ишемическая болезнь, сахарный диабет, ревматоидные заболевания, язвенные болезни желудка и двенадцатиперстной кишки, многие онкологические заболевания, шизофрения и другие заболевания психики.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34" y="3933056"/>
            <a:ext cx="9133765" cy="203132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Исторически интерес медицины к генетике формировался первоначально в связи с наблюдениями за наследуемыми патологическими (болезненными) признаками. Во второй половине 19-го века английский биолог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Ф.Гальтон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выделил как самостоятельный предмет исследования «наследственность человека». Он же предложил ряд специальных методов генетического анализа: генеалогический, близнецовый, статистический. Изучение закономерностей наследования нормальных и патологических признаков и сейчас занимает ведущее место в генетике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254431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203</TotalTime>
  <Words>2124</Words>
  <Application>Microsoft Office PowerPoint</Application>
  <PresentationFormat>Экран (4:3)</PresentationFormat>
  <Paragraphs>53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Кристина</dc:creator>
  <cp:lastModifiedBy>Кристина</cp:lastModifiedBy>
  <cp:revision>14</cp:revision>
  <dcterms:created xsi:type="dcterms:W3CDTF">2013-12-04T12:34:09Z</dcterms:created>
  <dcterms:modified xsi:type="dcterms:W3CDTF">2013-12-20T13:47:31Z</dcterms:modified>
</cp:coreProperties>
</file>