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7" r:id="rId4"/>
    <p:sldId id="264" r:id="rId5"/>
    <p:sldId id="258" r:id="rId6"/>
    <p:sldId id="259" r:id="rId7"/>
    <p:sldId id="260" r:id="rId8"/>
    <p:sldId id="261"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27.08.2013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27.08.2013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27.08.2013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27.08.2013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27.08.2013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27.08.2013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357166"/>
            <a:ext cx="8786874" cy="1143000"/>
          </a:xfrm>
        </p:spPr>
        <p:txBody>
          <a:bodyPr>
            <a:normAutofit fontScale="90000"/>
          </a:bodyPr>
          <a:lstStyle/>
          <a:p>
            <a:r>
              <a:rPr lang="uk-UA" dirty="0" smtClean="0"/>
              <a:t>Захворювання що передаються статевим шляхом. </a:t>
            </a:r>
            <a:endParaRPr lang="ru-RU" dirty="0"/>
          </a:p>
        </p:txBody>
      </p:sp>
      <p:pic>
        <p:nvPicPr>
          <p:cNvPr id="6" name="Содержимое 5" descr="н6г7г.jpeg"/>
          <p:cNvPicPr>
            <a:picLocks noGrp="1" noChangeAspect="1"/>
          </p:cNvPicPr>
          <p:nvPr>
            <p:ph idx="1"/>
          </p:nvPr>
        </p:nvPicPr>
        <p:blipFill>
          <a:blip r:embed="rId2"/>
          <a:stretch>
            <a:fillRect/>
          </a:stretch>
        </p:blipFill>
        <p:spPr>
          <a:xfrm>
            <a:off x="1857356" y="1571612"/>
            <a:ext cx="5072098" cy="43577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072726" y="285728"/>
            <a:ext cx="428628" cy="1143000"/>
          </a:xfrm>
        </p:spPr>
        <p:txBody>
          <a:bodyPr/>
          <a:lstStyle/>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5984" y="214290"/>
            <a:ext cx="6615130" cy="5214974"/>
          </a:xfrm>
        </p:spPr>
        <p:txBody>
          <a:bodyPr>
            <a:normAutofit fontScale="90000"/>
          </a:bodyPr>
          <a:lstStyle/>
          <a:p>
            <a:r>
              <a:rPr lang="ru-RU" sz="2800" dirty="0" err="1" smtClean="0"/>
              <a:t>Захворювання</a:t>
            </a:r>
            <a:r>
              <a:rPr lang="ru-RU" sz="2800" dirty="0" smtClean="0"/>
              <a:t>, </a:t>
            </a:r>
            <a:r>
              <a:rPr lang="ru-RU" sz="2800" dirty="0" err="1" smtClean="0"/>
              <a:t>що</a:t>
            </a:r>
            <a:r>
              <a:rPr lang="ru-RU" sz="2800" dirty="0" smtClean="0"/>
              <a:t> </a:t>
            </a:r>
            <a:r>
              <a:rPr lang="ru-RU" sz="2800" dirty="0" err="1" smtClean="0"/>
              <a:t>передаються</a:t>
            </a:r>
            <a:r>
              <a:rPr lang="ru-RU" sz="2800" dirty="0" smtClean="0"/>
              <a:t> </a:t>
            </a:r>
            <a:r>
              <a:rPr lang="ru-RU" sz="2800" dirty="0" err="1" smtClean="0"/>
              <a:t>статевим</a:t>
            </a:r>
            <a:r>
              <a:rPr lang="ru-RU" sz="2800" dirty="0" smtClean="0"/>
              <a:t> шляхом</a:t>
            </a:r>
            <a:br>
              <a:rPr lang="ru-RU" sz="2800" dirty="0" smtClean="0"/>
            </a:br>
            <a:r>
              <a:rPr lang="ru-RU" sz="2800" dirty="0" smtClean="0"/>
              <a:t/>
            </a:r>
            <a:br>
              <a:rPr lang="ru-RU" sz="2800" dirty="0" smtClean="0"/>
            </a:br>
            <a:r>
              <a:rPr lang="ru-RU" sz="2000" dirty="0" smtClean="0"/>
              <a:t>.</a:t>
            </a:r>
            <a:br>
              <a:rPr lang="ru-RU" sz="2000" dirty="0" smtClean="0"/>
            </a:br>
            <a:r>
              <a:rPr lang="ru-RU" sz="2000" dirty="0" smtClean="0"/>
              <a:t/>
            </a:r>
            <a:br>
              <a:rPr lang="ru-RU" sz="2000" dirty="0" smtClean="0"/>
            </a:br>
            <a:r>
              <a:rPr lang="ru-RU" sz="2000" dirty="0" err="1" smtClean="0"/>
              <a:t>Захворювання</a:t>
            </a:r>
            <a:r>
              <a:rPr lang="ru-RU" sz="2000" dirty="0" smtClean="0"/>
              <a:t>, </a:t>
            </a:r>
            <a:r>
              <a:rPr lang="ru-RU" sz="2000" dirty="0" err="1" smtClean="0"/>
              <a:t>що</a:t>
            </a:r>
            <a:r>
              <a:rPr lang="ru-RU" sz="2000" dirty="0" smtClean="0"/>
              <a:t> </a:t>
            </a:r>
            <a:r>
              <a:rPr lang="ru-RU" sz="2000" dirty="0" err="1" smtClean="0"/>
              <a:t>передаються</a:t>
            </a:r>
            <a:r>
              <a:rPr lang="ru-RU" sz="2000" dirty="0" smtClean="0"/>
              <a:t> </a:t>
            </a:r>
            <a:r>
              <a:rPr lang="ru-RU" sz="2000" dirty="0" err="1" smtClean="0"/>
              <a:t>статевим</a:t>
            </a:r>
            <a:r>
              <a:rPr lang="ru-RU" sz="2000" dirty="0" smtClean="0"/>
              <a:t> шляхом, </a:t>
            </a:r>
            <a:r>
              <a:rPr lang="ru-RU" sz="2000" dirty="0" err="1" smtClean="0"/>
              <a:t>називаються</a:t>
            </a:r>
            <a:r>
              <a:rPr lang="ru-RU" sz="2000" dirty="0" smtClean="0"/>
              <a:t> </a:t>
            </a:r>
            <a:r>
              <a:rPr lang="ru-RU" sz="2000" dirty="0" err="1" smtClean="0"/>
              <a:t>також</a:t>
            </a:r>
            <a:r>
              <a:rPr lang="ru-RU" sz="2000" dirty="0" smtClean="0"/>
              <a:t> </a:t>
            </a:r>
            <a:r>
              <a:rPr lang="ru-RU" sz="2000" dirty="0" err="1" smtClean="0"/>
              <a:t>венеричними</a:t>
            </a:r>
            <a:r>
              <a:rPr lang="ru-RU" sz="2000" dirty="0" smtClean="0"/>
              <a:t> </a:t>
            </a:r>
            <a:r>
              <a:rPr lang="ru-RU" sz="2000" dirty="0" err="1" smtClean="0"/>
              <a:t>захворюваннями</a:t>
            </a:r>
            <a:r>
              <a:rPr lang="ru-RU" sz="2000" dirty="0" smtClean="0"/>
              <a:t>. Вони </a:t>
            </a:r>
            <a:r>
              <a:rPr lang="ru-RU" sz="2000" dirty="0" err="1" smtClean="0"/>
              <a:t>спричиняються</a:t>
            </a:r>
            <a:r>
              <a:rPr lang="ru-RU" sz="2000" dirty="0" smtClean="0"/>
              <a:t> </a:t>
            </a:r>
            <a:r>
              <a:rPr lang="ru-RU" sz="2000" dirty="0" err="1" smtClean="0"/>
              <a:t>мікроорганізмами</a:t>
            </a:r>
            <a:r>
              <a:rPr lang="ru-RU" sz="2000" dirty="0" smtClean="0"/>
              <a:t>, </a:t>
            </a:r>
            <a:r>
              <a:rPr lang="ru-RU" sz="2000" dirty="0" err="1" smtClean="0"/>
              <a:t>що</a:t>
            </a:r>
            <a:r>
              <a:rPr lang="ru-RU" sz="2000" dirty="0" smtClean="0"/>
              <a:t> </a:t>
            </a:r>
            <a:r>
              <a:rPr lang="ru-RU" sz="2000" dirty="0" err="1" smtClean="0"/>
              <a:t>живуть</a:t>
            </a:r>
            <a:r>
              <a:rPr lang="ru-RU" sz="2000" dirty="0" smtClean="0"/>
              <a:t> на </a:t>
            </a:r>
            <a:r>
              <a:rPr lang="ru-RU" sz="2000" dirty="0" err="1" smtClean="0"/>
              <a:t>шкірі</a:t>
            </a:r>
            <a:r>
              <a:rPr lang="ru-RU" sz="2000" dirty="0" smtClean="0"/>
              <a:t> </a:t>
            </a:r>
            <a:r>
              <a:rPr lang="ru-RU" sz="2000" dirty="0" err="1" smtClean="0"/>
              <a:t>або</a:t>
            </a:r>
            <a:r>
              <a:rPr lang="ru-RU" sz="2000" dirty="0" smtClean="0"/>
              <a:t> в </a:t>
            </a:r>
            <a:r>
              <a:rPr lang="ru-RU" sz="2000" dirty="0" err="1" smtClean="0"/>
              <a:t>рідинах</a:t>
            </a:r>
            <a:r>
              <a:rPr lang="ru-RU" sz="2000" dirty="0" smtClean="0"/>
              <a:t> </a:t>
            </a:r>
            <a:r>
              <a:rPr lang="ru-RU" sz="2000" dirty="0" err="1" smtClean="0"/>
              <a:t>організму</a:t>
            </a:r>
            <a:r>
              <a:rPr lang="ru-RU" sz="2000" dirty="0" smtClean="0"/>
              <a:t>, таких як сперма, </a:t>
            </a:r>
            <a:r>
              <a:rPr lang="ru-RU" sz="2000" dirty="0" err="1" smtClean="0"/>
              <a:t>вагінальна</a:t>
            </a:r>
            <a:r>
              <a:rPr lang="ru-RU" sz="2000" dirty="0" smtClean="0"/>
              <a:t> </a:t>
            </a:r>
            <a:r>
              <a:rPr lang="ru-RU" sz="2000" dirty="0" err="1" smtClean="0"/>
              <a:t>рідина</a:t>
            </a:r>
            <a:r>
              <a:rPr lang="ru-RU" sz="2000" dirty="0" smtClean="0"/>
              <a:t> </a:t>
            </a:r>
            <a:r>
              <a:rPr lang="ru-RU" sz="2000" dirty="0" err="1" smtClean="0"/>
              <a:t>або</a:t>
            </a:r>
            <a:r>
              <a:rPr lang="ru-RU" sz="2000" dirty="0" smtClean="0"/>
              <a:t> кров. </a:t>
            </a:r>
            <a:r>
              <a:rPr lang="ru-RU" sz="2000" dirty="0" err="1" smtClean="0"/>
              <a:t>Мікроорганізми</a:t>
            </a:r>
            <a:r>
              <a:rPr lang="ru-RU" sz="2000" dirty="0" smtClean="0"/>
              <a:t> </a:t>
            </a:r>
            <a:r>
              <a:rPr lang="ru-RU" sz="2000" dirty="0" err="1" smtClean="0"/>
              <a:t>передаються</a:t>
            </a:r>
            <a:r>
              <a:rPr lang="ru-RU" sz="2000" dirty="0" smtClean="0"/>
              <a:t> </a:t>
            </a:r>
            <a:r>
              <a:rPr lang="ru-RU" sz="2000" dirty="0" err="1" smtClean="0"/>
              <a:t>зі</a:t>
            </a:r>
            <a:r>
              <a:rPr lang="ru-RU" sz="2000" dirty="0" smtClean="0"/>
              <a:t> </a:t>
            </a:r>
            <a:r>
              <a:rPr lang="ru-RU" sz="2000" dirty="0" err="1" smtClean="0"/>
              <a:t>шкірою</a:t>
            </a:r>
            <a:r>
              <a:rPr lang="ru-RU" sz="2000" dirty="0" smtClean="0"/>
              <a:t>, </a:t>
            </a:r>
            <a:r>
              <a:rPr lang="ru-RU" sz="2000" dirty="0" err="1" smtClean="0"/>
              <a:t>кров'ю</a:t>
            </a:r>
            <a:r>
              <a:rPr lang="ru-RU" sz="2000" dirty="0" smtClean="0"/>
              <a:t> </a:t>
            </a:r>
            <a:r>
              <a:rPr lang="ru-RU" sz="2000" dirty="0" err="1" smtClean="0"/>
              <a:t>або</a:t>
            </a:r>
            <a:r>
              <a:rPr lang="ru-RU" sz="2000" dirty="0" smtClean="0"/>
              <a:t> </a:t>
            </a:r>
            <a:r>
              <a:rPr lang="ru-RU" sz="2000" dirty="0" err="1" smtClean="0"/>
              <a:t>рідинами</a:t>
            </a:r>
            <a:r>
              <a:rPr lang="ru-RU" sz="2000" dirty="0" smtClean="0"/>
              <a:t> </a:t>
            </a:r>
            <a:r>
              <a:rPr lang="ru-RU" sz="2000" dirty="0" err="1" smtClean="0"/>
              <a:t>організму</a:t>
            </a:r>
            <a:r>
              <a:rPr lang="ru-RU" sz="2000" dirty="0" smtClean="0"/>
              <a:t> </a:t>
            </a:r>
            <a:r>
              <a:rPr lang="ru-RU" sz="2000" dirty="0" err="1" smtClean="0"/>
              <a:t>від</a:t>
            </a:r>
            <a:r>
              <a:rPr lang="ru-RU" sz="2000" dirty="0" smtClean="0"/>
              <a:t> </a:t>
            </a:r>
            <a:r>
              <a:rPr lang="ru-RU" sz="2000" dirty="0" err="1" smtClean="0"/>
              <a:t>інфікованої</a:t>
            </a:r>
            <a:r>
              <a:rPr lang="ru-RU" sz="2000" dirty="0" smtClean="0"/>
              <a:t> </a:t>
            </a:r>
            <a:r>
              <a:rPr lang="ru-RU" sz="2000" dirty="0" err="1" smtClean="0"/>
              <a:t>людини</a:t>
            </a:r>
            <a:r>
              <a:rPr lang="ru-RU" sz="2000" dirty="0" smtClean="0"/>
              <a:t>, </a:t>
            </a:r>
            <a:r>
              <a:rPr lang="ru-RU" sz="2000" dirty="0" err="1" smtClean="0"/>
              <a:t>найчастіше</a:t>
            </a:r>
            <a:r>
              <a:rPr lang="ru-RU" sz="2000" dirty="0" smtClean="0"/>
              <a:t> </a:t>
            </a:r>
            <a:r>
              <a:rPr lang="ru-RU" sz="2000" dirty="0" err="1" smtClean="0"/>
              <a:t>під</a:t>
            </a:r>
            <a:r>
              <a:rPr lang="ru-RU" sz="2000" dirty="0" smtClean="0"/>
              <a:t> час </a:t>
            </a:r>
            <a:r>
              <a:rPr lang="ru-RU" sz="2000" dirty="0" err="1" smtClean="0"/>
              <a:t>статевого</a:t>
            </a:r>
            <a:r>
              <a:rPr lang="ru-RU" sz="2000" dirty="0" smtClean="0"/>
              <a:t> контакту. </a:t>
            </a:r>
            <a:r>
              <a:rPr lang="ru-RU" sz="2000" dirty="0" err="1" smtClean="0"/>
              <a:t>Ці</a:t>
            </a:r>
            <a:r>
              <a:rPr lang="ru-RU" sz="2000" dirty="0" smtClean="0"/>
              <a:t> </a:t>
            </a:r>
            <a:r>
              <a:rPr lang="ru-RU" sz="2000" dirty="0" err="1" smtClean="0"/>
              <a:t>мікроорганізми</a:t>
            </a:r>
            <a:r>
              <a:rPr lang="ru-RU" sz="2000" dirty="0" smtClean="0"/>
              <a:t> </a:t>
            </a:r>
            <a:r>
              <a:rPr lang="ru-RU" sz="2000" dirty="0" err="1" smtClean="0"/>
              <a:t>можуть</a:t>
            </a:r>
            <a:r>
              <a:rPr lang="ru-RU" sz="2000" dirty="0" smtClean="0"/>
              <a:t> </a:t>
            </a:r>
            <a:r>
              <a:rPr lang="ru-RU" sz="2000" dirty="0" err="1" smtClean="0"/>
              <a:t>потрапити</a:t>
            </a:r>
            <a:r>
              <a:rPr lang="ru-RU" sz="2000" dirty="0" smtClean="0"/>
              <a:t> в </a:t>
            </a:r>
            <a:r>
              <a:rPr lang="ru-RU" sz="2000" dirty="0" err="1" smtClean="0"/>
              <a:t>організм</a:t>
            </a:r>
            <a:r>
              <a:rPr lang="ru-RU" sz="2000" dirty="0" smtClean="0"/>
              <a:t> через </a:t>
            </a:r>
            <a:r>
              <a:rPr lang="ru-RU" sz="2000" dirty="0" err="1" smtClean="0"/>
              <a:t>піхву</a:t>
            </a:r>
            <a:r>
              <a:rPr lang="ru-RU" sz="2000" dirty="0" smtClean="0"/>
              <a:t>, рот, </a:t>
            </a:r>
            <a:r>
              <a:rPr lang="ru-RU" sz="2000" dirty="0" err="1" smtClean="0"/>
              <a:t>анальний</a:t>
            </a:r>
            <a:r>
              <a:rPr lang="ru-RU" sz="2000" dirty="0" smtClean="0"/>
              <a:t> </a:t>
            </a:r>
            <a:r>
              <a:rPr lang="ru-RU" sz="2000" dirty="0" err="1" smtClean="0"/>
              <a:t>отвір</a:t>
            </a:r>
            <a:r>
              <a:rPr lang="ru-RU" sz="2000" dirty="0" smtClean="0"/>
              <a:t> </a:t>
            </a:r>
            <a:r>
              <a:rPr lang="ru-RU" sz="2000" dirty="0" err="1" smtClean="0"/>
              <a:t>і</a:t>
            </a:r>
            <a:r>
              <a:rPr lang="ru-RU" sz="2000" dirty="0" smtClean="0"/>
              <a:t> </a:t>
            </a:r>
            <a:r>
              <a:rPr lang="ru-RU" sz="2000" dirty="0" err="1" smtClean="0"/>
              <a:t>відкриті</a:t>
            </a:r>
            <a:r>
              <a:rPr lang="ru-RU" sz="2000" dirty="0" smtClean="0"/>
              <a:t> </a:t>
            </a:r>
            <a:r>
              <a:rPr lang="ru-RU" sz="2000" dirty="0" err="1" smtClean="0"/>
              <a:t>виразки</a:t>
            </a:r>
            <a:r>
              <a:rPr lang="ru-RU" sz="2000" dirty="0" smtClean="0"/>
              <a:t> </a:t>
            </a:r>
            <a:r>
              <a:rPr lang="ru-RU" sz="2000" dirty="0" err="1" smtClean="0"/>
              <a:t>і</a:t>
            </a:r>
            <a:r>
              <a:rPr lang="ru-RU" sz="2000" dirty="0" smtClean="0"/>
              <a:t> </a:t>
            </a:r>
            <a:r>
              <a:rPr lang="ru-RU" sz="2000" dirty="0" err="1" smtClean="0"/>
              <a:t>порізи</a:t>
            </a:r>
            <a:r>
              <a:rPr lang="ru-RU" sz="2000" dirty="0" smtClean="0"/>
              <a:t>. </a:t>
            </a:r>
            <a:r>
              <a:rPr lang="ru-RU" sz="2000" dirty="0" err="1" smtClean="0"/>
              <a:t>Венеричні</a:t>
            </a:r>
            <a:r>
              <a:rPr lang="ru-RU" sz="2000" dirty="0" smtClean="0"/>
              <a:t> </a:t>
            </a:r>
            <a:r>
              <a:rPr lang="ru-RU" sz="2000" dirty="0" err="1" smtClean="0"/>
              <a:t>захворювання</a:t>
            </a:r>
            <a:r>
              <a:rPr lang="ru-RU" sz="2000" dirty="0" smtClean="0"/>
              <a:t> не </a:t>
            </a:r>
            <a:r>
              <a:rPr lang="ru-RU" sz="2000" dirty="0" err="1" smtClean="0"/>
              <a:t>передаються</a:t>
            </a:r>
            <a:r>
              <a:rPr lang="ru-RU" sz="2000" dirty="0" smtClean="0"/>
              <a:t> шляхом </a:t>
            </a:r>
            <a:r>
              <a:rPr lang="ru-RU" sz="2000" dirty="0" err="1" smtClean="0"/>
              <a:t>випадкового</a:t>
            </a:r>
            <a:r>
              <a:rPr lang="ru-RU" sz="2000" dirty="0" smtClean="0"/>
              <a:t> контакту через </a:t>
            </a:r>
            <a:r>
              <a:rPr lang="ru-RU" sz="2000" dirty="0" err="1" smtClean="0"/>
              <a:t>плавальний</a:t>
            </a:r>
            <a:r>
              <a:rPr lang="ru-RU" sz="2000" dirty="0" smtClean="0"/>
              <a:t> </a:t>
            </a:r>
            <a:r>
              <a:rPr lang="ru-RU" sz="2000" dirty="0" err="1" smtClean="0"/>
              <a:t>басейн</a:t>
            </a:r>
            <a:r>
              <a:rPr lang="ru-RU" sz="2000" dirty="0" smtClean="0"/>
              <a:t> </a:t>
            </a:r>
            <a:r>
              <a:rPr lang="ru-RU" sz="2000" dirty="0" err="1" smtClean="0"/>
              <a:t>або</a:t>
            </a:r>
            <a:r>
              <a:rPr lang="ru-RU" sz="2000" dirty="0" smtClean="0"/>
              <a:t> </a:t>
            </a:r>
            <a:r>
              <a:rPr lang="ru-RU" sz="2000" dirty="0" err="1" smtClean="0"/>
              <a:t>під</a:t>
            </a:r>
            <a:r>
              <a:rPr lang="ru-RU" sz="2000" dirty="0" smtClean="0"/>
              <a:t> час </a:t>
            </a:r>
            <a:r>
              <a:rPr lang="ru-RU" sz="2000" dirty="0" err="1" smtClean="0"/>
              <a:t>сидіння</a:t>
            </a:r>
            <a:r>
              <a:rPr lang="ru-RU" sz="2000" dirty="0" smtClean="0"/>
              <a:t> на </a:t>
            </a:r>
            <a:r>
              <a:rPr lang="ru-RU" sz="2000" dirty="0" err="1" smtClean="0"/>
              <a:t>кришці</a:t>
            </a:r>
            <a:r>
              <a:rPr lang="ru-RU" sz="2000" dirty="0" smtClean="0"/>
              <a:t> </a:t>
            </a:r>
            <a:r>
              <a:rPr lang="ru-RU" sz="2000" dirty="0" err="1" smtClean="0"/>
              <a:t>унітаза</a:t>
            </a:r>
            <a:r>
              <a:rPr lang="ru-RU" sz="2000" dirty="0" smtClean="0"/>
              <a:t>.</a:t>
            </a:r>
            <a:endParaRPr lang="ru-RU" sz="2000" dirty="0"/>
          </a:p>
        </p:txBody>
      </p:sp>
      <p:pic>
        <p:nvPicPr>
          <p:cNvPr id="4" name="Содержимое 3" descr="йой.jpeg"/>
          <p:cNvPicPr>
            <a:picLocks noGrp="1" noChangeAspect="1"/>
          </p:cNvPicPr>
          <p:nvPr>
            <p:ph idx="1"/>
          </p:nvPr>
        </p:nvPicPr>
        <p:blipFill>
          <a:blip r:embed="rId2"/>
          <a:stretch>
            <a:fillRect/>
          </a:stretch>
        </p:blipFill>
        <p:spPr>
          <a:xfrm>
            <a:off x="214282" y="2000240"/>
            <a:ext cx="2286016" cy="285752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01222" y="428604"/>
            <a:ext cx="1971660" cy="1143000"/>
          </a:xfrm>
        </p:spPr>
        <p:txBody>
          <a:bodyPr/>
          <a:lstStyle/>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4546" y="357166"/>
            <a:ext cx="6686568" cy="5715040"/>
          </a:xfrm>
        </p:spPr>
        <p:txBody>
          <a:bodyPr>
            <a:normAutofit/>
          </a:bodyPr>
          <a:lstStyle/>
          <a:p>
            <a:r>
              <a:rPr lang="ru-RU" sz="2400" dirty="0" err="1" smtClean="0"/>
              <a:t>Ознаки</a:t>
            </a:r>
            <a:r>
              <a:rPr lang="ru-RU" sz="2400" dirty="0" smtClean="0"/>
              <a:t> </a:t>
            </a:r>
            <a:r>
              <a:rPr lang="ru-RU" sz="2400" dirty="0" err="1" smtClean="0"/>
              <a:t>венеричних</a:t>
            </a:r>
            <a:r>
              <a:rPr lang="ru-RU" sz="2400" dirty="0" smtClean="0"/>
              <a:t> </a:t>
            </a:r>
            <a:r>
              <a:rPr lang="ru-RU" sz="2400" dirty="0" err="1" smtClean="0"/>
              <a:t>захворювань</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err="1" smtClean="0"/>
              <a:t>Ознаки</a:t>
            </a:r>
            <a:r>
              <a:rPr lang="ru-RU" sz="2000" dirty="0" smtClean="0"/>
              <a:t> </a:t>
            </a:r>
            <a:r>
              <a:rPr lang="ru-RU" sz="2000" dirty="0" err="1" smtClean="0"/>
              <a:t>можуть</a:t>
            </a:r>
            <a:r>
              <a:rPr lang="ru-RU" sz="2000" dirty="0" smtClean="0"/>
              <a:t> </a:t>
            </a:r>
            <a:r>
              <a:rPr lang="ru-RU" sz="2000" dirty="0" err="1" smtClean="0"/>
              <a:t>проявитися</a:t>
            </a:r>
            <a:r>
              <a:rPr lang="ru-RU" sz="2000" dirty="0" smtClean="0"/>
              <a:t> через </a:t>
            </a:r>
            <a:r>
              <a:rPr lang="ru-RU" sz="2000" dirty="0" err="1" smtClean="0"/>
              <a:t>кілька</a:t>
            </a:r>
            <a:r>
              <a:rPr lang="ru-RU" sz="2000" dirty="0" smtClean="0"/>
              <a:t> </a:t>
            </a:r>
            <a:r>
              <a:rPr lang="ru-RU" sz="2000" dirty="0" err="1" smtClean="0"/>
              <a:t>днів</a:t>
            </a:r>
            <a:r>
              <a:rPr lang="ru-RU" sz="2000" dirty="0" smtClean="0"/>
              <a:t>, </a:t>
            </a:r>
            <a:r>
              <a:rPr lang="ru-RU" sz="2000" dirty="0" err="1" smtClean="0"/>
              <a:t>тижнів</a:t>
            </a:r>
            <a:r>
              <a:rPr lang="ru-RU" sz="2000" dirty="0" smtClean="0"/>
              <a:t> </a:t>
            </a:r>
            <a:r>
              <a:rPr lang="ru-RU" sz="2000" dirty="0" err="1" smtClean="0"/>
              <a:t>або</a:t>
            </a:r>
            <a:r>
              <a:rPr lang="ru-RU" sz="2000" dirty="0" smtClean="0"/>
              <a:t> </a:t>
            </a:r>
            <a:r>
              <a:rPr lang="ru-RU" sz="2000" dirty="0" err="1" smtClean="0"/>
              <a:t>місяців</a:t>
            </a:r>
            <a:r>
              <a:rPr lang="ru-RU" sz="2000" dirty="0" smtClean="0"/>
              <a:t> </a:t>
            </a:r>
            <a:r>
              <a:rPr lang="ru-RU" sz="2000" dirty="0" err="1" smtClean="0"/>
              <a:t>після</a:t>
            </a:r>
            <a:r>
              <a:rPr lang="ru-RU" sz="2000" dirty="0" smtClean="0"/>
              <a:t> контакту </a:t>
            </a:r>
            <a:r>
              <a:rPr lang="ru-RU" sz="2000" dirty="0" err="1" smtClean="0"/>
              <a:t>з</a:t>
            </a:r>
            <a:r>
              <a:rPr lang="ru-RU" sz="2000" dirty="0" smtClean="0"/>
              <a:t> </a:t>
            </a:r>
            <a:r>
              <a:rPr lang="ru-RU" sz="2000" dirty="0" err="1" smtClean="0"/>
              <a:t>джерелом</a:t>
            </a:r>
            <a:r>
              <a:rPr lang="ru-RU" sz="2000" dirty="0" smtClean="0"/>
              <a:t> </a:t>
            </a:r>
            <a:r>
              <a:rPr lang="ru-RU" sz="2000" dirty="0" err="1" smtClean="0"/>
              <a:t>зараження</a:t>
            </a:r>
            <a:r>
              <a:rPr lang="ru-RU" sz="2000" dirty="0" smtClean="0"/>
              <a:t>. У </a:t>
            </a:r>
            <a:r>
              <a:rPr lang="ru-RU" sz="2000" dirty="0" err="1" smtClean="0"/>
              <a:t>деяких</a:t>
            </a:r>
            <a:r>
              <a:rPr lang="ru-RU" sz="2000" dirty="0" smtClean="0"/>
              <a:t> </a:t>
            </a:r>
            <a:r>
              <a:rPr lang="ru-RU" sz="2000" dirty="0" err="1" smtClean="0"/>
              <a:t>чоловіків</a:t>
            </a:r>
            <a:r>
              <a:rPr lang="ru-RU" sz="2000" dirty="0" smtClean="0"/>
              <a:t> </a:t>
            </a:r>
            <a:r>
              <a:rPr lang="ru-RU" sz="2000" dirty="0" err="1" smtClean="0"/>
              <a:t>і</a:t>
            </a:r>
            <a:r>
              <a:rPr lang="ru-RU" sz="2000" dirty="0" smtClean="0"/>
              <a:t> </a:t>
            </a:r>
            <a:r>
              <a:rPr lang="ru-RU" sz="2000" dirty="0" err="1" smtClean="0"/>
              <a:t>жінок</a:t>
            </a:r>
            <a:r>
              <a:rPr lang="ru-RU" sz="2000" dirty="0" smtClean="0"/>
              <a:t> </a:t>
            </a:r>
            <a:r>
              <a:rPr lang="ru-RU" sz="2000" dirty="0" err="1" smtClean="0"/>
              <a:t>відсутні</a:t>
            </a:r>
            <a:r>
              <a:rPr lang="ru-RU" sz="2000" dirty="0" smtClean="0"/>
              <a:t> </a:t>
            </a:r>
            <a:r>
              <a:rPr lang="ru-RU" sz="2000" dirty="0" err="1" smtClean="0"/>
              <a:t>ознаки</a:t>
            </a:r>
            <a:r>
              <a:rPr lang="ru-RU" sz="2000" dirty="0" smtClean="0"/>
              <a:t> </a:t>
            </a:r>
            <a:r>
              <a:rPr lang="ru-RU" sz="2000" dirty="0" err="1" smtClean="0"/>
              <a:t>венеричних</a:t>
            </a:r>
            <a:r>
              <a:rPr lang="ru-RU" sz="2000" dirty="0" smtClean="0"/>
              <a:t> </a:t>
            </a:r>
            <a:r>
              <a:rPr lang="ru-RU" sz="2000" dirty="0" err="1" smtClean="0"/>
              <a:t>захворювань</a:t>
            </a:r>
            <a:r>
              <a:rPr lang="ru-RU" sz="2000" dirty="0" smtClean="0"/>
              <a:t>, </a:t>
            </a:r>
            <a:r>
              <a:rPr lang="ru-RU" sz="2000" dirty="0" err="1" smtClean="0"/>
              <a:t>але</a:t>
            </a:r>
            <a:r>
              <a:rPr lang="ru-RU" sz="2000" dirty="0" smtClean="0"/>
              <a:t> </a:t>
            </a:r>
            <a:r>
              <a:rPr lang="ru-RU" sz="2000" dirty="0" err="1" smtClean="0"/>
              <a:t>є</a:t>
            </a:r>
            <a:r>
              <a:rPr lang="ru-RU" sz="2000" dirty="0" smtClean="0"/>
              <a:t> </a:t>
            </a:r>
            <a:r>
              <a:rPr lang="ru-RU" sz="2000" dirty="0" err="1" smtClean="0"/>
              <a:t>саме</a:t>
            </a:r>
            <a:r>
              <a:rPr lang="ru-RU" sz="2000" dirty="0" smtClean="0"/>
              <a:t> </a:t>
            </a:r>
            <a:r>
              <a:rPr lang="ru-RU" sz="2000" dirty="0" err="1" smtClean="0"/>
              <a:t>захворювання</a:t>
            </a:r>
            <a:r>
              <a:rPr lang="ru-RU" sz="2000" dirty="0" smtClean="0"/>
              <a:t>, </a:t>
            </a:r>
            <a:r>
              <a:rPr lang="ru-RU" sz="2000" dirty="0" err="1" smtClean="0"/>
              <a:t>і</a:t>
            </a:r>
            <a:r>
              <a:rPr lang="ru-RU" sz="2000" dirty="0" smtClean="0"/>
              <a:t> вони </a:t>
            </a:r>
            <a:r>
              <a:rPr lang="ru-RU" sz="2000" dirty="0" err="1" smtClean="0"/>
              <a:t>можуть</a:t>
            </a:r>
            <a:r>
              <a:rPr lang="ru-RU" sz="2000" dirty="0" smtClean="0"/>
              <a:t> </a:t>
            </a:r>
            <a:r>
              <a:rPr lang="ru-RU" sz="2000" dirty="0" err="1" smtClean="0"/>
              <a:t>передавати</a:t>
            </a:r>
            <a:r>
              <a:rPr lang="ru-RU" sz="2000" dirty="0" smtClean="0"/>
              <a:t> </a:t>
            </a:r>
            <a:r>
              <a:rPr lang="ru-RU" sz="2000" dirty="0" err="1" smtClean="0"/>
              <a:t>його</a:t>
            </a:r>
            <a:r>
              <a:rPr lang="ru-RU" sz="2000" dirty="0" smtClean="0"/>
              <a:t> </a:t>
            </a:r>
            <a:r>
              <a:rPr lang="ru-RU" sz="2000" dirty="0" err="1" smtClean="0"/>
              <a:t>іншим</a:t>
            </a:r>
            <a:r>
              <a:rPr lang="ru-RU" sz="2000" dirty="0" smtClean="0"/>
              <a:t>.</a:t>
            </a:r>
            <a:br>
              <a:rPr lang="ru-RU" sz="2000" dirty="0" smtClean="0"/>
            </a:br>
            <a:r>
              <a:rPr lang="ru-RU" sz="2000" dirty="0" smtClean="0"/>
              <a:t/>
            </a:r>
            <a:br>
              <a:rPr lang="ru-RU" sz="2000" dirty="0" smtClean="0"/>
            </a:br>
            <a:r>
              <a:rPr lang="ru-RU" sz="2000" dirty="0" smtClean="0"/>
              <a:t>До </a:t>
            </a:r>
            <a:r>
              <a:rPr lang="ru-RU" sz="2000" dirty="0" err="1" smtClean="0"/>
              <a:t>загальних</a:t>
            </a:r>
            <a:r>
              <a:rPr lang="ru-RU" sz="2000" dirty="0" smtClean="0"/>
              <a:t> </a:t>
            </a:r>
            <a:r>
              <a:rPr lang="ru-RU" sz="2000" dirty="0" err="1" smtClean="0"/>
              <a:t>ознак</a:t>
            </a:r>
            <a:r>
              <a:rPr lang="ru-RU" sz="2000" dirty="0" smtClean="0"/>
              <a:t> належать:</a:t>
            </a:r>
            <a:br>
              <a:rPr lang="ru-RU" sz="2000" dirty="0" smtClean="0"/>
            </a:br>
            <a:r>
              <a:rPr lang="ru-RU" sz="2000" dirty="0" smtClean="0"/>
              <a:t>. </a:t>
            </a:r>
            <a:r>
              <a:rPr lang="ru-RU" sz="2000" dirty="0" err="1" smtClean="0"/>
              <a:t>Відчуття</a:t>
            </a:r>
            <a:r>
              <a:rPr lang="ru-RU" sz="2000" dirty="0" smtClean="0"/>
              <a:t> </a:t>
            </a:r>
            <a:r>
              <a:rPr lang="ru-RU" sz="2000" dirty="0" err="1" smtClean="0"/>
              <a:t>печіння</a:t>
            </a:r>
            <a:r>
              <a:rPr lang="ru-RU" sz="2000" dirty="0" smtClean="0"/>
              <a:t> </a:t>
            </a:r>
            <a:r>
              <a:rPr lang="ru-RU" sz="2000" dirty="0" err="1" smtClean="0"/>
              <a:t>під</a:t>
            </a:r>
            <a:r>
              <a:rPr lang="ru-RU" sz="2000" dirty="0" smtClean="0"/>
              <a:t> час </a:t>
            </a:r>
            <a:r>
              <a:rPr lang="ru-RU" sz="2000" dirty="0" err="1" smtClean="0"/>
              <a:t>сечовипускання</a:t>
            </a:r>
            <a:r>
              <a:rPr lang="ru-RU" sz="2000" dirty="0" smtClean="0"/>
              <a:t>.</a:t>
            </a:r>
            <a:br>
              <a:rPr lang="ru-RU" sz="2000" dirty="0" smtClean="0"/>
            </a:br>
            <a:r>
              <a:rPr lang="ru-RU" sz="2000" dirty="0" smtClean="0"/>
              <a:t>. Болячки на </a:t>
            </a:r>
            <a:r>
              <a:rPr lang="ru-RU" sz="2000" dirty="0" err="1" smtClean="0"/>
              <a:t>статевих</a:t>
            </a:r>
            <a:r>
              <a:rPr lang="ru-RU" sz="2000" dirty="0" smtClean="0"/>
              <a:t> органах, </a:t>
            </a:r>
            <a:r>
              <a:rPr lang="ru-RU" sz="2000" dirty="0" err="1" smtClean="0"/>
              <a:t>такі</a:t>
            </a:r>
            <a:r>
              <a:rPr lang="ru-RU" sz="2000" dirty="0" smtClean="0"/>
              <a:t> як </a:t>
            </a:r>
            <a:r>
              <a:rPr lang="ru-RU" sz="2000" dirty="0" err="1" smtClean="0"/>
              <a:t>відкриті</a:t>
            </a:r>
            <a:r>
              <a:rPr lang="ru-RU" sz="2000" dirty="0" smtClean="0"/>
              <a:t> </a:t>
            </a:r>
            <a:r>
              <a:rPr lang="ru-RU" sz="2000" dirty="0" err="1" smtClean="0"/>
              <a:t>виразки</a:t>
            </a:r>
            <a:r>
              <a:rPr lang="ru-RU" sz="2000" dirty="0" smtClean="0"/>
              <a:t> </a:t>
            </a:r>
            <a:r>
              <a:rPr lang="ru-RU" sz="2000" dirty="0" err="1" smtClean="0"/>
              <a:t>або</a:t>
            </a:r>
            <a:r>
              <a:rPr lang="ru-RU" sz="2000" dirty="0" smtClean="0"/>
              <a:t> </a:t>
            </a:r>
            <a:r>
              <a:rPr lang="ru-RU" sz="2000" dirty="0" err="1" smtClean="0"/>
              <a:t>пухирі</a:t>
            </a:r>
            <a:r>
              <a:rPr lang="ru-RU" sz="2000" dirty="0" smtClean="0"/>
              <a:t>.</a:t>
            </a:r>
            <a:br>
              <a:rPr lang="ru-RU" sz="2000" dirty="0" smtClean="0"/>
            </a:br>
            <a:r>
              <a:rPr lang="ru-RU" sz="2000" dirty="0" smtClean="0"/>
              <a:t>. Бородавки.</a:t>
            </a:r>
            <a:br>
              <a:rPr lang="ru-RU" sz="2000" dirty="0" smtClean="0"/>
            </a:br>
            <a:r>
              <a:rPr lang="ru-RU" sz="2000" dirty="0" smtClean="0"/>
              <a:t> .</a:t>
            </a:r>
            <a:r>
              <a:rPr lang="ru-RU" sz="2000" dirty="0" err="1" smtClean="0"/>
              <a:t>Шкірна</a:t>
            </a:r>
            <a:r>
              <a:rPr lang="ru-RU" sz="2000" dirty="0" smtClean="0"/>
              <a:t> </a:t>
            </a:r>
            <a:r>
              <a:rPr lang="ru-RU" sz="2000" dirty="0" err="1" smtClean="0"/>
              <a:t>висипка</a:t>
            </a:r>
            <a:r>
              <a:rPr lang="ru-RU" sz="2000" dirty="0" smtClean="0"/>
              <a:t>.</a:t>
            </a:r>
            <a:br>
              <a:rPr lang="ru-RU" sz="2000" dirty="0" smtClean="0"/>
            </a:br>
            <a:r>
              <a:rPr lang="ru-RU" sz="2000" dirty="0" smtClean="0"/>
              <a:t>. </a:t>
            </a:r>
            <a:r>
              <a:rPr lang="ru-RU" sz="2000" dirty="0" err="1" smtClean="0"/>
              <a:t>Виділення</a:t>
            </a:r>
            <a:r>
              <a:rPr lang="ru-RU" sz="2000" dirty="0" smtClean="0"/>
              <a:t> </a:t>
            </a:r>
            <a:r>
              <a:rPr lang="ru-RU" sz="2000" dirty="0" err="1" smtClean="0"/>
              <a:t>з</a:t>
            </a:r>
            <a:r>
              <a:rPr lang="ru-RU" sz="2000" dirty="0" smtClean="0"/>
              <a:t> </a:t>
            </a:r>
            <a:r>
              <a:rPr lang="ru-RU" sz="2000" dirty="0" err="1" smtClean="0"/>
              <a:t>пеніса</a:t>
            </a:r>
            <a:r>
              <a:rPr lang="ru-RU" sz="2000" dirty="0" smtClean="0"/>
              <a:t> </a:t>
            </a:r>
            <a:r>
              <a:rPr lang="ru-RU" sz="2000" dirty="0" err="1" smtClean="0"/>
              <a:t>або</a:t>
            </a:r>
            <a:r>
              <a:rPr lang="ru-RU" sz="2000" dirty="0" smtClean="0"/>
              <a:t> </a:t>
            </a:r>
            <a:r>
              <a:rPr lang="ru-RU" sz="2000" dirty="0" err="1" smtClean="0"/>
              <a:t>піхви</a:t>
            </a:r>
            <a:r>
              <a:rPr lang="ru-RU" sz="2000" dirty="0" smtClean="0"/>
              <a:t>.</a:t>
            </a:r>
            <a:br>
              <a:rPr lang="ru-RU" sz="2000" dirty="0" smtClean="0"/>
            </a:br>
            <a:r>
              <a:rPr lang="ru-RU" sz="2000" dirty="0" smtClean="0"/>
              <a:t>. </a:t>
            </a:r>
            <a:r>
              <a:rPr lang="ru-RU" sz="2000" dirty="0" err="1" smtClean="0"/>
              <a:t>Біль</a:t>
            </a:r>
            <a:r>
              <a:rPr lang="ru-RU" sz="2000" dirty="0" smtClean="0"/>
              <a:t> у </a:t>
            </a:r>
            <a:r>
              <a:rPr lang="ru-RU" sz="2000" dirty="0" err="1" smtClean="0"/>
              <a:t>животі</a:t>
            </a:r>
            <a:r>
              <a:rPr lang="ru-RU" sz="2000" dirty="0" smtClean="0"/>
              <a:t>, </a:t>
            </a:r>
            <a:r>
              <a:rPr lang="ru-RU" sz="2000" dirty="0" err="1" smtClean="0"/>
              <a:t>найчастіше</a:t>
            </a:r>
            <a:r>
              <a:rPr lang="ru-RU" sz="2000" dirty="0" smtClean="0"/>
              <a:t> </a:t>
            </a:r>
            <a:r>
              <a:rPr lang="ru-RU" sz="2000" dirty="0" err="1" smtClean="0"/>
              <a:t>у</a:t>
            </a:r>
            <a:r>
              <a:rPr lang="ru-RU" sz="2000" dirty="0" smtClean="0"/>
              <a:t> </a:t>
            </a:r>
            <a:r>
              <a:rPr lang="ru-RU" sz="2000" dirty="0" err="1" smtClean="0"/>
              <a:t>жінок</a:t>
            </a:r>
            <a:r>
              <a:rPr lang="ru-RU" sz="2000" dirty="0" smtClean="0"/>
              <a:t>.</a:t>
            </a:r>
            <a:endParaRPr lang="ru-RU" sz="2000" dirty="0"/>
          </a:p>
        </p:txBody>
      </p:sp>
      <p:pic>
        <p:nvPicPr>
          <p:cNvPr id="4" name="Содержимое 3" descr="йой1.jpeg"/>
          <p:cNvPicPr>
            <a:picLocks noGrp="1" noChangeAspect="1"/>
          </p:cNvPicPr>
          <p:nvPr>
            <p:ph idx="1"/>
          </p:nvPr>
        </p:nvPicPr>
        <p:blipFill>
          <a:blip r:embed="rId2"/>
          <a:stretch>
            <a:fillRect/>
          </a:stretch>
        </p:blipFill>
        <p:spPr>
          <a:xfrm>
            <a:off x="214282" y="2500306"/>
            <a:ext cx="2286016" cy="26238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43240" y="253536"/>
            <a:ext cx="5543560" cy="4961414"/>
          </a:xfrm>
        </p:spPr>
        <p:txBody>
          <a:bodyPr>
            <a:normAutofit/>
          </a:bodyPr>
          <a:lstStyle/>
          <a:p>
            <a:r>
              <a:rPr lang="ru-RU" sz="2800" dirty="0" err="1" smtClean="0"/>
              <a:t>Типи</a:t>
            </a:r>
            <a:r>
              <a:rPr lang="ru-RU" sz="2800" dirty="0" smtClean="0"/>
              <a:t> </a:t>
            </a:r>
            <a:r>
              <a:rPr lang="ru-RU" sz="2800" dirty="0" err="1" smtClean="0"/>
              <a:t>венеричних</a:t>
            </a:r>
            <a:r>
              <a:rPr lang="ru-RU" sz="2800" dirty="0" smtClean="0"/>
              <a:t> </a:t>
            </a:r>
            <a:r>
              <a:rPr lang="ru-RU" sz="2800" dirty="0" err="1" smtClean="0"/>
              <a:t>захворювань</a:t>
            </a:r>
            <a:r>
              <a:rPr lang="ru-RU" sz="2400" dirty="0" smtClean="0"/>
              <a:t>:</a:t>
            </a:r>
            <a:br>
              <a:rPr lang="ru-RU" sz="2400" dirty="0" smtClean="0"/>
            </a:br>
            <a:r>
              <a:rPr lang="ru-RU" sz="2400" dirty="0" smtClean="0"/>
              <a:t/>
            </a:r>
            <a:br>
              <a:rPr lang="ru-RU" sz="2400" dirty="0" smtClean="0"/>
            </a:br>
            <a:r>
              <a:rPr lang="ru-RU" sz="2400" dirty="0" smtClean="0"/>
              <a:t>. Гонорея</a:t>
            </a:r>
            <a:br>
              <a:rPr lang="ru-RU" sz="2400" dirty="0" smtClean="0"/>
            </a:br>
            <a:r>
              <a:rPr lang="ru-RU" sz="2400" dirty="0" smtClean="0"/>
              <a:t>. </a:t>
            </a:r>
            <a:r>
              <a:rPr lang="ru-RU" sz="2400" dirty="0" err="1" smtClean="0"/>
              <a:t>Сифіліс</a:t>
            </a:r>
            <a:r>
              <a:rPr lang="ru-RU" sz="2400" dirty="0" smtClean="0"/>
              <a:t/>
            </a:r>
            <a:br>
              <a:rPr lang="ru-RU" sz="2400" dirty="0" smtClean="0"/>
            </a:br>
            <a:r>
              <a:rPr lang="ru-RU" sz="2400" dirty="0" smtClean="0"/>
              <a:t>. Герпес</a:t>
            </a:r>
            <a:br>
              <a:rPr lang="ru-RU" sz="2400" dirty="0" smtClean="0"/>
            </a:br>
            <a:r>
              <a:rPr lang="ru-RU" sz="2400" dirty="0" smtClean="0"/>
              <a:t>. </a:t>
            </a:r>
            <a:r>
              <a:rPr lang="ru-RU" sz="2400" dirty="0" err="1" smtClean="0"/>
              <a:t>Хламідія</a:t>
            </a:r>
            <a:r>
              <a:rPr lang="ru-RU" sz="2400" dirty="0" smtClean="0"/>
              <a:t/>
            </a:r>
            <a:br>
              <a:rPr lang="ru-RU" sz="2400" dirty="0" smtClean="0"/>
            </a:br>
            <a:r>
              <a:rPr lang="ru-RU" sz="2400" dirty="0" smtClean="0"/>
              <a:t>. Гепатит (</a:t>
            </a:r>
            <a:r>
              <a:rPr lang="en-US" sz="2400" dirty="0" smtClean="0"/>
              <a:t>HBV)</a:t>
            </a:r>
            <a:br>
              <a:rPr lang="en-US" sz="2400" dirty="0" smtClean="0"/>
            </a:br>
            <a:r>
              <a:rPr lang="uk-UA" sz="2400" dirty="0" smtClean="0"/>
              <a:t>.</a:t>
            </a:r>
            <a:r>
              <a:rPr lang="en-US" sz="2400" dirty="0" smtClean="0"/>
              <a:t> </a:t>
            </a:r>
            <a:r>
              <a:rPr lang="ru-RU" sz="2400" dirty="0" err="1" smtClean="0"/>
              <a:t>Вірус</a:t>
            </a:r>
            <a:r>
              <a:rPr lang="ru-RU" sz="2400" dirty="0" smtClean="0"/>
              <a:t> </a:t>
            </a:r>
            <a:r>
              <a:rPr lang="ru-RU" sz="2400" dirty="0" err="1" smtClean="0"/>
              <a:t>імунодефіциту</a:t>
            </a:r>
            <a:r>
              <a:rPr lang="ru-RU" sz="2400" dirty="0" smtClean="0"/>
              <a:t> </a:t>
            </a:r>
            <a:r>
              <a:rPr lang="ru-RU" sz="2400" dirty="0" err="1" smtClean="0"/>
              <a:t>людини</a:t>
            </a:r>
            <a:r>
              <a:rPr lang="ru-RU" sz="2400" dirty="0" smtClean="0"/>
              <a:t> (ВІЛ)</a:t>
            </a:r>
            <a:br>
              <a:rPr lang="ru-RU" sz="2400" dirty="0" smtClean="0"/>
            </a:br>
            <a:r>
              <a:rPr lang="ru-RU" sz="2400" dirty="0" smtClean="0"/>
              <a:t>. </a:t>
            </a:r>
            <a:r>
              <a:rPr lang="ru-RU" sz="2400" dirty="0" err="1" smtClean="0"/>
              <a:t>Вірус</a:t>
            </a:r>
            <a:r>
              <a:rPr lang="ru-RU" sz="2400" dirty="0" smtClean="0"/>
              <a:t> </a:t>
            </a:r>
            <a:r>
              <a:rPr lang="ru-RU" sz="2400" dirty="0" err="1" smtClean="0"/>
              <a:t>папіломи</a:t>
            </a:r>
            <a:r>
              <a:rPr lang="ru-RU" sz="2400" dirty="0" smtClean="0"/>
              <a:t> </a:t>
            </a:r>
            <a:r>
              <a:rPr lang="ru-RU" sz="2400" dirty="0" err="1" smtClean="0"/>
              <a:t>людини</a:t>
            </a:r>
            <a:r>
              <a:rPr lang="ru-RU" sz="2400" dirty="0" smtClean="0"/>
              <a:t> (ВПЛ </a:t>
            </a:r>
            <a:r>
              <a:rPr lang="ru-RU" sz="2400" dirty="0" err="1" smtClean="0"/>
              <a:t>або</a:t>
            </a:r>
            <a:r>
              <a:rPr lang="ru-RU" sz="2400" dirty="0" smtClean="0"/>
              <a:t> </a:t>
            </a:r>
            <a:r>
              <a:rPr lang="ru-RU" sz="2400" dirty="0" err="1" smtClean="0"/>
              <a:t>генітальна</a:t>
            </a:r>
            <a:r>
              <a:rPr lang="ru-RU" sz="2400" dirty="0" smtClean="0"/>
              <a:t> бородавка)</a:t>
            </a:r>
            <a:br>
              <a:rPr lang="ru-RU" sz="2400" dirty="0" smtClean="0"/>
            </a:br>
            <a:r>
              <a:rPr lang="ru-RU" sz="2400" dirty="0" smtClean="0"/>
              <a:t>. </a:t>
            </a:r>
            <a:r>
              <a:rPr lang="ru-RU" sz="2400" dirty="0" err="1" smtClean="0"/>
              <a:t>М'який</a:t>
            </a:r>
            <a:r>
              <a:rPr lang="ru-RU" sz="2400" dirty="0" smtClean="0"/>
              <a:t> </a:t>
            </a:r>
            <a:r>
              <a:rPr lang="ru-RU" sz="2400" dirty="0" err="1" smtClean="0"/>
              <a:t>шанкер</a:t>
            </a:r>
            <a:endParaRPr lang="ru-RU" sz="2400" dirty="0"/>
          </a:p>
        </p:txBody>
      </p:sp>
      <p:pic>
        <p:nvPicPr>
          <p:cNvPr id="4" name="Содержимое 3" descr="шглрлр.jpeg"/>
          <p:cNvPicPr>
            <a:picLocks noGrp="1" noChangeAspect="1"/>
          </p:cNvPicPr>
          <p:nvPr>
            <p:ph idx="1"/>
          </p:nvPr>
        </p:nvPicPr>
        <p:blipFill>
          <a:blip r:embed="rId2"/>
          <a:stretch>
            <a:fillRect/>
          </a:stretch>
        </p:blipFill>
        <p:spPr>
          <a:xfrm>
            <a:off x="428596" y="2000240"/>
            <a:ext cx="2571767" cy="26011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0232" y="253536"/>
            <a:ext cx="6686568" cy="6390174"/>
          </a:xfrm>
        </p:spPr>
        <p:txBody>
          <a:bodyPr>
            <a:normAutofit fontScale="90000"/>
          </a:bodyPr>
          <a:lstStyle/>
          <a:p>
            <a:r>
              <a:rPr lang="ru-RU" sz="2700" dirty="0" err="1" smtClean="0"/>
              <a:t>Запобігання</a:t>
            </a:r>
            <a:r>
              <a:rPr lang="ru-RU" sz="2700" dirty="0" smtClean="0"/>
              <a:t> </a:t>
            </a:r>
            <a:r>
              <a:rPr lang="ru-RU" sz="2700" dirty="0" err="1" smtClean="0"/>
              <a:t>венеричних</a:t>
            </a:r>
            <a:r>
              <a:rPr lang="ru-RU" sz="2700" dirty="0" smtClean="0"/>
              <a:t> </a:t>
            </a:r>
            <a:r>
              <a:rPr lang="ru-RU" sz="2700" dirty="0" err="1" smtClean="0"/>
              <a:t>захворювань</a:t>
            </a:r>
            <a:r>
              <a:rPr lang="ru-RU" sz="1800" dirty="0" smtClean="0"/>
              <a:t/>
            </a:r>
            <a:br>
              <a:rPr lang="ru-RU" sz="1800" dirty="0" smtClean="0"/>
            </a:br>
            <a:r>
              <a:rPr lang="ru-RU" sz="1800" dirty="0" smtClean="0"/>
              <a:t/>
            </a:r>
            <a:br>
              <a:rPr lang="ru-RU" sz="1800" dirty="0" smtClean="0"/>
            </a:br>
            <a:r>
              <a:rPr lang="ru-RU" sz="1800" dirty="0" err="1" smtClean="0"/>
              <a:t>Помірність</a:t>
            </a:r>
            <a:r>
              <a:rPr lang="ru-RU" sz="1800" dirty="0" smtClean="0"/>
              <a:t>, </a:t>
            </a:r>
            <a:r>
              <a:rPr lang="ru-RU" sz="1800" dirty="0" err="1" smtClean="0"/>
              <a:t>або</a:t>
            </a:r>
            <a:r>
              <a:rPr lang="ru-RU" sz="1800" dirty="0" smtClean="0"/>
              <a:t> </a:t>
            </a:r>
            <a:r>
              <a:rPr lang="ru-RU" sz="1800" dirty="0" err="1" smtClean="0"/>
              <a:t>відсутність</a:t>
            </a:r>
            <a:r>
              <a:rPr lang="ru-RU" sz="1800" dirty="0" smtClean="0"/>
              <a:t> </a:t>
            </a:r>
            <a:r>
              <a:rPr lang="ru-RU" sz="1800" dirty="0" err="1" smtClean="0"/>
              <a:t>статевих</a:t>
            </a:r>
            <a:r>
              <a:rPr lang="ru-RU" sz="1800" dirty="0" smtClean="0"/>
              <a:t> </a:t>
            </a:r>
            <a:r>
              <a:rPr lang="ru-RU" sz="1800" dirty="0" err="1" smtClean="0"/>
              <a:t>зносин</a:t>
            </a:r>
            <a:r>
              <a:rPr lang="ru-RU" sz="1800" dirty="0" smtClean="0"/>
              <a:t> </a:t>
            </a:r>
            <a:r>
              <a:rPr lang="ru-RU" sz="1800" dirty="0" err="1" smtClean="0"/>
              <a:t>є</a:t>
            </a:r>
            <a:r>
              <a:rPr lang="ru-RU" sz="1800" dirty="0" smtClean="0"/>
              <a:t> </a:t>
            </a:r>
            <a:r>
              <a:rPr lang="ru-RU" sz="1800" dirty="0" err="1" smtClean="0"/>
              <a:t>кращим</a:t>
            </a:r>
            <a:r>
              <a:rPr lang="ru-RU" sz="1800" dirty="0" smtClean="0"/>
              <a:t> способом </a:t>
            </a:r>
            <a:r>
              <a:rPr lang="ru-RU" sz="1800" dirty="0" err="1" smtClean="0"/>
              <a:t>запобігання</a:t>
            </a:r>
            <a:r>
              <a:rPr lang="ru-RU" sz="1800" dirty="0" smtClean="0"/>
              <a:t> </a:t>
            </a:r>
            <a:r>
              <a:rPr lang="ru-RU" sz="1800" dirty="0" err="1" smtClean="0"/>
              <a:t>поширенню</a:t>
            </a:r>
            <a:r>
              <a:rPr lang="ru-RU" sz="1800" dirty="0" smtClean="0"/>
              <a:t> </a:t>
            </a:r>
            <a:r>
              <a:rPr lang="ru-RU" sz="1800" dirty="0" err="1" smtClean="0"/>
              <a:t>венеричних</a:t>
            </a:r>
            <a:r>
              <a:rPr lang="ru-RU" sz="1800" dirty="0" smtClean="0"/>
              <a:t> </a:t>
            </a:r>
            <a:r>
              <a:rPr lang="ru-RU" sz="1800" dirty="0" err="1" smtClean="0"/>
              <a:t>захворювань</a:t>
            </a:r>
            <a:r>
              <a:rPr lang="ru-RU" sz="1800" dirty="0" smtClean="0"/>
              <a:t>. </a:t>
            </a:r>
            <a:r>
              <a:rPr lang="ru-RU" sz="1800" dirty="0" err="1" smtClean="0"/>
              <a:t>Якщо</a:t>
            </a:r>
            <a:r>
              <a:rPr lang="ru-RU" sz="1800" dirty="0" smtClean="0"/>
              <a:t> </a:t>
            </a:r>
            <a:r>
              <a:rPr lang="ru-RU" sz="1800" dirty="0" err="1" smtClean="0"/>
              <a:t>Ви</a:t>
            </a:r>
            <a:r>
              <a:rPr lang="ru-RU" sz="1800" dirty="0" smtClean="0"/>
              <a:t> </a:t>
            </a:r>
            <a:r>
              <a:rPr lang="ru-RU" sz="1800" dirty="0" err="1" smtClean="0"/>
              <a:t>бажаєте</a:t>
            </a:r>
            <a:r>
              <a:rPr lang="ru-RU" sz="1800" dirty="0" smtClean="0"/>
              <a:t> </a:t>
            </a:r>
            <a:r>
              <a:rPr lang="ru-RU" sz="1800" dirty="0" err="1" smtClean="0"/>
              <a:t>мати</a:t>
            </a:r>
            <a:r>
              <a:rPr lang="ru-RU" sz="1800" dirty="0" smtClean="0"/>
              <a:t> </a:t>
            </a:r>
            <a:r>
              <a:rPr lang="ru-RU" sz="1800" dirty="0" err="1" smtClean="0"/>
              <a:t>статеві</a:t>
            </a:r>
            <a:r>
              <a:rPr lang="ru-RU" sz="1800" dirty="0" smtClean="0"/>
              <a:t> </a:t>
            </a:r>
            <a:r>
              <a:rPr lang="ru-RU" sz="1800" dirty="0" err="1" smtClean="0"/>
              <a:t>зносини</a:t>
            </a:r>
            <a:r>
              <a:rPr lang="ru-RU" sz="1800" dirty="0" smtClean="0"/>
              <a:t>, </a:t>
            </a:r>
            <a:r>
              <a:rPr lang="ru-RU" sz="1800" dirty="0" err="1" smtClean="0"/>
              <a:t>робіть</a:t>
            </a:r>
            <a:r>
              <a:rPr lang="ru-RU" sz="1800" dirty="0" smtClean="0"/>
              <a:t> </a:t>
            </a:r>
            <a:r>
              <a:rPr lang="ru-RU" sz="1800" dirty="0" err="1" smtClean="0"/>
              <a:t>це</a:t>
            </a:r>
            <a:r>
              <a:rPr lang="ru-RU" sz="1800" dirty="0" smtClean="0"/>
              <a:t> </a:t>
            </a:r>
            <a:r>
              <a:rPr lang="ru-RU" sz="1800" dirty="0" err="1" smtClean="0"/>
              <a:t>з</a:t>
            </a:r>
            <a:r>
              <a:rPr lang="ru-RU" sz="1800" dirty="0" smtClean="0"/>
              <a:t> одним партнером </a:t>
            </a:r>
            <a:r>
              <a:rPr lang="ru-RU" sz="1800" dirty="0" err="1" smtClean="0"/>
              <a:t>і</a:t>
            </a:r>
            <a:r>
              <a:rPr lang="ru-RU" sz="1800" dirty="0" smtClean="0"/>
              <a:t> </a:t>
            </a:r>
            <a:r>
              <a:rPr lang="ru-RU" sz="1800" dirty="0" err="1" smtClean="0"/>
              <a:t>завжди</a:t>
            </a:r>
            <a:r>
              <a:rPr lang="ru-RU" sz="1800" dirty="0" smtClean="0"/>
              <a:t> </a:t>
            </a:r>
            <a:r>
              <a:rPr lang="ru-RU" sz="1800" dirty="0" err="1" smtClean="0"/>
              <a:t>використовуйте</a:t>
            </a:r>
            <a:r>
              <a:rPr lang="ru-RU" sz="1800" dirty="0" smtClean="0"/>
              <a:t> </a:t>
            </a:r>
            <a:r>
              <a:rPr lang="ru-RU" sz="1800" dirty="0" err="1" smtClean="0"/>
              <a:t>латексні</a:t>
            </a:r>
            <a:r>
              <a:rPr lang="ru-RU" sz="1800" dirty="0" smtClean="0"/>
              <a:t> </a:t>
            </a:r>
            <a:r>
              <a:rPr lang="ru-RU" sz="1800" dirty="0" err="1" smtClean="0"/>
              <a:t>презервативи</a:t>
            </a:r>
            <a:r>
              <a:rPr lang="ru-RU" sz="1800" dirty="0" smtClean="0"/>
              <a:t> </a:t>
            </a:r>
            <a:r>
              <a:rPr lang="ru-RU" sz="1800" dirty="0" err="1" smtClean="0"/>
              <a:t>з</a:t>
            </a:r>
            <a:r>
              <a:rPr lang="ru-RU" sz="1800" dirty="0" smtClean="0"/>
              <a:t> ноноксинолом-9 </a:t>
            </a:r>
            <a:r>
              <a:rPr lang="ru-RU" sz="1800" dirty="0" err="1" smtClean="0"/>
              <a:t>і</a:t>
            </a:r>
            <a:r>
              <a:rPr lang="ru-RU" sz="1800" dirty="0" smtClean="0"/>
              <a:t> </a:t>
            </a:r>
            <a:r>
              <a:rPr lang="ru-RU" sz="1800" dirty="0" err="1" smtClean="0"/>
              <a:t>сперміцидним</a:t>
            </a:r>
            <a:r>
              <a:rPr lang="ru-RU" sz="1800" dirty="0" smtClean="0"/>
              <a:t> </a:t>
            </a:r>
            <a:r>
              <a:rPr lang="ru-RU" sz="1800" dirty="0" err="1" smtClean="0"/>
              <a:t>змащенням</a:t>
            </a:r>
            <a:r>
              <a:rPr lang="ru-RU" sz="1800" dirty="0" smtClean="0"/>
              <a:t>.</a:t>
            </a:r>
            <a:br>
              <a:rPr lang="ru-RU" sz="1800" dirty="0" smtClean="0"/>
            </a:br>
            <a:r>
              <a:rPr lang="ru-RU" sz="1800" dirty="0" smtClean="0"/>
              <a:t/>
            </a:r>
            <a:br>
              <a:rPr lang="ru-RU" sz="1800" dirty="0" smtClean="0"/>
            </a:br>
            <a:r>
              <a:rPr lang="ru-RU" sz="2200" dirty="0" err="1" smtClean="0"/>
              <a:t>Обстеження</a:t>
            </a:r>
            <a:r>
              <a:rPr lang="ru-RU" sz="2200" dirty="0" smtClean="0"/>
              <a:t>:</a:t>
            </a:r>
            <a:r>
              <a:rPr lang="ru-RU" sz="1800" dirty="0" smtClean="0"/>
              <a:t/>
            </a:r>
            <a:br>
              <a:rPr lang="ru-RU" sz="1800" dirty="0" smtClean="0"/>
            </a:br>
            <a:r>
              <a:rPr lang="ru-RU" sz="1800" dirty="0" smtClean="0"/>
              <a:t>Вам </a:t>
            </a:r>
            <a:r>
              <a:rPr lang="ru-RU" sz="1800" dirty="0" err="1" smtClean="0"/>
              <a:t>належить</a:t>
            </a:r>
            <a:r>
              <a:rPr lang="ru-RU" sz="1800" dirty="0" smtClean="0"/>
              <a:t> пройти </a:t>
            </a:r>
            <a:r>
              <a:rPr lang="ru-RU" sz="1800" dirty="0" err="1" smtClean="0"/>
              <a:t>перевірку</a:t>
            </a:r>
            <a:r>
              <a:rPr lang="ru-RU" sz="1800" dirty="0" smtClean="0"/>
              <a:t> на </a:t>
            </a:r>
            <a:r>
              <a:rPr lang="ru-RU" sz="1800" dirty="0" err="1" smtClean="0"/>
              <a:t>наявність</a:t>
            </a:r>
            <a:r>
              <a:rPr lang="ru-RU" sz="1800" dirty="0" smtClean="0"/>
              <a:t> </a:t>
            </a:r>
            <a:r>
              <a:rPr lang="ru-RU" sz="1800" dirty="0" err="1" smtClean="0"/>
              <a:t>венеричних</a:t>
            </a:r>
            <a:r>
              <a:rPr lang="ru-RU" sz="1800" dirty="0" smtClean="0"/>
              <a:t> </a:t>
            </a:r>
            <a:r>
              <a:rPr lang="ru-RU" sz="1800" dirty="0" err="1" smtClean="0"/>
              <a:t>захворювань</a:t>
            </a:r>
            <a:r>
              <a:rPr lang="ru-RU" sz="1800" dirty="0" smtClean="0"/>
              <a:t>, </a:t>
            </a:r>
            <a:r>
              <a:rPr lang="ru-RU" sz="1800" dirty="0" err="1" smtClean="0"/>
              <a:t>якщо</a:t>
            </a:r>
            <a:r>
              <a:rPr lang="ru-RU" sz="1800" dirty="0" smtClean="0"/>
              <a:t>:</a:t>
            </a:r>
            <a:br>
              <a:rPr lang="ru-RU" sz="1800" dirty="0" smtClean="0"/>
            </a:br>
            <a:r>
              <a:rPr lang="ru-RU" sz="1800" dirty="0" smtClean="0"/>
              <a:t>. У Вас </a:t>
            </a:r>
            <a:r>
              <a:rPr lang="ru-RU" sz="1800" dirty="0" err="1" smtClean="0"/>
              <a:t>був</a:t>
            </a:r>
            <a:r>
              <a:rPr lang="ru-RU" sz="1800" dirty="0" smtClean="0"/>
              <a:t> </a:t>
            </a:r>
            <a:r>
              <a:rPr lang="ru-RU" sz="1800" dirty="0" err="1" smtClean="0"/>
              <a:t>оральний</a:t>
            </a:r>
            <a:r>
              <a:rPr lang="ru-RU" sz="1800" dirty="0" smtClean="0"/>
              <a:t>, </a:t>
            </a:r>
            <a:r>
              <a:rPr lang="ru-RU" sz="1800" dirty="0" err="1" smtClean="0"/>
              <a:t>анальний</a:t>
            </a:r>
            <a:r>
              <a:rPr lang="ru-RU" sz="1800" dirty="0" smtClean="0"/>
              <a:t> </a:t>
            </a:r>
            <a:r>
              <a:rPr lang="ru-RU" sz="1800" dirty="0" err="1" smtClean="0"/>
              <a:t>або</a:t>
            </a:r>
            <a:r>
              <a:rPr lang="ru-RU" sz="1800" dirty="0" smtClean="0"/>
              <a:t> </a:t>
            </a:r>
            <a:r>
              <a:rPr lang="ru-RU" sz="1800" dirty="0" err="1" smtClean="0"/>
              <a:t>вагінальний</a:t>
            </a:r>
            <a:r>
              <a:rPr lang="ru-RU" sz="1800" dirty="0" smtClean="0"/>
              <a:t> секс, </a:t>
            </a:r>
            <a:r>
              <a:rPr lang="ru-RU" sz="1800" dirty="0" err="1" smtClean="0"/>
              <a:t>і</a:t>
            </a:r>
            <a:r>
              <a:rPr lang="ru-RU" sz="1800" dirty="0" smtClean="0"/>
              <a:t> </a:t>
            </a:r>
            <a:r>
              <a:rPr lang="ru-RU" sz="1800" dirty="0" err="1" smtClean="0"/>
              <a:t>Ви</a:t>
            </a:r>
            <a:r>
              <a:rPr lang="ru-RU" sz="1800" dirty="0" smtClean="0"/>
              <a:t> не </a:t>
            </a:r>
            <a:r>
              <a:rPr lang="ru-RU" sz="1800" dirty="0" err="1" smtClean="0"/>
              <a:t>використовували</a:t>
            </a:r>
            <a:r>
              <a:rPr lang="ru-RU" sz="1800" dirty="0" smtClean="0"/>
              <a:t> </a:t>
            </a:r>
            <a:r>
              <a:rPr lang="ru-RU" sz="1800" dirty="0" err="1" smtClean="0"/>
              <a:t>латексні</a:t>
            </a:r>
            <a:r>
              <a:rPr lang="ru-RU" sz="1800" dirty="0" smtClean="0"/>
              <a:t> </a:t>
            </a:r>
            <a:r>
              <a:rPr lang="ru-RU" sz="1800" dirty="0" err="1" smtClean="0"/>
              <a:t>презервативи</a:t>
            </a:r>
            <a:r>
              <a:rPr lang="ru-RU" sz="1800" dirty="0" smtClean="0"/>
              <a:t>.</a:t>
            </a:r>
            <a:br>
              <a:rPr lang="ru-RU" sz="1800" dirty="0" smtClean="0"/>
            </a:br>
            <a:r>
              <a:rPr lang="ru-RU" sz="1800" dirty="0" smtClean="0"/>
              <a:t>. </a:t>
            </a:r>
            <a:r>
              <a:rPr lang="ru-RU" sz="1800" dirty="0" err="1" smtClean="0"/>
              <a:t>Ви</a:t>
            </a:r>
            <a:r>
              <a:rPr lang="ru-RU" sz="1800" dirty="0" smtClean="0"/>
              <a:t> </a:t>
            </a:r>
            <a:r>
              <a:rPr lang="ru-RU" sz="1800" dirty="0" err="1" smtClean="0"/>
              <a:t>використовували</a:t>
            </a:r>
            <a:r>
              <a:rPr lang="ru-RU" sz="1800" dirty="0" smtClean="0"/>
              <a:t> </a:t>
            </a:r>
            <a:r>
              <a:rPr lang="ru-RU" sz="1800" dirty="0" err="1" smtClean="0"/>
              <a:t>спільні</a:t>
            </a:r>
            <a:r>
              <a:rPr lang="ru-RU" sz="1800" dirty="0" smtClean="0"/>
              <a:t> </a:t>
            </a:r>
            <a:r>
              <a:rPr lang="ru-RU" sz="1800" dirty="0" err="1" smtClean="0"/>
              <a:t>голки</a:t>
            </a:r>
            <a:r>
              <a:rPr lang="ru-RU" sz="1800" dirty="0" smtClean="0"/>
              <a:t> для </a:t>
            </a:r>
            <a:r>
              <a:rPr lang="ru-RU" sz="1800" dirty="0" err="1" smtClean="0"/>
              <a:t>введення</a:t>
            </a:r>
            <a:r>
              <a:rPr lang="ru-RU" sz="1800" dirty="0" smtClean="0"/>
              <a:t> </a:t>
            </a:r>
            <a:r>
              <a:rPr lang="ru-RU" sz="1800" dirty="0" err="1" smtClean="0"/>
              <a:t>наркотиків</a:t>
            </a:r>
            <a:r>
              <a:rPr lang="ru-RU" sz="1800" dirty="0" smtClean="0"/>
              <a:t> разом </a:t>
            </a:r>
            <a:r>
              <a:rPr lang="ru-RU" sz="1800" dirty="0" err="1" smtClean="0"/>
              <a:t>з</a:t>
            </a:r>
            <a:r>
              <a:rPr lang="ru-RU" sz="1800" dirty="0" smtClean="0"/>
              <a:t> </a:t>
            </a:r>
            <a:r>
              <a:rPr lang="ru-RU" sz="1800" dirty="0" err="1" smtClean="0"/>
              <a:t>іншою</a:t>
            </a:r>
            <a:r>
              <a:rPr lang="ru-RU" sz="1800" dirty="0" smtClean="0"/>
              <a:t> </a:t>
            </a:r>
            <a:r>
              <a:rPr lang="ru-RU" sz="1800" dirty="0" err="1" smtClean="0"/>
              <a:t>людиною</a:t>
            </a:r>
            <a:r>
              <a:rPr lang="ru-RU" sz="1800" dirty="0" smtClean="0"/>
              <a:t> </a:t>
            </a:r>
            <a:r>
              <a:rPr lang="ru-RU" sz="1800" dirty="0" err="1" smtClean="0"/>
              <a:t>або</a:t>
            </a:r>
            <a:r>
              <a:rPr lang="ru-RU" sz="1800" dirty="0" smtClean="0"/>
              <a:t> у Вас </a:t>
            </a:r>
            <a:r>
              <a:rPr lang="ru-RU" sz="1800" dirty="0" err="1" smtClean="0"/>
              <a:t>були</a:t>
            </a:r>
            <a:r>
              <a:rPr lang="ru-RU" sz="1800" dirty="0" smtClean="0"/>
              <a:t> </a:t>
            </a:r>
            <a:r>
              <a:rPr lang="ru-RU" sz="1800" dirty="0" err="1" smtClean="0"/>
              <a:t>зносини</a:t>
            </a:r>
            <a:r>
              <a:rPr lang="ru-RU" sz="1800" dirty="0" smtClean="0"/>
              <a:t> </a:t>
            </a:r>
            <a:r>
              <a:rPr lang="ru-RU" sz="1800" dirty="0" err="1" smtClean="0"/>
              <a:t>з</a:t>
            </a:r>
            <a:r>
              <a:rPr lang="ru-RU" sz="1800" dirty="0" smtClean="0"/>
              <a:t> </a:t>
            </a:r>
            <a:r>
              <a:rPr lang="ru-RU" sz="1800" dirty="0" err="1" smtClean="0"/>
              <a:t>людиною</a:t>
            </a:r>
            <a:r>
              <a:rPr lang="ru-RU" sz="1800" dirty="0" smtClean="0"/>
              <a:t>, </a:t>
            </a:r>
            <a:r>
              <a:rPr lang="ru-RU" sz="1800" dirty="0" err="1" smtClean="0"/>
              <a:t>що</a:t>
            </a:r>
            <a:r>
              <a:rPr lang="ru-RU" sz="1800" dirty="0" smtClean="0"/>
              <a:t> </a:t>
            </a:r>
            <a:r>
              <a:rPr lang="ru-RU" sz="1800" dirty="0" err="1" smtClean="0"/>
              <a:t>використовує</a:t>
            </a:r>
            <a:r>
              <a:rPr lang="ru-RU" sz="1800" dirty="0" smtClean="0"/>
              <a:t> </a:t>
            </a:r>
            <a:r>
              <a:rPr lang="ru-RU" sz="1800" dirty="0" err="1" smtClean="0"/>
              <a:t>спільні</a:t>
            </a:r>
            <a:r>
              <a:rPr lang="ru-RU" sz="1800" dirty="0" smtClean="0"/>
              <a:t> </a:t>
            </a:r>
            <a:r>
              <a:rPr lang="ru-RU" sz="1800" dirty="0" err="1" smtClean="0"/>
              <a:t>голки</a:t>
            </a:r>
            <a:r>
              <a:rPr lang="ru-RU" sz="1800" dirty="0" smtClean="0"/>
              <a:t>.</a:t>
            </a:r>
            <a:br>
              <a:rPr lang="ru-RU" sz="1800" dirty="0" smtClean="0"/>
            </a:br>
            <a:r>
              <a:rPr lang="ru-RU" sz="1800" dirty="0" smtClean="0"/>
              <a:t> .</a:t>
            </a:r>
            <a:r>
              <a:rPr lang="ru-RU" sz="1800" dirty="0" err="1" smtClean="0"/>
              <a:t>Ви</a:t>
            </a:r>
            <a:r>
              <a:rPr lang="ru-RU" sz="1800" dirty="0" smtClean="0"/>
              <a:t> </a:t>
            </a:r>
            <a:r>
              <a:rPr lang="ru-RU" sz="1800" dirty="0" err="1" smtClean="0"/>
              <a:t>відчуваєте</a:t>
            </a:r>
            <a:r>
              <a:rPr lang="ru-RU" sz="1800" dirty="0" smtClean="0"/>
              <a:t>, </a:t>
            </a:r>
            <a:r>
              <a:rPr lang="ru-RU" sz="1800" dirty="0" err="1" smtClean="0"/>
              <a:t>що</a:t>
            </a:r>
            <a:r>
              <a:rPr lang="ru-RU" sz="1800" dirty="0" smtClean="0"/>
              <a:t> могли б </a:t>
            </a:r>
            <a:r>
              <a:rPr lang="ru-RU" sz="1800" dirty="0" err="1" smtClean="0"/>
              <a:t>заразитися</a:t>
            </a:r>
            <a:r>
              <a:rPr lang="ru-RU" sz="1800" dirty="0" smtClean="0"/>
              <a:t> </a:t>
            </a:r>
            <a:r>
              <a:rPr lang="ru-RU" sz="1800" dirty="0" err="1" smtClean="0"/>
              <a:t>або</a:t>
            </a:r>
            <a:r>
              <a:rPr lang="ru-RU" sz="1800" dirty="0" smtClean="0"/>
              <a:t> у Вас </a:t>
            </a:r>
            <a:r>
              <a:rPr lang="ru-RU" sz="1800" dirty="0" err="1" smtClean="0"/>
              <a:t>є</a:t>
            </a:r>
            <a:r>
              <a:rPr lang="ru-RU" sz="1800" dirty="0" smtClean="0"/>
              <a:t> </a:t>
            </a:r>
            <a:r>
              <a:rPr lang="ru-RU" sz="1800" dirty="0" err="1" smtClean="0"/>
              <a:t>ознаки</a:t>
            </a:r>
            <a:r>
              <a:rPr lang="ru-RU" sz="1800" dirty="0" smtClean="0"/>
              <a:t> </a:t>
            </a:r>
            <a:r>
              <a:rPr lang="ru-RU" sz="1800" dirty="0" err="1" smtClean="0"/>
              <a:t>венеричних</a:t>
            </a:r>
            <a:r>
              <a:rPr lang="ru-RU" sz="1800" dirty="0" smtClean="0"/>
              <a:t> </a:t>
            </a:r>
            <a:r>
              <a:rPr lang="ru-RU" sz="1800" dirty="0" err="1" smtClean="0"/>
              <a:t>захворювань</a:t>
            </a:r>
            <a:r>
              <a:rPr lang="ru-RU" sz="1800" dirty="0" smtClean="0"/>
              <a:t>..</a:t>
            </a:r>
            <a:br>
              <a:rPr lang="ru-RU" sz="1800" dirty="0" smtClean="0"/>
            </a:br>
            <a:r>
              <a:rPr lang="ru-RU" sz="1800" dirty="0" smtClean="0"/>
              <a:t/>
            </a:r>
            <a:br>
              <a:rPr lang="ru-RU" sz="1800" dirty="0" smtClean="0"/>
            </a:br>
            <a:r>
              <a:rPr lang="ru-RU" sz="1800" dirty="0" err="1" smtClean="0"/>
              <a:t>Ви</a:t>
            </a:r>
            <a:r>
              <a:rPr lang="ru-RU" sz="1800" dirty="0" smtClean="0"/>
              <a:t> можете пройти </a:t>
            </a:r>
            <a:r>
              <a:rPr lang="ru-RU" sz="1800" dirty="0" err="1" smtClean="0"/>
              <a:t>перевірку</a:t>
            </a:r>
            <a:r>
              <a:rPr lang="ru-RU" sz="1800" dirty="0" smtClean="0"/>
              <a:t> на </a:t>
            </a:r>
            <a:r>
              <a:rPr lang="ru-RU" sz="1800" dirty="0" err="1" smtClean="0"/>
              <a:t>венеричні</a:t>
            </a:r>
            <a:r>
              <a:rPr lang="ru-RU" sz="1800" dirty="0" smtClean="0"/>
              <a:t> </a:t>
            </a:r>
            <a:r>
              <a:rPr lang="ru-RU" sz="1800" dirty="0" err="1" smtClean="0"/>
              <a:t>захворювання</a:t>
            </a:r>
            <a:r>
              <a:rPr lang="ru-RU" sz="1800" dirty="0" smtClean="0"/>
              <a:t> у </a:t>
            </a:r>
            <a:r>
              <a:rPr lang="ru-RU" sz="1800" dirty="0" err="1" smtClean="0"/>
              <a:t>свого</a:t>
            </a:r>
            <a:r>
              <a:rPr lang="ru-RU" sz="1800" dirty="0" smtClean="0"/>
              <a:t> </a:t>
            </a:r>
            <a:r>
              <a:rPr lang="ru-RU" sz="1800" dirty="0" err="1" smtClean="0"/>
              <a:t>лікаря</a:t>
            </a:r>
            <a:r>
              <a:rPr lang="ru-RU" sz="1800" dirty="0" smtClean="0"/>
              <a:t> </a:t>
            </a:r>
            <a:r>
              <a:rPr lang="ru-RU" sz="1800" dirty="0" err="1" smtClean="0"/>
              <a:t>або</a:t>
            </a:r>
            <a:r>
              <a:rPr lang="ru-RU" sz="1800" dirty="0" smtClean="0"/>
              <a:t> в </a:t>
            </a:r>
            <a:r>
              <a:rPr lang="ru-RU" sz="1800" dirty="0" err="1" smtClean="0"/>
              <a:t>місцевому</a:t>
            </a:r>
            <a:r>
              <a:rPr lang="ru-RU" sz="1800" dirty="0" smtClean="0"/>
              <a:t> </a:t>
            </a:r>
            <a:r>
              <a:rPr lang="ru-RU" sz="1800" dirty="0" err="1" smtClean="0"/>
              <a:t>департаменті</a:t>
            </a:r>
            <a:r>
              <a:rPr lang="ru-RU" sz="1800" dirty="0" smtClean="0"/>
              <a:t> </a:t>
            </a:r>
            <a:r>
              <a:rPr lang="ru-RU" sz="1800" dirty="0" err="1" smtClean="0"/>
              <a:t>охорони</a:t>
            </a:r>
            <a:r>
              <a:rPr lang="ru-RU" sz="1800" dirty="0" smtClean="0"/>
              <a:t> </a:t>
            </a:r>
            <a:r>
              <a:rPr lang="ru-RU" sz="1800" dirty="0" err="1" smtClean="0"/>
              <a:t>здоров'я</a:t>
            </a:r>
            <a:r>
              <a:rPr lang="ru-RU" sz="1800" dirty="0" smtClean="0"/>
              <a:t>. </a:t>
            </a:r>
            <a:r>
              <a:rPr lang="ru-RU" sz="1800" dirty="0" err="1" smtClean="0"/>
              <a:t>Більшість</a:t>
            </a:r>
            <a:r>
              <a:rPr lang="ru-RU" sz="1800" dirty="0" smtClean="0"/>
              <a:t> </a:t>
            </a:r>
            <a:r>
              <a:rPr lang="ru-RU" sz="1800" dirty="0" err="1" smtClean="0"/>
              <a:t>обстежень</a:t>
            </a:r>
            <a:r>
              <a:rPr lang="ru-RU" sz="1800" dirty="0" smtClean="0"/>
              <a:t> на </a:t>
            </a:r>
            <a:r>
              <a:rPr lang="ru-RU" sz="1800" dirty="0" err="1" smtClean="0"/>
              <a:t>венеричні</a:t>
            </a:r>
            <a:r>
              <a:rPr lang="ru-RU" sz="1800" dirty="0" smtClean="0"/>
              <a:t> </a:t>
            </a:r>
            <a:r>
              <a:rPr lang="ru-RU" sz="1800" dirty="0" err="1" smtClean="0"/>
              <a:t>захворювання</a:t>
            </a:r>
            <a:r>
              <a:rPr lang="ru-RU" sz="1800" dirty="0" smtClean="0"/>
              <a:t> </a:t>
            </a:r>
            <a:r>
              <a:rPr lang="ru-RU" sz="1800" dirty="0" err="1" smtClean="0"/>
              <a:t>є</a:t>
            </a:r>
            <a:r>
              <a:rPr lang="ru-RU" sz="1800" dirty="0" smtClean="0"/>
              <a:t> </a:t>
            </a:r>
            <a:r>
              <a:rPr lang="ru-RU" sz="1800" dirty="0" err="1" smtClean="0"/>
              <a:t>анонімними</a:t>
            </a:r>
            <a:r>
              <a:rPr lang="ru-RU" sz="1800" dirty="0" smtClean="0"/>
              <a:t>.</a:t>
            </a:r>
            <a:endParaRPr lang="ru-RU" sz="1800" dirty="0"/>
          </a:p>
        </p:txBody>
      </p:sp>
      <p:pic>
        <p:nvPicPr>
          <p:cNvPr id="4" name="Содержимое 3" descr="енер.jpeg"/>
          <p:cNvPicPr>
            <a:picLocks noGrp="1" noChangeAspect="1"/>
          </p:cNvPicPr>
          <p:nvPr>
            <p:ph idx="1"/>
          </p:nvPr>
        </p:nvPicPr>
        <p:blipFill>
          <a:blip r:embed="rId2"/>
          <a:stretch>
            <a:fillRect/>
          </a:stretch>
        </p:blipFill>
        <p:spPr>
          <a:xfrm>
            <a:off x="285720" y="2285992"/>
            <a:ext cx="2686040" cy="201008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53536"/>
            <a:ext cx="7329510" cy="6247298"/>
          </a:xfrm>
        </p:spPr>
        <p:txBody>
          <a:bodyPr>
            <a:normAutofit fontScale="90000"/>
          </a:bodyPr>
          <a:lstStyle/>
          <a:p>
            <a:r>
              <a:rPr lang="ru-RU" sz="2700" dirty="0" err="1" smtClean="0"/>
              <a:t>Медичний</a:t>
            </a:r>
            <a:r>
              <a:rPr lang="ru-RU" sz="2700" dirty="0" smtClean="0"/>
              <a:t> догляд</a:t>
            </a: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err="1" smtClean="0"/>
              <a:t>Більшість</a:t>
            </a:r>
            <a:r>
              <a:rPr lang="ru-RU" sz="1800" dirty="0" smtClean="0"/>
              <a:t> </a:t>
            </a:r>
            <a:r>
              <a:rPr lang="ru-RU" sz="1800" dirty="0" err="1" smtClean="0"/>
              <a:t>венеричних</a:t>
            </a:r>
            <a:r>
              <a:rPr lang="ru-RU" sz="1800" dirty="0" smtClean="0"/>
              <a:t> </a:t>
            </a:r>
            <a:r>
              <a:rPr lang="ru-RU" sz="1800" dirty="0" err="1" smtClean="0"/>
              <a:t>захворювань</a:t>
            </a:r>
            <a:r>
              <a:rPr lang="ru-RU" sz="1800" dirty="0" smtClean="0"/>
              <a:t> </a:t>
            </a:r>
            <a:r>
              <a:rPr lang="ru-RU" sz="1800" dirty="0" err="1" smtClean="0"/>
              <a:t>піддаються</a:t>
            </a:r>
            <a:r>
              <a:rPr lang="ru-RU" sz="1800" dirty="0" smtClean="0"/>
              <a:t> </a:t>
            </a:r>
            <a:r>
              <a:rPr lang="ru-RU" sz="1800" dirty="0" err="1" smtClean="0"/>
              <a:t>лікуванню</a:t>
            </a:r>
            <a:r>
              <a:rPr lang="ru-RU" sz="1800" dirty="0" smtClean="0"/>
              <a:t>. </a:t>
            </a:r>
            <a:r>
              <a:rPr lang="ru-RU" sz="1800" dirty="0" err="1" smtClean="0"/>
              <a:t>Деякі</a:t>
            </a:r>
            <a:r>
              <a:rPr lang="ru-RU" sz="1800" dirty="0" smtClean="0"/>
              <a:t> </a:t>
            </a:r>
            <a:r>
              <a:rPr lang="ru-RU" sz="1800" dirty="0" err="1" smtClean="0"/>
              <a:t>з</a:t>
            </a:r>
            <a:r>
              <a:rPr lang="ru-RU" sz="1800" dirty="0" smtClean="0"/>
              <a:t> них </a:t>
            </a:r>
            <a:r>
              <a:rPr lang="ru-RU" sz="1800" dirty="0" err="1" smtClean="0"/>
              <a:t>виліковуються</a:t>
            </a:r>
            <a:r>
              <a:rPr lang="ru-RU" sz="1800" dirty="0" smtClean="0"/>
              <a:t>, </a:t>
            </a:r>
            <a:r>
              <a:rPr lang="ru-RU" sz="1800" dirty="0" err="1" smtClean="0"/>
              <a:t>інші</a:t>
            </a:r>
            <a:r>
              <a:rPr lang="ru-RU" sz="1800" dirty="0" smtClean="0"/>
              <a:t> - </a:t>
            </a:r>
            <a:r>
              <a:rPr lang="ru-RU" sz="1800" dirty="0" err="1" smtClean="0"/>
              <a:t>ні</a:t>
            </a:r>
            <a:r>
              <a:rPr lang="ru-RU" sz="1800" dirty="0" smtClean="0"/>
              <a:t>. Для </a:t>
            </a:r>
            <a:r>
              <a:rPr lang="ru-RU" sz="1800" dirty="0" err="1" smtClean="0"/>
              <a:t>пом'якшення</a:t>
            </a:r>
            <a:r>
              <a:rPr lang="ru-RU" sz="1800" dirty="0" smtClean="0"/>
              <a:t> </a:t>
            </a:r>
            <a:r>
              <a:rPr lang="ru-RU" sz="1800" dirty="0" err="1" smtClean="0"/>
              <a:t>симптомів</a:t>
            </a:r>
            <a:r>
              <a:rPr lang="ru-RU" sz="1800" dirty="0" smtClean="0"/>
              <a:t> </a:t>
            </a:r>
            <a:r>
              <a:rPr lang="ru-RU" sz="1800" dirty="0" err="1" smtClean="0"/>
              <a:t>хвороби</a:t>
            </a:r>
            <a:r>
              <a:rPr lang="ru-RU" sz="1800" dirty="0" smtClean="0"/>
              <a:t> </a:t>
            </a:r>
            <a:r>
              <a:rPr lang="ru-RU" sz="1800" dirty="0" err="1" smtClean="0"/>
              <a:t>і</a:t>
            </a:r>
            <a:r>
              <a:rPr lang="ru-RU" sz="1800" dirty="0" smtClean="0"/>
              <a:t> </a:t>
            </a:r>
            <a:r>
              <a:rPr lang="ru-RU" sz="1800" dirty="0" err="1" smtClean="0"/>
              <a:t>запобігання</a:t>
            </a:r>
            <a:r>
              <a:rPr lang="ru-RU" sz="1800" dirty="0" smtClean="0"/>
              <a:t> </a:t>
            </a:r>
            <a:r>
              <a:rPr lang="ru-RU" sz="1800" dirty="0" err="1" smtClean="0"/>
              <a:t>ускладнення</a:t>
            </a:r>
            <a:r>
              <a:rPr lang="ru-RU" sz="1800" dirty="0" smtClean="0"/>
              <a:t> </a:t>
            </a:r>
            <a:r>
              <a:rPr lang="ru-RU" sz="1800" dirty="0" err="1" smtClean="0"/>
              <a:t>захворювання</a:t>
            </a:r>
            <a:r>
              <a:rPr lang="ru-RU" sz="1800" dirty="0" smtClean="0"/>
              <a:t> </a:t>
            </a:r>
            <a:r>
              <a:rPr lang="ru-RU" sz="1800" dirty="0" err="1" smtClean="0"/>
              <a:t>можуть</a:t>
            </a:r>
            <a:r>
              <a:rPr lang="ru-RU" sz="1800" dirty="0" smtClean="0"/>
              <a:t> бути </a:t>
            </a:r>
            <a:r>
              <a:rPr lang="ru-RU" sz="1800" dirty="0" err="1" smtClean="0"/>
              <a:t>використані</a:t>
            </a:r>
            <a:r>
              <a:rPr lang="ru-RU" sz="1800" dirty="0" smtClean="0"/>
              <a:t> </a:t>
            </a:r>
            <a:r>
              <a:rPr lang="ru-RU" sz="1800" dirty="0" err="1" smtClean="0"/>
              <a:t>ліки</a:t>
            </a:r>
            <a:r>
              <a:rPr lang="ru-RU" sz="1800" dirty="0" smtClean="0"/>
              <a:t>.</a:t>
            </a:r>
            <a:br>
              <a:rPr lang="ru-RU" sz="1800" dirty="0" smtClean="0"/>
            </a:br>
            <a:r>
              <a:rPr lang="ru-RU" sz="1800" dirty="0" smtClean="0"/>
              <a:t/>
            </a:r>
            <a:br>
              <a:rPr lang="ru-RU" sz="1800" dirty="0" smtClean="0"/>
            </a:br>
            <a:r>
              <a:rPr lang="ru-RU" sz="1800" dirty="0" smtClean="0"/>
              <a:t>Як </a:t>
            </a:r>
            <a:r>
              <a:rPr lang="ru-RU" sz="1800" dirty="0" err="1" smtClean="0"/>
              <a:t>частина</a:t>
            </a:r>
            <a:r>
              <a:rPr lang="ru-RU" sz="1800" dirty="0" smtClean="0"/>
              <a:t> </a:t>
            </a:r>
            <a:r>
              <a:rPr lang="ru-RU" sz="1800" dirty="0" err="1" smtClean="0"/>
              <a:t>медичного</a:t>
            </a:r>
            <a:r>
              <a:rPr lang="ru-RU" sz="1800" dirty="0" smtClean="0"/>
              <a:t> догляду:</a:t>
            </a:r>
            <a:br>
              <a:rPr lang="ru-RU" sz="1800" dirty="0" smtClean="0"/>
            </a:br>
            <a:r>
              <a:rPr lang="ru-RU" sz="1800" dirty="0" smtClean="0"/>
              <a:t> </a:t>
            </a:r>
            <a:r>
              <a:rPr lang="ru-RU" sz="1800" dirty="0" err="1" smtClean="0"/>
              <a:t>Уникайте</a:t>
            </a:r>
            <a:r>
              <a:rPr lang="ru-RU" sz="1800" dirty="0" smtClean="0"/>
              <a:t> </a:t>
            </a:r>
            <a:r>
              <a:rPr lang="ru-RU" sz="1800" dirty="0" err="1" smtClean="0"/>
              <a:t>статевих</a:t>
            </a:r>
            <a:r>
              <a:rPr lang="ru-RU" sz="1800" dirty="0" smtClean="0"/>
              <a:t> </a:t>
            </a:r>
            <a:r>
              <a:rPr lang="ru-RU" sz="1800" dirty="0" err="1" smtClean="0"/>
              <a:t>зносин</a:t>
            </a:r>
            <a:r>
              <a:rPr lang="ru-RU" sz="1800" dirty="0" smtClean="0"/>
              <a:t> </a:t>
            </a:r>
            <a:r>
              <a:rPr lang="ru-RU" sz="1800" dirty="0" err="1" smtClean="0"/>
              <a:t>доти</a:t>
            </a:r>
            <a:r>
              <a:rPr lang="ru-RU" sz="1800" dirty="0" smtClean="0"/>
              <a:t>, </a:t>
            </a:r>
            <a:r>
              <a:rPr lang="ru-RU" sz="1800" dirty="0" err="1" smtClean="0"/>
              <a:t>поки</a:t>
            </a:r>
            <a:r>
              <a:rPr lang="ru-RU" sz="1800" dirty="0" smtClean="0"/>
              <a:t> </a:t>
            </a:r>
            <a:r>
              <a:rPr lang="ru-RU" sz="1800" dirty="0" err="1" smtClean="0"/>
              <a:t>Ви</a:t>
            </a:r>
            <a:r>
              <a:rPr lang="ru-RU" sz="1800" dirty="0" smtClean="0"/>
              <a:t> </a:t>
            </a:r>
            <a:r>
              <a:rPr lang="ru-RU" sz="1800" dirty="0" err="1" smtClean="0"/>
              <a:t>і</a:t>
            </a:r>
            <a:r>
              <a:rPr lang="ru-RU" sz="1800" dirty="0" smtClean="0"/>
              <a:t> Ваш партнер не </a:t>
            </a:r>
            <a:r>
              <a:rPr lang="ru-RU" sz="1800" dirty="0" err="1" smtClean="0"/>
              <a:t>вилікуєтеся</a:t>
            </a:r>
            <a:r>
              <a:rPr lang="ru-RU" sz="1800" dirty="0" smtClean="0"/>
              <a:t>.</a:t>
            </a:r>
            <a:br>
              <a:rPr lang="ru-RU" sz="1800" dirty="0" smtClean="0"/>
            </a:br>
            <a:r>
              <a:rPr lang="ru-RU" sz="1800" dirty="0" smtClean="0"/>
              <a:t> </a:t>
            </a:r>
            <a:r>
              <a:rPr lang="ru-RU" sz="1800" dirty="0" err="1" smtClean="0"/>
              <a:t>Приймайте</a:t>
            </a:r>
            <a:r>
              <a:rPr lang="ru-RU" sz="1800" dirty="0" smtClean="0"/>
              <a:t> </a:t>
            </a:r>
            <a:r>
              <a:rPr lang="ru-RU" sz="1800" dirty="0" err="1" smtClean="0"/>
              <a:t>антибіотики</a:t>
            </a:r>
            <a:r>
              <a:rPr lang="ru-RU" sz="1800" dirty="0" smtClean="0"/>
              <a:t> </a:t>
            </a:r>
            <a:r>
              <a:rPr lang="ru-RU" sz="1800" dirty="0" err="1" smtClean="0"/>
              <a:t>відповідно</a:t>
            </a:r>
            <a:r>
              <a:rPr lang="ru-RU" sz="1800" dirty="0" smtClean="0"/>
              <a:t> до </a:t>
            </a:r>
            <a:r>
              <a:rPr lang="ru-RU" sz="1800" dirty="0" err="1" smtClean="0"/>
              <a:t>призначення</a:t>
            </a:r>
            <a:r>
              <a:rPr lang="ru-RU" sz="1800" dirty="0" smtClean="0"/>
              <a:t> </a:t>
            </a:r>
            <a:r>
              <a:rPr lang="ru-RU" sz="1800" dirty="0" err="1" smtClean="0"/>
              <a:t>доти</a:t>
            </a:r>
            <a:r>
              <a:rPr lang="ru-RU" sz="1800" dirty="0" smtClean="0"/>
              <a:t>, </a:t>
            </a:r>
            <a:r>
              <a:rPr lang="ru-RU" sz="1800" dirty="0" err="1" smtClean="0"/>
              <a:t>поки</a:t>
            </a:r>
            <a:r>
              <a:rPr lang="ru-RU" sz="1800" dirty="0" smtClean="0"/>
              <a:t> </a:t>
            </a:r>
            <a:r>
              <a:rPr lang="ru-RU" sz="1800" dirty="0" err="1" smtClean="0"/>
              <a:t>лікування</a:t>
            </a:r>
            <a:r>
              <a:rPr lang="ru-RU" sz="1800" dirty="0" smtClean="0"/>
              <a:t> не </a:t>
            </a:r>
            <a:r>
              <a:rPr lang="ru-RU" sz="1800" dirty="0" err="1" smtClean="0"/>
              <a:t>закінчиться</a:t>
            </a:r>
            <a:r>
              <a:rPr lang="ru-RU" sz="1800" dirty="0" smtClean="0"/>
              <a:t>. </a:t>
            </a:r>
            <a:r>
              <a:rPr lang="ru-RU" sz="1800" dirty="0" err="1" smtClean="0"/>
              <a:t>Приймайте</a:t>
            </a:r>
            <a:r>
              <a:rPr lang="ru-RU" sz="1800" dirty="0" smtClean="0"/>
              <a:t> </a:t>
            </a:r>
            <a:r>
              <a:rPr lang="ru-RU" sz="1800" dirty="0" err="1" smtClean="0"/>
              <a:t>всі</a:t>
            </a:r>
            <a:r>
              <a:rPr lang="ru-RU" sz="1800" dirty="0" smtClean="0"/>
              <a:t> </a:t>
            </a:r>
            <a:r>
              <a:rPr lang="ru-RU" sz="1800" dirty="0" err="1" smtClean="0"/>
              <a:t>ліки</a:t>
            </a:r>
            <a:r>
              <a:rPr lang="ru-RU" sz="1800" dirty="0" smtClean="0"/>
              <a:t>, </a:t>
            </a:r>
            <a:r>
              <a:rPr lang="ru-RU" sz="1800" dirty="0" err="1" smtClean="0"/>
              <a:t>що</a:t>
            </a:r>
            <a:r>
              <a:rPr lang="ru-RU" sz="1800" dirty="0" smtClean="0"/>
              <a:t> Вам </a:t>
            </a:r>
            <a:r>
              <a:rPr lang="ru-RU" sz="1800" dirty="0" err="1" smtClean="0"/>
              <a:t>призначив</a:t>
            </a:r>
            <a:r>
              <a:rPr lang="ru-RU" sz="1800" dirty="0" smtClean="0"/>
              <a:t> </a:t>
            </a:r>
            <a:r>
              <a:rPr lang="ru-RU" sz="1800" dirty="0" err="1" smtClean="0"/>
              <a:t>лікар</a:t>
            </a:r>
            <a:r>
              <a:rPr lang="ru-RU" sz="1800" dirty="0" smtClean="0"/>
              <a:t>.</a:t>
            </a:r>
            <a:br>
              <a:rPr lang="ru-RU" sz="1800" dirty="0" smtClean="0"/>
            </a:br>
            <a:r>
              <a:rPr lang="ru-RU" sz="1800" dirty="0" smtClean="0"/>
              <a:t> </a:t>
            </a:r>
            <a:r>
              <a:rPr lang="ru-RU" sz="1800" dirty="0" err="1" smtClean="0"/>
              <a:t>Запишіться</a:t>
            </a:r>
            <a:r>
              <a:rPr lang="ru-RU" sz="1800" dirty="0" smtClean="0"/>
              <a:t> на </a:t>
            </a:r>
            <a:r>
              <a:rPr lang="ru-RU" sz="1800" dirty="0" err="1" smtClean="0"/>
              <a:t>повторне</a:t>
            </a:r>
            <a:r>
              <a:rPr lang="ru-RU" sz="1800" dirty="0" smtClean="0"/>
              <a:t> </a:t>
            </a:r>
            <a:r>
              <a:rPr lang="ru-RU" sz="1800" dirty="0" err="1" smtClean="0"/>
              <a:t>обстеження</a:t>
            </a:r>
            <a:r>
              <a:rPr lang="ru-RU" sz="1800" dirty="0" smtClean="0"/>
              <a:t> через три </a:t>
            </a:r>
            <a:r>
              <a:rPr lang="ru-RU" sz="1800" dirty="0" err="1" smtClean="0"/>
              <a:t>тижні</a:t>
            </a:r>
            <a:r>
              <a:rPr lang="ru-RU" sz="1800" dirty="0" smtClean="0"/>
              <a:t> </a:t>
            </a:r>
            <a:r>
              <a:rPr lang="ru-RU" sz="1800" dirty="0" err="1" smtClean="0"/>
              <a:t>після</a:t>
            </a:r>
            <a:r>
              <a:rPr lang="ru-RU" sz="1800" dirty="0" smtClean="0"/>
              <a:t> </a:t>
            </a:r>
            <a:r>
              <a:rPr lang="ru-RU" sz="1800" dirty="0" err="1" smtClean="0"/>
              <a:t>завершення</a:t>
            </a:r>
            <a:r>
              <a:rPr lang="ru-RU" sz="1800" dirty="0" smtClean="0"/>
              <a:t> </a:t>
            </a:r>
            <a:r>
              <a:rPr lang="ru-RU" sz="1800" dirty="0" err="1" smtClean="0"/>
              <a:t>прийому</a:t>
            </a:r>
            <a:r>
              <a:rPr lang="ru-RU" sz="1800" dirty="0" smtClean="0"/>
              <a:t> </a:t>
            </a:r>
            <a:r>
              <a:rPr lang="ru-RU" sz="1800" dirty="0" err="1" smtClean="0"/>
              <a:t>антибіотиків</a:t>
            </a:r>
            <a:r>
              <a:rPr lang="ru-RU" sz="1800" dirty="0" smtClean="0"/>
              <a:t>.</a:t>
            </a:r>
            <a:br>
              <a:rPr lang="ru-RU" sz="1800" dirty="0" smtClean="0"/>
            </a:br>
            <a:r>
              <a:rPr lang="ru-RU" sz="1800" dirty="0" smtClean="0"/>
              <a:t> </a:t>
            </a:r>
            <a:r>
              <a:rPr lang="ru-RU" sz="1800" dirty="0" err="1" smtClean="0"/>
              <a:t>Зверніться</a:t>
            </a:r>
            <a:r>
              <a:rPr lang="ru-RU" sz="1800" dirty="0" smtClean="0"/>
              <a:t> у </a:t>
            </a:r>
            <a:r>
              <a:rPr lang="ru-RU" sz="1800" dirty="0" err="1" smtClean="0"/>
              <a:t>відділення</a:t>
            </a:r>
            <a:r>
              <a:rPr lang="ru-RU" sz="1800" dirty="0" smtClean="0"/>
              <a:t> </a:t>
            </a:r>
            <a:r>
              <a:rPr lang="ru-RU" sz="1800" dirty="0" err="1" smtClean="0"/>
              <a:t>швидкої</a:t>
            </a:r>
            <a:r>
              <a:rPr lang="ru-RU" sz="1800" dirty="0" smtClean="0"/>
              <a:t> </a:t>
            </a:r>
            <a:r>
              <a:rPr lang="ru-RU" sz="1800" dirty="0" err="1" smtClean="0"/>
              <a:t>допомоги</a:t>
            </a:r>
            <a:r>
              <a:rPr lang="ru-RU" sz="1800" dirty="0" smtClean="0"/>
              <a:t> </a:t>
            </a:r>
            <a:r>
              <a:rPr lang="ru-RU" sz="1800" dirty="0" err="1" smtClean="0"/>
              <a:t>або</a:t>
            </a:r>
            <a:r>
              <a:rPr lang="ru-RU" sz="1800" dirty="0" smtClean="0"/>
              <a:t> </a:t>
            </a:r>
            <a:r>
              <a:rPr lang="ru-RU" sz="1800" dirty="0" err="1" smtClean="0"/>
              <a:t>зателефонуйте</a:t>
            </a:r>
            <a:r>
              <a:rPr lang="ru-RU" sz="1800" dirty="0" smtClean="0"/>
              <a:t> </a:t>
            </a:r>
            <a:r>
              <a:rPr lang="ru-RU" sz="1800" dirty="0" err="1" smtClean="0"/>
              <a:t>своєму</a:t>
            </a:r>
            <a:r>
              <a:rPr lang="ru-RU" sz="1800" dirty="0" smtClean="0"/>
              <a:t> </a:t>
            </a:r>
            <a:r>
              <a:rPr lang="ru-RU" sz="1800" dirty="0" err="1" smtClean="0"/>
              <a:t>лікареві</a:t>
            </a:r>
            <a:r>
              <a:rPr lang="ru-RU" sz="1800" dirty="0" smtClean="0"/>
              <a:t>, </a:t>
            </a:r>
            <a:r>
              <a:rPr lang="ru-RU" sz="1800" dirty="0" err="1" smtClean="0"/>
              <a:t>якщо</a:t>
            </a:r>
            <a:r>
              <a:rPr lang="ru-RU" sz="1800" dirty="0" smtClean="0"/>
              <a:t> </a:t>
            </a:r>
            <a:r>
              <a:rPr lang="ru-RU" sz="1800" dirty="0" err="1" smtClean="0"/>
              <a:t>Ваші</a:t>
            </a:r>
            <a:r>
              <a:rPr lang="ru-RU" sz="1800" dirty="0" smtClean="0"/>
              <a:t> </a:t>
            </a:r>
            <a:r>
              <a:rPr lang="ru-RU" sz="1800" dirty="0" err="1" smtClean="0"/>
              <a:t>симптоми</a:t>
            </a:r>
            <a:r>
              <a:rPr lang="ru-RU" sz="1800" dirty="0" smtClean="0"/>
              <a:t> </a:t>
            </a:r>
            <a:r>
              <a:rPr lang="ru-RU" sz="1800" dirty="0" err="1" smtClean="0"/>
              <a:t>погіршуються</a:t>
            </a:r>
            <a:r>
              <a:rPr lang="ru-RU" sz="1800" dirty="0" smtClean="0"/>
              <a:t>, </a:t>
            </a:r>
            <a:r>
              <a:rPr lang="ru-RU" sz="1800" dirty="0" err="1" smtClean="0"/>
              <a:t>або</a:t>
            </a:r>
            <a:r>
              <a:rPr lang="ru-RU" sz="1800" dirty="0" smtClean="0"/>
              <a:t> </a:t>
            </a:r>
            <a:r>
              <a:rPr lang="ru-RU" sz="1800" dirty="0" err="1" smtClean="0"/>
              <a:t>якщо</a:t>
            </a:r>
            <a:r>
              <a:rPr lang="ru-RU" sz="1800" dirty="0" smtClean="0"/>
              <a:t> </a:t>
            </a:r>
            <a:r>
              <a:rPr lang="ru-RU" sz="1800" dirty="0" err="1" smtClean="0"/>
              <a:t>у</a:t>
            </a:r>
            <a:r>
              <a:rPr lang="ru-RU" sz="1800" dirty="0" smtClean="0"/>
              <a:t> Вас температура </a:t>
            </a:r>
            <a:r>
              <a:rPr lang="ru-RU" sz="1800" dirty="0" err="1" smtClean="0"/>
              <a:t>вище</a:t>
            </a:r>
            <a:r>
              <a:rPr lang="ru-RU" sz="1800" dirty="0" smtClean="0"/>
              <a:t> 101°</a:t>
            </a:r>
            <a:r>
              <a:rPr lang="en-US" sz="1800" dirty="0" smtClean="0"/>
              <a:t>F </a:t>
            </a:r>
            <a:r>
              <a:rPr lang="ru-RU" sz="1800" dirty="0" err="1" smtClean="0"/>
              <a:t>або</a:t>
            </a:r>
            <a:r>
              <a:rPr lang="ru-RU" sz="1800" dirty="0" smtClean="0"/>
              <a:t> 38°</a:t>
            </a:r>
            <a:r>
              <a:rPr lang="en-US" sz="1800" dirty="0" smtClean="0"/>
              <a:t>C.</a:t>
            </a:r>
            <a:br>
              <a:rPr lang="en-US" sz="1800" dirty="0" smtClean="0"/>
            </a:br>
            <a:r>
              <a:rPr lang="en-US" sz="1800" dirty="0" smtClean="0"/>
              <a:t/>
            </a:r>
            <a:br>
              <a:rPr lang="en-US" sz="1800" dirty="0" smtClean="0"/>
            </a:br>
            <a:r>
              <a:rPr lang="ru-RU" sz="1800" dirty="0" err="1" smtClean="0"/>
              <a:t>Якщо</a:t>
            </a:r>
            <a:r>
              <a:rPr lang="ru-RU" sz="1800" dirty="0" smtClean="0"/>
              <a:t> </a:t>
            </a:r>
            <a:r>
              <a:rPr lang="ru-RU" sz="1800" dirty="0" err="1" smtClean="0"/>
              <a:t>Ви</a:t>
            </a:r>
            <a:r>
              <a:rPr lang="ru-RU" sz="1800" dirty="0" smtClean="0"/>
              <a:t> не пройдете курс </a:t>
            </a:r>
            <a:r>
              <a:rPr lang="ru-RU" sz="1800" dirty="0" err="1" smtClean="0"/>
              <a:t>лікування</a:t>
            </a:r>
            <a:r>
              <a:rPr lang="ru-RU" sz="1800" dirty="0" smtClean="0"/>
              <a:t> </a:t>
            </a:r>
            <a:r>
              <a:rPr lang="ru-RU" sz="1800" dirty="0" err="1" smtClean="0"/>
              <a:t>або</a:t>
            </a:r>
            <a:r>
              <a:rPr lang="ru-RU" sz="1800" dirty="0" smtClean="0"/>
              <a:t> пройдете </a:t>
            </a:r>
            <a:r>
              <a:rPr lang="ru-RU" sz="1800" dirty="0" err="1" smtClean="0"/>
              <a:t>його</a:t>
            </a:r>
            <a:r>
              <a:rPr lang="ru-RU" sz="1800" dirty="0" smtClean="0"/>
              <a:t> не </a:t>
            </a:r>
            <a:r>
              <a:rPr lang="ru-RU" sz="1800" dirty="0" err="1" smtClean="0"/>
              <a:t>повністю</a:t>
            </a:r>
            <a:r>
              <a:rPr lang="ru-RU" sz="1800" dirty="0" smtClean="0"/>
              <a:t>, </a:t>
            </a:r>
            <a:r>
              <a:rPr lang="ru-RU" sz="1800" dirty="0" err="1" smtClean="0"/>
              <a:t>існує</a:t>
            </a:r>
            <a:r>
              <a:rPr lang="ru-RU" sz="1800" dirty="0" smtClean="0"/>
              <a:t> </a:t>
            </a:r>
            <a:r>
              <a:rPr lang="ru-RU" sz="1800" dirty="0" err="1" smtClean="0"/>
              <a:t>ризик</a:t>
            </a:r>
            <a:r>
              <a:rPr lang="ru-RU" sz="1800" dirty="0" smtClean="0"/>
              <a:t> </a:t>
            </a:r>
            <a:r>
              <a:rPr lang="ru-RU" sz="1800" dirty="0" err="1" smtClean="0"/>
              <a:t>виникнення</a:t>
            </a:r>
            <a:r>
              <a:rPr lang="ru-RU" sz="1800" dirty="0" smtClean="0"/>
              <a:t> </a:t>
            </a:r>
            <a:r>
              <a:rPr lang="ru-RU" sz="1800" dirty="0" err="1" smtClean="0"/>
              <a:t>інших</a:t>
            </a:r>
            <a:r>
              <a:rPr lang="ru-RU" sz="1800" dirty="0" smtClean="0"/>
              <a:t> проблем </a:t>
            </a:r>
            <a:r>
              <a:rPr lang="ru-RU" sz="1800" dirty="0" err="1" smtClean="0"/>
              <a:t>і</a:t>
            </a:r>
            <a:r>
              <a:rPr lang="ru-RU" sz="1800" dirty="0" smtClean="0"/>
              <a:t> </a:t>
            </a:r>
            <a:r>
              <a:rPr lang="ru-RU" sz="1800" dirty="0" err="1" smtClean="0"/>
              <a:t>більш</a:t>
            </a:r>
            <a:r>
              <a:rPr lang="ru-RU" sz="1800" dirty="0" smtClean="0"/>
              <a:t> </a:t>
            </a:r>
            <a:r>
              <a:rPr lang="ru-RU" sz="1800" dirty="0" err="1" smtClean="0"/>
              <a:t>серйозного</a:t>
            </a:r>
            <a:r>
              <a:rPr lang="ru-RU" sz="1800" dirty="0" smtClean="0"/>
              <a:t> </a:t>
            </a:r>
            <a:r>
              <a:rPr lang="ru-RU" sz="1800" dirty="0" err="1" smtClean="0"/>
              <a:t>захворювання</a:t>
            </a:r>
            <a:r>
              <a:rPr lang="ru-RU" sz="1800" dirty="0" smtClean="0"/>
              <a:t>.</a:t>
            </a:r>
            <a:br>
              <a:rPr lang="ru-RU" sz="1800" dirty="0" smtClean="0"/>
            </a:br>
            <a:r>
              <a:rPr lang="ru-RU" sz="1800" dirty="0" smtClean="0"/>
              <a:t/>
            </a:r>
            <a:br>
              <a:rPr lang="ru-RU" sz="1800" dirty="0" smtClean="0"/>
            </a:br>
            <a:r>
              <a:rPr lang="ru-RU" sz="1800" dirty="0" err="1" smtClean="0"/>
              <a:t>Якщо</a:t>
            </a:r>
            <a:r>
              <a:rPr lang="ru-RU" sz="1800" dirty="0" smtClean="0"/>
              <a:t> у Вас </a:t>
            </a:r>
            <a:r>
              <a:rPr lang="ru-RU" sz="1800" dirty="0" err="1" smtClean="0"/>
              <a:t>виникають</a:t>
            </a:r>
            <a:r>
              <a:rPr lang="ru-RU" sz="1800" dirty="0" smtClean="0"/>
              <a:t> </a:t>
            </a:r>
            <a:r>
              <a:rPr lang="ru-RU" sz="1800" dirty="0" err="1" smtClean="0"/>
              <a:t>питання</a:t>
            </a:r>
            <a:r>
              <a:rPr lang="ru-RU" sz="1800" dirty="0" smtClean="0"/>
              <a:t> </a:t>
            </a:r>
            <a:r>
              <a:rPr lang="ru-RU" sz="1800" dirty="0" err="1" smtClean="0"/>
              <a:t>або</a:t>
            </a:r>
            <a:r>
              <a:rPr lang="ru-RU" sz="1800" dirty="0" smtClean="0"/>
              <a:t> </a:t>
            </a:r>
            <a:r>
              <a:rPr lang="ru-RU" sz="1800" dirty="0" err="1" smtClean="0"/>
              <a:t>сумніви</a:t>
            </a:r>
            <a:r>
              <a:rPr lang="ru-RU" sz="1800" dirty="0" smtClean="0"/>
              <a:t>, </a:t>
            </a:r>
            <a:r>
              <a:rPr lang="ru-RU" sz="1800" dirty="0" err="1" smtClean="0"/>
              <a:t>зверніться</a:t>
            </a:r>
            <a:r>
              <a:rPr lang="ru-RU" sz="1800" dirty="0" smtClean="0"/>
              <a:t> до </a:t>
            </a:r>
            <a:r>
              <a:rPr lang="ru-RU" sz="1800" dirty="0" err="1" smtClean="0"/>
              <a:t>Вашого</a:t>
            </a:r>
            <a:r>
              <a:rPr lang="ru-RU" sz="1800" dirty="0" smtClean="0"/>
              <a:t> </a:t>
            </a:r>
            <a:r>
              <a:rPr lang="ru-RU" sz="1800" dirty="0" err="1" smtClean="0"/>
              <a:t>лікаря</a:t>
            </a:r>
            <a:r>
              <a:rPr lang="ru-RU" sz="1800" dirty="0" smtClean="0"/>
              <a:t> </a:t>
            </a:r>
            <a:r>
              <a:rPr lang="ru-RU" sz="1800" dirty="0" err="1" smtClean="0"/>
              <a:t>або</a:t>
            </a:r>
            <a:r>
              <a:rPr lang="ru-RU" sz="1800" dirty="0" smtClean="0"/>
              <a:t> </a:t>
            </a:r>
            <a:r>
              <a:rPr lang="ru-RU" sz="1800" dirty="0" err="1" smtClean="0"/>
              <a:t>медичної</a:t>
            </a:r>
            <a:r>
              <a:rPr lang="ru-RU" sz="1800" dirty="0" smtClean="0"/>
              <a:t> </a:t>
            </a:r>
            <a:r>
              <a:rPr lang="ru-RU" sz="1800" dirty="0" err="1" smtClean="0"/>
              <a:t>сестри</a:t>
            </a:r>
            <a:r>
              <a:rPr lang="ru-RU" sz="1800" dirty="0" smtClean="0"/>
              <a:t>.</a:t>
            </a:r>
            <a:endParaRPr lang="ru-RU" sz="1800" dirty="0"/>
          </a:p>
        </p:txBody>
      </p:sp>
      <p:sp>
        <p:nvSpPr>
          <p:cNvPr id="3" name="Содержимое 2"/>
          <p:cNvSpPr>
            <a:spLocks noGrp="1"/>
          </p:cNvSpPr>
          <p:nvPr>
            <p:ph idx="1"/>
          </p:nvPr>
        </p:nvSpPr>
        <p:spPr>
          <a:xfrm>
            <a:off x="457200" y="1646237"/>
            <a:ext cx="185710" cy="4526280"/>
          </a:xfrm>
        </p:spPr>
        <p:txBody>
          <a:bodyPr/>
          <a:lstStyle/>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0" y="214290"/>
            <a:ext cx="2614602" cy="1143000"/>
          </a:xfrm>
        </p:spPr>
        <p:txBody>
          <a:bodyPr/>
          <a:lstStyle/>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56</TotalTime>
  <Words>24</Words>
  <PresentationFormat>Экран (4:3)</PresentationFormat>
  <Paragraphs>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Литейная</vt:lpstr>
      <vt:lpstr>Захворювання що передаються статевим шляхом. </vt:lpstr>
      <vt:lpstr>Слайд 2</vt:lpstr>
      <vt:lpstr>Захворювання, що передаються статевим шляхом  .  Захворювання, що передаються статевим шляхом, називаються також венеричними захворюваннями. Вони спричиняються мікроорганізмами, що живуть на шкірі або в рідинах організму, таких як сперма, вагінальна рідина або кров. Мікроорганізми передаються зі шкірою, кров'ю або рідинами організму від інфікованої людини, найчастіше під час статевого контакту. Ці мікроорганізми можуть потрапити в організм через піхву, рот, анальний отвір і відкриті виразки і порізи. Венеричні захворювання не передаються шляхом випадкового контакту через плавальний басейн або під час сидіння на кришці унітаза.</vt:lpstr>
      <vt:lpstr>Слайд 4</vt:lpstr>
      <vt:lpstr>Ознаки венеричних захворювань    Ознаки можуть проявитися через кілька днів, тижнів або місяців після контакту з джерелом зараження. У деяких чоловіків і жінок відсутні ознаки венеричних захворювань, але є саме захворювання, і вони можуть передавати його іншим.  До загальних ознак належать: . Відчуття печіння під час сечовипускання. . Болячки на статевих органах, такі як відкриті виразки або пухирі. . Бородавки.  .Шкірна висипка. . Виділення з пеніса або піхви. . Біль у животі, найчастіше у жінок.</vt:lpstr>
      <vt:lpstr>Типи венеричних захворювань:  . Гонорея . Сифіліс . Герпес . Хламідія . Гепатит (HBV) . Вірус імунодефіциту людини (ВІЛ) . Вірус папіломи людини (ВПЛ або генітальна бородавка) . М'який шанкер</vt:lpstr>
      <vt:lpstr>Запобігання венеричних захворювань  Помірність, або відсутність статевих зносин є кращим способом запобігання поширенню венеричних захворювань. Якщо Ви бажаєте мати статеві зносини, робіть це з одним партнером і завжди використовуйте латексні презервативи з ноноксинолом-9 і сперміцидним змащенням.  Обстеження: Вам належить пройти перевірку на наявність венеричних захворювань, якщо: . У Вас був оральний, анальний або вагінальний секс, і Ви не використовували латексні презервативи. . Ви використовували спільні голки для введення наркотиків разом з іншою людиною або у Вас були зносини з людиною, що використовує спільні голки.  .Ви відчуваєте, що могли б заразитися або у Вас є ознаки венеричних захворювань..  Ви можете пройти перевірку на венеричні захворювання у свого лікаря або в місцевому департаменті охорони здоров'я. Більшість обстежень на венеричні захворювання є анонімними.</vt:lpstr>
      <vt:lpstr>Медичний догляд   Більшість венеричних захворювань піддаються лікуванню. Деякі з них виліковуються, інші - ні. Для пом'якшення симптомів хвороби і запобігання ускладнення захворювання можуть бути використані ліки.  Як частина медичного догляду:  Уникайте статевих зносин доти, поки Ви і Ваш партнер не вилікуєтеся.  Приймайте антибіотики відповідно до призначення доти, поки лікування не закінчиться. Приймайте всі ліки, що Вам призначив лікар.  Запишіться на повторне обстеження через три тижні після завершення прийому антибіотиків.  Зверніться у відділення швидкої допомоги або зателефонуйте своєму лікареві, якщо Ваші симптоми погіршуються, або якщо у Вас температура вище 101°F або 38°C.  Якщо Ви не пройдете курс лікування або пройдете його не повністю, існує ризик виникнення інших проблем і більш серйозного захворювання.  Якщо у Вас виникають питання або сумніви, зверніться до Вашого лікаря або медичної сестри.</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Захворювання що передаються статевим шляхом. </dc:title>
  <dc:creator>анюта</dc:creator>
  <cp:lastModifiedBy>user</cp:lastModifiedBy>
  <cp:revision>8</cp:revision>
  <dcterms:created xsi:type="dcterms:W3CDTF">2013-08-27T12:00:36Z</dcterms:created>
  <dcterms:modified xsi:type="dcterms:W3CDTF">2013-08-27T18:03:10Z</dcterms:modified>
</cp:coreProperties>
</file>