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8"/>
  </p:notesMasterIdLst>
  <p:handoutMasterIdLst>
    <p:handoutMasterId r:id="rId39"/>
  </p:handoutMasterIdLst>
  <p:sldIdLst>
    <p:sldId id="266" r:id="rId3"/>
    <p:sldId id="274" r:id="rId4"/>
    <p:sldId id="273" r:id="rId5"/>
    <p:sldId id="277" r:id="rId6"/>
    <p:sldId id="276" r:id="rId7"/>
    <p:sldId id="275" r:id="rId8"/>
    <p:sldId id="278" r:id="rId9"/>
    <p:sldId id="279" r:id="rId10"/>
    <p:sldId id="280" r:id="rId11"/>
    <p:sldId id="281" r:id="rId12"/>
    <p:sldId id="282"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6" r:id="rId28"/>
    <p:sldId id="307" r:id="rId29"/>
    <p:sldId id="308" r:id="rId30"/>
    <p:sldId id="309" r:id="rId31"/>
    <p:sldId id="310" r:id="rId32"/>
    <p:sldId id="311" r:id="rId33"/>
    <p:sldId id="312" r:id="rId34"/>
    <p:sldId id="313" r:id="rId35"/>
    <p:sldId id="314" r:id="rId36"/>
    <p:sldId id="31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0" d="100"/>
          <a:sy n="60" d="100"/>
        </p:scale>
        <p:origin x="1140" y="390"/>
      </p:cViewPr>
      <p:guideLst/>
    </p:cSldViewPr>
  </p:slideViewPr>
  <p:notesTextViewPr>
    <p:cViewPr>
      <p:scale>
        <a:sx n="1" d="1"/>
        <a:sy n="1" d="1"/>
      </p:scale>
      <p:origin x="0" y="0"/>
    </p:cViewPr>
  </p:notesTextViewPr>
  <p:notesViewPr>
    <p:cSldViewPr snapToGrid="0" showGuides="1">
      <p:cViewPr varScale="1">
        <p:scale>
          <a:sx n="57" d="100"/>
          <a:sy n="57" d="100"/>
        </p:scale>
        <p:origin x="1236"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C7EC9C-7EE8-4A56-855D-18AC07DBDCAD}" type="datetimeFigureOut">
              <a:rPr lang="ru-RU" smtClean="0"/>
              <a:t>28.03.2015</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EA21AD-3BA7-4B49-9DF1-2171993A8011}" type="slidenum">
              <a:rPr lang="ru-RU" smtClean="0"/>
              <a:t>‹#›</a:t>
            </a:fld>
            <a:endParaRPr lang="ru-RU" dirty="0"/>
          </a:p>
        </p:txBody>
      </p:sp>
    </p:spTree>
    <p:extLst>
      <p:ext uri="{BB962C8B-B14F-4D97-AF65-F5344CB8AC3E}">
        <p14:creationId xmlns:p14="http://schemas.microsoft.com/office/powerpoint/2010/main" val="3924349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3EC70-F4BB-48E7-ABB8-9B7E359277E1}" type="datetimeFigureOut">
              <a:rPr lang="ru-RU" smtClean="0"/>
              <a:t>28.03.2015</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69046-D62F-49D8-96B7-3C014DC234D7}" type="slidenum">
              <a:rPr lang="ru-RU" smtClean="0"/>
              <a:t>‹#›</a:t>
            </a:fld>
            <a:endParaRPr lang="ru-RU" dirty="0"/>
          </a:p>
        </p:txBody>
      </p:sp>
    </p:spTree>
    <p:extLst>
      <p:ext uri="{BB962C8B-B14F-4D97-AF65-F5344CB8AC3E}">
        <p14:creationId xmlns:p14="http://schemas.microsoft.com/office/powerpoint/2010/main" val="2293714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gradFill>
          <a:gsLst>
            <a:gs pos="0">
              <a:schemeClr val="bg1">
                <a:lumMod val="46000"/>
                <a:lumOff val="54000"/>
              </a:schemeClr>
            </a:gs>
            <a:gs pos="46000">
              <a:schemeClr val="bg1">
                <a:lumMod val="60000"/>
                <a:lumOff val="40000"/>
              </a:schemeClr>
            </a:gs>
            <a:gs pos="100000">
              <a:schemeClr val="bg1">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04" name="Группа 103"/>
          <p:cNvGrpSpPr/>
          <p:nvPr/>
        </p:nvGrpSpPr>
        <p:grpSpPr>
          <a:xfrm>
            <a:off x="286013" y="4191000"/>
            <a:ext cx="11616798" cy="2513417"/>
            <a:chOff x="286013" y="4191000"/>
            <a:chExt cx="11616798" cy="2513417"/>
          </a:xfrm>
        </p:grpSpPr>
        <p:sp>
          <p:nvSpPr>
            <p:cNvPr id="8" name="Полилиния 5"/>
            <p:cNvSpPr>
              <a:spLocks/>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9" name="Строка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 name="Полилиния 7"/>
            <p:cNvSpPr>
              <a:spLocks/>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ru-RU" dirty="0"/>
            </a:p>
          </p:txBody>
        </p:sp>
        <p:grpSp>
          <p:nvGrpSpPr>
            <p:cNvPr id="11" name="Группа 10"/>
            <p:cNvGrpSpPr/>
            <p:nvPr/>
          </p:nvGrpSpPr>
          <p:grpSpPr>
            <a:xfrm rot="20793512">
              <a:off x="445930" y="5452235"/>
              <a:ext cx="365582" cy="421970"/>
              <a:chOff x="1457010" y="1673260"/>
              <a:chExt cx="617538" cy="712788"/>
            </a:xfrm>
          </p:grpSpPr>
          <p:sp>
            <p:nvSpPr>
              <p:cNvPr id="12" name="Полилиния 8"/>
              <p:cNvSpPr>
                <a:spLocks/>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pPr lvl="0"/>
                <a:endParaRPr lang="ru-RU" dirty="0"/>
              </a:p>
            </p:txBody>
          </p:sp>
          <p:sp>
            <p:nvSpPr>
              <p:cNvPr id="13" name="Полилиния 9"/>
              <p:cNvSpPr>
                <a:spLocks/>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ru-RU" dirty="0"/>
              </a:p>
            </p:txBody>
          </p:sp>
        </p:grpSp>
        <p:sp>
          <p:nvSpPr>
            <p:cNvPr id="14" name="Полилиния 10"/>
            <p:cNvSpPr>
              <a:spLocks/>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lvl="0"/>
              <a:endParaRPr lang="ru-RU" dirty="0"/>
            </a:p>
          </p:txBody>
        </p:sp>
        <p:sp>
          <p:nvSpPr>
            <p:cNvPr id="15" name="Полилиния 23"/>
            <p:cNvSpPr>
              <a:spLocks/>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6" name="Полилиния 24"/>
            <p:cNvSpPr>
              <a:spLocks/>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 fmla="*/ 0 w 10093"/>
                <a:gd name="connsiteY0" fmla="*/ 477 h 10050"/>
                <a:gd name="connsiteX1" fmla="*/ 9731 w 10093"/>
                <a:gd name="connsiteY1" fmla="*/ 9901 h 10050"/>
                <a:gd name="connsiteX2" fmla="*/ 0 w 10093"/>
                <a:gd name="connsiteY2" fmla="*/ 477 h 10050"/>
                <a:gd name="connsiteX0" fmla="*/ 0 w 9731"/>
                <a:gd name="connsiteY0" fmla="*/ 636 h 10209"/>
                <a:gd name="connsiteX1" fmla="*/ 9731 w 9731"/>
                <a:gd name="connsiteY1" fmla="*/ 10060 h 10209"/>
                <a:gd name="connsiteX2" fmla="*/ 0 w 9731"/>
                <a:gd name="connsiteY2" fmla="*/ 636 h 10209"/>
                <a:gd name="connsiteX0" fmla="*/ 0 w 10000"/>
                <a:gd name="connsiteY0" fmla="*/ 97 h 9475"/>
                <a:gd name="connsiteX1" fmla="*/ 10000 w 10000"/>
                <a:gd name="connsiteY1" fmla="*/ 9328 h 9475"/>
                <a:gd name="connsiteX2" fmla="*/ 0 w 10000"/>
                <a:gd name="connsiteY2" fmla="*/ 97 h 9475"/>
                <a:gd name="connsiteX0" fmla="*/ 0 w 10000"/>
                <a:gd name="connsiteY0" fmla="*/ 102 h 9940"/>
                <a:gd name="connsiteX1" fmla="*/ 10000 w 10000"/>
                <a:gd name="connsiteY1" fmla="*/ 9845 h 9940"/>
                <a:gd name="connsiteX2" fmla="*/ 0 w 10000"/>
                <a:gd name="connsiteY2" fmla="*/ 102 h 9940"/>
              </a:gdLst>
              <a:ahLst/>
              <a:cxnLst>
                <a:cxn ang="0">
                  <a:pos x="connsiteX0" y="connsiteY0"/>
                </a:cxn>
                <a:cxn ang="0">
                  <a:pos x="connsiteX1" y="connsiteY1"/>
                </a:cxn>
                <a:cxn ang="0">
                  <a:pos x="connsiteX2" y="connsiteY2"/>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7" name="Полилиния 25"/>
            <p:cNvSpPr>
              <a:spLocks/>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8" name="Полилиния 26"/>
            <p:cNvSpPr>
              <a:spLocks/>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9" name="Полилиния 27"/>
            <p:cNvSpPr>
              <a:spLocks/>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pPr lvl="0"/>
              <a:endParaRPr lang="ru-RU" dirty="0"/>
            </a:p>
          </p:txBody>
        </p:sp>
        <p:grpSp>
          <p:nvGrpSpPr>
            <p:cNvPr id="20" name="Группа 19"/>
            <p:cNvGrpSpPr/>
            <p:nvPr/>
          </p:nvGrpSpPr>
          <p:grpSpPr>
            <a:xfrm>
              <a:off x="749894" y="5783561"/>
              <a:ext cx="325521" cy="364355"/>
              <a:chOff x="2114915" y="2460535"/>
              <a:chExt cx="452438" cy="506413"/>
            </a:xfrm>
          </p:grpSpPr>
          <p:sp>
            <p:nvSpPr>
              <p:cNvPr id="21" name="Полилиния 28"/>
              <p:cNvSpPr>
                <a:spLocks/>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22" name="Полилиния 29"/>
              <p:cNvSpPr>
                <a:spLocks/>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23" name="Полилиния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24" name="Полилиния 31"/>
            <p:cNvSpPr>
              <a:spLocks/>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25" name="Полилиния 32"/>
            <p:cNvSpPr>
              <a:spLocks/>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6" name="Полилиния 33"/>
            <p:cNvSpPr>
              <a:spLocks/>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7" name="Полилиния 34"/>
            <p:cNvSpPr>
              <a:spLocks/>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28" name="Полилиния 73"/>
            <p:cNvSpPr>
              <a:spLocks/>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29" name="Полилиния 74"/>
            <p:cNvSpPr>
              <a:spLocks/>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0" name="Полилиния 75"/>
            <p:cNvSpPr>
              <a:spLocks/>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1" name="Строка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2" name="Полилиния 78"/>
            <p:cNvSpPr>
              <a:spLocks/>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3" name="Полилиния 79"/>
            <p:cNvSpPr>
              <a:spLocks/>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4" name="Полилиния 82"/>
            <p:cNvSpPr>
              <a:spLocks/>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5" name="Полилиния 83"/>
            <p:cNvSpPr>
              <a:spLocks/>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6" name="Полилиния 84"/>
            <p:cNvSpPr>
              <a:spLocks/>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7" name="Полилиния 80"/>
            <p:cNvSpPr>
              <a:spLocks/>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8" name="Овал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9" name="Овал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0" name="Овал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41" name="Группа 40"/>
            <p:cNvGrpSpPr/>
            <p:nvPr/>
          </p:nvGrpSpPr>
          <p:grpSpPr>
            <a:xfrm>
              <a:off x="803704" y="4858573"/>
              <a:ext cx="1154448" cy="1149586"/>
              <a:chOff x="4277517" y="3752400"/>
              <a:chExt cx="1154448" cy="1149586"/>
            </a:xfrm>
          </p:grpSpPr>
          <p:sp>
            <p:nvSpPr>
              <p:cNvPr id="42" name="Полилиния 41"/>
              <p:cNvSpPr>
                <a:spLocks/>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3" name="Полилиния 35"/>
              <p:cNvSpPr>
                <a:spLocks/>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44" name="Полилиния 41"/>
              <p:cNvSpPr>
                <a:spLocks/>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45" name="Полилиния 41"/>
              <p:cNvSpPr>
                <a:spLocks/>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46" name="Полилиния 42"/>
              <p:cNvSpPr>
                <a:spLocks/>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pPr lvl="0"/>
                <a:endParaRPr lang="ru-RU" dirty="0"/>
              </a:p>
            </p:txBody>
          </p:sp>
        </p:grpSp>
        <p:sp>
          <p:nvSpPr>
            <p:cNvPr id="47" name="Полилиния 32"/>
            <p:cNvSpPr>
              <a:spLocks/>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48" name="Полилиния 80"/>
            <p:cNvSpPr>
              <a:spLocks/>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49" name="Полилиния 80"/>
            <p:cNvSpPr>
              <a:spLocks/>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50" name="Полилиния 84"/>
            <p:cNvSpPr>
              <a:spLocks/>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51" name="Полилиния 84"/>
            <p:cNvSpPr>
              <a:spLocks/>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52" name="Овал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Полилиния 5"/>
            <p:cNvSpPr>
              <a:spLocks/>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4" name="Строка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5" name="Полилиния 7"/>
            <p:cNvSpPr>
              <a:spLocks/>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ru-RU" dirty="0"/>
            </a:p>
          </p:txBody>
        </p:sp>
        <p:grpSp>
          <p:nvGrpSpPr>
            <p:cNvPr id="56" name="Группа 55"/>
            <p:cNvGrpSpPr/>
            <p:nvPr/>
          </p:nvGrpSpPr>
          <p:grpSpPr>
            <a:xfrm rot="806488" flipH="1">
              <a:off x="11377312" y="5452235"/>
              <a:ext cx="365582" cy="421970"/>
              <a:chOff x="1457010" y="1673260"/>
              <a:chExt cx="617538" cy="712788"/>
            </a:xfrm>
          </p:grpSpPr>
          <p:sp>
            <p:nvSpPr>
              <p:cNvPr id="57" name="Полилиния 8"/>
              <p:cNvSpPr>
                <a:spLocks/>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pPr lvl="0"/>
                <a:endParaRPr lang="ru-RU" dirty="0"/>
              </a:p>
            </p:txBody>
          </p:sp>
          <p:sp>
            <p:nvSpPr>
              <p:cNvPr id="58" name="Полилиния 9"/>
              <p:cNvSpPr>
                <a:spLocks/>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ru-RU" dirty="0"/>
              </a:p>
            </p:txBody>
          </p:sp>
        </p:grpSp>
        <p:sp>
          <p:nvSpPr>
            <p:cNvPr id="59" name="Полилиния 10"/>
            <p:cNvSpPr>
              <a:spLocks/>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lvl="0"/>
              <a:endParaRPr lang="ru-RU" dirty="0"/>
            </a:p>
          </p:txBody>
        </p:sp>
        <p:sp>
          <p:nvSpPr>
            <p:cNvPr id="60" name="Полилиния 23"/>
            <p:cNvSpPr>
              <a:spLocks/>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1" name="Полилиния 24"/>
            <p:cNvSpPr>
              <a:spLocks/>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 fmla="*/ 0 w 10093"/>
                <a:gd name="connsiteY0" fmla="*/ 477 h 10050"/>
                <a:gd name="connsiteX1" fmla="*/ 9731 w 10093"/>
                <a:gd name="connsiteY1" fmla="*/ 9901 h 10050"/>
                <a:gd name="connsiteX2" fmla="*/ 0 w 10093"/>
                <a:gd name="connsiteY2" fmla="*/ 477 h 10050"/>
                <a:gd name="connsiteX0" fmla="*/ 0 w 9731"/>
                <a:gd name="connsiteY0" fmla="*/ 636 h 10209"/>
                <a:gd name="connsiteX1" fmla="*/ 9731 w 9731"/>
                <a:gd name="connsiteY1" fmla="*/ 10060 h 10209"/>
                <a:gd name="connsiteX2" fmla="*/ 0 w 9731"/>
                <a:gd name="connsiteY2" fmla="*/ 636 h 10209"/>
                <a:gd name="connsiteX0" fmla="*/ 0 w 10000"/>
                <a:gd name="connsiteY0" fmla="*/ 97 h 9475"/>
                <a:gd name="connsiteX1" fmla="*/ 10000 w 10000"/>
                <a:gd name="connsiteY1" fmla="*/ 9328 h 9475"/>
                <a:gd name="connsiteX2" fmla="*/ 0 w 10000"/>
                <a:gd name="connsiteY2" fmla="*/ 97 h 9475"/>
                <a:gd name="connsiteX0" fmla="*/ 0 w 10000"/>
                <a:gd name="connsiteY0" fmla="*/ 102 h 9940"/>
                <a:gd name="connsiteX1" fmla="*/ 10000 w 10000"/>
                <a:gd name="connsiteY1" fmla="*/ 9845 h 9940"/>
                <a:gd name="connsiteX2" fmla="*/ 0 w 10000"/>
                <a:gd name="connsiteY2" fmla="*/ 102 h 9940"/>
              </a:gdLst>
              <a:ahLst/>
              <a:cxnLst>
                <a:cxn ang="0">
                  <a:pos x="connsiteX0" y="connsiteY0"/>
                </a:cxn>
                <a:cxn ang="0">
                  <a:pos x="connsiteX1" y="connsiteY1"/>
                </a:cxn>
                <a:cxn ang="0">
                  <a:pos x="connsiteX2" y="connsiteY2"/>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62" name="Полилиния 25"/>
            <p:cNvSpPr>
              <a:spLocks/>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63" name="Полилиния 26"/>
            <p:cNvSpPr>
              <a:spLocks/>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64" name="Полилиния 27"/>
            <p:cNvSpPr>
              <a:spLocks/>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pPr lvl="0"/>
              <a:endParaRPr lang="ru-RU" dirty="0"/>
            </a:p>
          </p:txBody>
        </p:sp>
        <p:grpSp>
          <p:nvGrpSpPr>
            <p:cNvPr id="65" name="Группа 64"/>
            <p:cNvGrpSpPr/>
            <p:nvPr/>
          </p:nvGrpSpPr>
          <p:grpSpPr>
            <a:xfrm flipH="1">
              <a:off x="11113409" y="5783561"/>
              <a:ext cx="325521" cy="364355"/>
              <a:chOff x="2114915" y="2460535"/>
              <a:chExt cx="452438" cy="506413"/>
            </a:xfrm>
          </p:grpSpPr>
          <p:sp>
            <p:nvSpPr>
              <p:cNvPr id="66" name="Полилиния 28"/>
              <p:cNvSpPr>
                <a:spLocks/>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7" name="Полилиния 29"/>
              <p:cNvSpPr>
                <a:spLocks/>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68" name="Полилиния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69" name="Полилиния 31"/>
            <p:cNvSpPr>
              <a:spLocks/>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70" name="Полилиния 32"/>
            <p:cNvSpPr>
              <a:spLocks/>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1" name="Полилиния 33"/>
            <p:cNvSpPr>
              <a:spLocks/>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2" name="Полилиния 34"/>
            <p:cNvSpPr>
              <a:spLocks/>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73" name="Полилиния 73"/>
            <p:cNvSpPr>
              <a:spLocks/>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74" name="Полилиния 74"/>
            <p:cNvSpPr>
              <a:spLocks/>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75" name="Полилиния 75"/>
            <p:cNvSpPr>
              <a:spLocks/>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6" name="Строка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7" name="Полилиния 78"/>
            <p:cNvSpPr>
              <a:spLocks/>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78" name="Полилиния 79"/>
            <p:cNvSpPr>
              <a:spLocks/>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79" name="Полилиния 82"/>
            <p:cNvSpPr>
              <a:spLocks/>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80" name="Полилиния 83"/>
            <p:cNvSpPr>
              <a:spLocks/>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81" name="Полилиния 84"/>
            <p:cNvSpPr>
              <a:spLocks/>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82" name="Полилиния 80"/>
            <p:cNvSpPr>
              <a:spLocks/>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83" name="Овал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4" name="Овал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5" name="Овал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86" name="Группа 85"/>
            <p:cNvGrpSpPr/>
            <p:nvPr/>
          </p:nvGrpSpPr>
          <p:grpSpPr>
            <a:xfrm flipH="1">
              <a:off x="10230672" y="4858573"/>
              <a:ext cx="1154448" cy="1149586"/>
              <a:chOff x="4277517" y="3752400"/>
              <a:chExt cx="1154448" cy="1149586"/>
            </a:xfrm>
          </p:grpSpPr>
          <p:sp>
            <p:nvSpPr>
              <p:cNvPr id="87" name="Полилиния 86"/>
              <p:cNvSpPr>
                <a:spLocks/>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88" name="Полилиния 35"/>
              <p:cNvSpPr>
                <a:spLocks/>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89" name="Полилиния 41"/>
              <p:cNvSpPr>
                <a:spLocks/>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90" name="Полилиния 41"/>
              <p:cNvSpPr>
                <a:spLocks/>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91" name="Полилиния 42"/>
              <p:cNvSpPr>
                <a:spLocks/>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pPr lvl="0"/>
                <a:endParaRPr lang="ru-RU" dirty="0"/>
              </a:p>
            </p:txBody>
          </p:sp>
        </p:grpSp>
        <p:sp>
          <p:nvSpPr>
            <p:cNvPr id="92" name="Полилиния 32"/>
            <p:cNvSpPr>
              <a:spLocks/>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93" name="Полилиния 80"/>
            <p:cNvSpPr>
              <a:spLocks/>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94" name="Полилиния 80"/>
            <p:cNvSpPr>
              <a:spLocks/>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95" name="Полилиния 84"/>
            <p:cNvSpPr>
              <a:spLocks/>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96" name="Полилиния 84"/>
            <p:cNvSpPr>
              <a:spLocks/>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97" name="Овал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98" name="Группа 97"/>
            <p:cNvGrpSpPr/>
            <p:nvPr/>
          </p:nvGrpSpPr>
          <p:grpSpPr>
            <a:xfrm>
              <a:off x="4803790" y="5319186"/>
              <a:ext cx="2690707" cy="1385231"/>
              <a:chOff x="5184534" y="1125344"/>
              <a:chExt cx="2690707" cy="1385231"/>
            </a:xfrm>
          </p:grpSpPr>
          <p:sp>
            <p:nvSpPr>
              <p:cNvPr id="99" name="Полилиния 67"/>
              <p:cNvSpPr>
                <a:spLocks/>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 fmla="*/ 9558 w 10006"/>
                  <a:gd name="connsiteY0" fmla="*/ 6618 h 10000"/>
                  <a:gd name="connsiteX1" fmla="*/ 9355 w 10006"/>
                  <a:gd name="connsiteY1" fmla="*/ 6618 h 10000"/>
                  <a:gd name="connsiteX2" fmla="*/ 9153 w 10006"/>
                  <a:gd name="connsiteY2" fmla="*/ 6346 h 10000"/>
                  <a:gd name="connsiteX3" fmla="*/ 1887 w 10006"/>
                  <a:gd name="connsiteY3" fmla="*/ 181 h 10000"/>
                  <a:gd name="connsiteX4" fmla="*/ 8236 w 10006"/>
                  <a:gd name="connsiteY4" fmla="*/ 6348 h 10000"/>
                  <a:gd name="connsiteX5" fmla="*/ 71 w 10006"/>
                  <a:gd name="connsiteY5" fmla="*/ 9428 h 10000"/>
                  <a:gd name="connsiteX6" fmla="*/ 9558 w 10006"/>
                  <a:gd name="connsiteY6" fmla="*/ 6618 h 10000"/>
                  <a:gd name="connsiteX0" fmla="*/ 9558 w 10006"/>
                  <a:gd name="connsiteY0" fmla="*/ 6652 h 10034"/>
                  <a:gd name="connsiteX1" fmla="*/ 9355 w 10006"/>
                  <a:gd name="connsiteY1" fmla="*/ 6652 h 10034"/>
                  <a:gd name="connsiteX2" fmla="*/ 9153 w 10006"/>
                  <a:gd name="connsiteY2" fmla="*/ 6380 h 10034"/>
                  <a:gd name="connsiteX3" fmla="*/ 1887 w 10006"/>
                  <a:gd name="connsiteY3" fmla="*/ 215 h 10034"/>
                  <a:gd name="connsiteX4" fmla="*/ 8236 w 10006"/>
                  <a:gd name="connsiteY4" fmla="*/ 6382 h 10034"/>
                  <a:gd name="connsiteX5" fmla="*/ 71 w 10006"/>
                  <a:gd name="connsiteY5" fmla="*/ 9462 h 10034"/>
                  <a:gd name="connsiteX6" fmla="*/ 9558 w 10006"/>
                  <a:gd name="connsiteY6" fmla="*/ 6652 h 10034"/>
                  <a:gd name="connsiteX0" fmla="*/ 9558 w 9558"/>
                  <a:gd name="connsiteY0" fmla="*/ 6652 h 10197"/>
                  <a:gd name="connsiteX1" fmla="*/ 9355 w 9558"/>
                  <a:gd name="connsiteY1" fmla="*/ 6652 h 10197"/>
                  <a:gd name="connsiteX2" fmla="*/ 9153 w 9558"/>
                  <a:gd name="connsiteY2" fmla="*/ 6380 h 10197"/>
                  <a:gd name="connsiteX3" fmla="*/ 1887 w 9558"/>
                  <a:gd name="connsiteY3" fmla="*/ 215 h 10197"/>
                  <a:gd name="connsiteX4" fmla="*/ 8236 w 9558"/>
                  <a:gd name="connsiteY4" fmla="*/ 6382 h 10197"/>
                  <a:gd name="connsiteX5" fmla="*/ 71 w 9558"/>
                  <a:gd name="connsiteY5" fmla="*/ 9462 h 10197"/>
                  <a:gd name="connsiteX6" fmla="*/ 9558 w 9558"/>
                  <a:gd name="connsiteY6" fmla="*/ 6652 h 10197"/>
                  <a:gd name="connsiteX0" fmla="*/ 10234 w 10234"/>
                  <a:gd name="connsiteY0" fmla="*/ 6523 h 10000"/>
                  <a:gd name="connsiteX1" fmla="*/ 10022 w 10234"/>
                  <a:gd name="connsiteY1" fmla="*/ 6523 h 10000"/>
                  <a:gd name="connsiteX2" fmla="*/ 9810 w 10234"/>
                  <a:gd name="connsiteY2" fmla="*/ 6257 h 10000"/>
                  <a:gd name="connsiteX3" fmla="*/ 2208 w 10234"/>
                  <a:gd name="connsiteY3" fmla="*/ 211 h 10000"/>
                  <a:gd name="connsiteX4" fmla="*/ 8851 w 10234"/>
                  <a:gd name="connsiteY4" fmla="*/ 6259 h 10000"/>
                  <a:gd name="connsiteX5" fmla="*/ 308 w 10234"/>
                  <a:gd name="connsiteY5" fmla="*/ 9279 h 10000"/>
                  <a:gd name="connsiteX6" fmla="*/ 10234 w 10234"/>
                  <a:gd name="connsiteY6" fmla="*/ 6523 h 10000"/>
                  <a:gd name="connsiteX0" fmla="*/ 9701 w 9701"/>
                  <a:gd name="connsiteY0" fmla="*/ 6523 h 9364"/>
                  <a:gd name="connsiteX1" fmla="*/ 9489 w 9701"/>
                  <a:gd name="connsiteY1" fmla="*/ 6523 h 9364"/>
                  <a:gd name="connsiteX2" fmla="*/ 9277 w 9701"/>
                  <a:gd name="connsiteY2" fmla="*/ 6257 h 9364"/>
                  <a:gd name="connsiteX3" fmla="*/ 1675 w 9701"/>
                  <a:gd name="connsiteY3" fmla="*/ 211 h 9364"/>
                  <a:gd name="connsiteX4" fmla="*/ 8318 w 9701"/>
                  <a:gd name="connsiteY4" fmla="*/ 6259 h 9364"/>
                  <a:gd name="connsiteX5" fmla="*/ 328 w 9701"/>
                  <a:gd name="connsiteY5" fmla="*/ 8536 h 9364"/>
                  <a:gd name="connsiteX6" fmla="*/ 9701 w 9701"/>
                  <a:gd name="connsiteY6" fmla="*/ 6523 h 9364"/>
                  <a:gd name="connsiteX0" fmla="*/ 9679 w 9679"/>
                  <a:gd name="connsiteY0" fmla="*/ 6967 h 10001"/>
                  <a:gd name="connsiteX1" fmla="*/ 9460 w 9679"/>
                  <a:gd name="connsiteY1" fmla="*/ 6967 h 10001"/>
                  <a:gd name="connsiteX2" fmla="*/ 9242 w 9679"/>
                  <a:gd name="connsiteY2" fmla="*/ 6683 h 10001"/>
                  <a:gd name="connsiteX3" fmla="*/ 1406 w 9679"/>
                  <a:gd name="connsiteY3" fmla="*/ 226 h 10001"/>
                  <a:gd name="connsiteX4" fmla="*/ 8253 w 9679"/>
                  <a:gd name="connsiteY4" fmla="*/ 6685 h 10001"/>
                  <a:gd name="connsiteX5" fmla="*/ 17 w 9679"/>
                  <a:gd name="connsiteY5" fmla="*/ 9117 h 10001"/>
                  <a:gd name="connsiteX6" fmla="*/ 9679 w 9679"/>
                  <a:gd name="connsiteY6" fmla="*/ 6967 h 10001"/>
                  <a:gd name="connsiteX0" fmla="*/ 10080 w 10080"/>
                  <a:gd name="connsiteY0" fmla="*/ 6966 h 10000"/>
                  <a:gd name="connsiteX1" fmla="*/ 9854 w 10080"/>
                  <a:gd name="connsiteY1" fmla="*/ 6966 h 10000"/>
                  <a:gd name="connsiteX2" fmla="*/ 9629 w 10080"/>
                  <a:gd name="connsiteY2" fmla="*/ 6682 h 10000"/>
                  <a:gd name="connsiteX3" fmla="*/ 1533 w 10080"/>
                  <a:gd name="connsiteY3" fmla="*/ 226 h 10000"/>
                  <a:gd name="connsiteX4" fmla="*/ 8607 w 10080"/>
                  <a:gd name="connsiteY4" fmla="*/ 6684 h 10000"/>
                  <a:gd name="connsiteX5" fmla="*/ 98 w 10080"/>
                  <a:gd name="connsiteY5" fmla="*/ 9116 h 10000"/>
                  <a:gd name="connsiteX6" fmla="*/ 10080 w 10080"/>
                  <a:gd name="connsiteY6" fmla="*/ 6966 h 10000"/>
                  <a:gd name="connsiteX0" fmla="*/ 9999 w 9999"/>
                  <a:gd name="connsiteY0" fmla="*/ 6966 h 10505"/>
                  <a:gd name="connsiteX1" fmla="*/ 9773 w 9999"/>
                  <a:gd name="connsiteY1" fmla="*/ 6966 h 10505"/>
                  <a:gd name="connsiteX2" fmla="*/ 9548 w 9999"/>
                  <a:gd name="connsiteY2" fmla="*/ 6682 h 10505"/>
                  <a:gd name="connsiteX3" fmla="*/ 1452 w 9999"/>
                  <a:gd name="connsiteY3" fmla="*/ 226 h 10505"/>
                  <a:gd name="connsiteX4" fmla="*/ 8526 w 9999"/>
                  <a:gd name="connsiteY4" fmla="*/ 6684 h 10505"/>
                  <a:gd name="connsiteX5" fmla="*/ 17 w 9999"/>
                  <a:gd name="connsiteY5" fmla="*/ 9116 h 10505"/>
                  <a:gd name="connsiteX6" fmla="*/ 9999 w 9999"/>
                  <a:gd name="connsiteY6" fmla="*/ 6966 h 10505"/>
                  <a:gd name="connsiteX0" fmla="*/ 9477 w 9477"/>
                  <a:gd name="connsiteY0" fmla="*/ 6631 h 8681"/>
                  <a:gd name="connsiteX1" fmla="*/ 9251 w 9477"/>
                  <a:gd name="connsiteY1" fmla="*/ 6631 h 8681"/>
                  <a:gd name="connsiteX2" fmla="*/ 9026 w 9477"/>
                  <a:gd name="connsiteY2" fmla="*/ 6361 h 8681"/>
                  <a:gd name="connsiteX3" fmla="*/ 929 w 9477"/>
                  <a:gd name="connsiteY3" fmla="*/ 215 h 8681"/>
                  <a:gd name="connsiteX4" fmla="*/ 8004 w 9477"/>
                  <a:gd name="connsiteY4" fmla="*/ 6363 h 8681"/>
                  <a:gd name="connsiteX5" fmla="*/ 18 w 9477"/>
                  <a:gd name="connsiteY5" fmla="*/ 6936 h 8681"/>
                  <a:gd name="connsiteX6" fmla="*/ 9477 w 9477"/>
                  <a:gd name="connsiteY6" fmla="*/ 6631 h 8681"/>
                  <a:gd name="connsiteX0" fmla="*/ 11827 w 11827"/>
                  <a:gd name="connsiteY0" fmla="*/ 7639 h 9493"/>
                  <a:gd name="connsiteX1" fmla="*/ 11589 w 11827"/>
                  <a:gd name="connsiteY1" fmla="*/ 7639 h 9493"/>
                  <a:gd name="connsiteX2" fmla="*/ 11351 w 11827"/>
                  <a:gd name="connsiteY2" fmla="*/ 7327 h 9493"/>
                  <a:gd name="connsiteX3" fmla="*/ 2807 w 11827"/>
                  <a:gd name="connsiteY3" fmla="*/ 248 h 9493"/>
                  <a:gd name="connsiteX4" fmla="*/ 10273 w 11827"/>
                  <a:gd name="connsiteY4" fmla="*/ 7330 h 9493"/>
                  <a:gd name="connsiteX5" fmla="*/ 14 w 11827"/>
                  <a:gd name="connsiteY5" fmla="*/ 7210 h 9493"/>
                  <a:gd name="connsiteX6" fmla="*/ 11827 w 11827"/>
                  <a:gd name="connsiteY6" fmla="*/ 7639 h 9493"/>
                  <a:gd name="connsiteX0" fmla="*/ 9989 w 9989"/>
                  <a:gd name="connsiteY0" fmla="*/ 8047 h 9586"/>
                  <a:gd name="connsiteX1" fmla="*/ 9788 w 9989"/>
                  <a:gd name="connsiteY1" fmla="*/ 8047 h 9586"/>
                  <a:gd name="connsiteX2" fmla="*/ 9587 w 9989"/>
                  <a:gd name="connsiteY2" fmla="*/ 7718 h 9586"/>
                  <a:gd name="connsiteX3" fmla="*/ 2362 w 9989"/>
                  <a:gd name="connsiteY3" fmla="*/ 261 h 9586"/>
                  <a:gd name="connsiteX4" fmla="*/ 8675 w 9989"/>
                  <a:gd name="connsiteY4" fmla="*/ 7721 h 9586"/>
                  <a:gd name="connsiteX5" fmla="*/ 1 w 9989"/>
                  <a:gd name="connsiteY5" fmla="*/ 7595 h 9586"/>
                  <a:gd name="connsiteX6" fmla="*/ 9989 w 9989"/>
                  <a:gd name="connsiteY6" fmla="*/ 8047 h 9586"/>
                  <a:gd name="connsiteX0" fmla="*/ 10021 w 10021"/>
                  <a:gd name="connsiteY0" fmla="*/ 8395 h 10528"/>
                  <a:gd name="connsiteX1" fmla="*/ 9820 w 10021"/>
                  <a:gd name="connsiteY1" fmla="*/ 8395 h 10528"/>
                  <a:gd name="connsiteX2" fmla="*/ 9619 w 10021"/>
                  <a:gd name="connsiteY2" fmla="*/ 8051 h 10528"/>
                  <a:gd name="connsiteX3" fmla="*/ 2386 w 10021"/>
                  <a:gd name="connsiteY3" fmla="*/ 272 h 10528"/>
                  <a:gd name="connsiteX4" fmla="*/ 8706 w 10021"/>
                  <a:gd name="connsiteY4" fmla="*/ 8054 h 10528"/>
                  <a:gd name="connsiteX5" fmla="*/ 22 w 10021"/>
                  <a:gd name="connsiteY5" fmla="*/ 7923 h 10528"/>
                  <a:gd name="connsiteX6" fmla="*/ 10021 w 10021"/>
                  <a:gd name="connsiteY6" fmla="*/ 8395 h 10528"/>
                  <a:gd name="connsiteX0" fmla="*/ 10007 w 10007"/>
                  <a:gd name="connsiteY0" fmla="*/ 8395 h 9947"/>
                  <a:gd name="connsiteX1" fmla="*/ 9806 w 10007"/>
                  <a:gd name="connsiteY1" fmla="*/ 8395 h 9947"/>
                  <a:gd name="connsiteX2" fmla="*/ 9605 w 10007"/>
                  <a:gd name="connsiteY2" fmla="*/ 8051 h 9947"/>
                  <a:gd name="connsiteX3" fmla="*/ 2372 w 10007"/>
                  <a:gd name="connsiteY3" fmla="*/ 272 h 9947"/>
                  <a:gd name="connsiteX4" fmla="*/ 8692 w 10007"/>
                  <a:gd name="connsiteY4" fmla="*/ 8054 h 9947"/>
                  <a:gd name="connsiteX5" fmla="*/ 8 w 10007"/>
                  <a:gd name="connsiteY5" fmla="*/ 7923 h 9947"/>
                  <a:gd name="connsiteX6" fmla="*/ 10007 w 10007"/>
                  <a:gd name="connsiteY6" fmla="*/ 8395 h 9947"/>
                  <a:gd name="connsiteX0" fmla="*/ 10000 w 10000"/>
                  <a:gd name="connsiteY0" fmla="*/ 8440 h 10000"/>
                  <a:gd name="connsiteX1" fmla="*/ 9799 w 10000"/>
                  <a:gd name="connsiteY1" fmla="*/ 8440 h 10000"/>
                  <a:gd name="connsiteX2" fmla="*/ 9598 w 10000"/>
                  <a:gd name="connsiteY2" fmla="*/ 8094 h 10000"/>
                  <a:gd name="connsiteX3" fmla="*/ 2370 w 10000"/>
                  <a:gd name="connsiteY3" fmla="*/ 273 h 10000"/>
                  <a:gd name="connsiteX4" fmla="*/ 8686 w 10000"/>
                  <a:gd name="connsiteY4" fmla="*/ 8097 h 10000"/>
                  <a:gd name="connsiteX5" fmla="*/ 8 w 10000"/>
                  <a:gd name="connsiteY5" fmla="*/ 7965 h 10000"/>
                  <a:gd name="connsiteX6" fmla="*/ 10000 w 10000"/>
                  <a:gd name="connsiteY6" fmla="*/ 8440 h 10000"/>
                  <a:gd name="connsiteX0" fmla="*/ 10000 w 10000"/>
                  <a:gd name="connsiteY0" fmla="*/ 8440 h 10355"/>
                  <a:gd name="connsiteX1" fmla="*/ 9799 w 10000"/>
                  <a:gd name="connsiteY1" fmla="*/ 8440 h 10355"/>
                  <a:gd name="connsiteX2" fmla="*/ 9598 w 10000"/>
                  <a:gd name="connsiteY2" fmla="*/ 8094 h 10355"/>
                  <a:gd name="connsiteX3" fmla="*/ 2370 w 10000"/>
                  <a:gd name="connsiteY3" fmla="*/ 273 h 10355"/>
                  <a:gd name="connsiteX4" fmla="*/ 8686 w 10000"/>
                  <a:gd name="connsiteY4" fmla="*/ 8097 h 10355"/>
                  <a:gd name="connsiteX5" fmla="*/ 8 w 10000"/>
                  <a:gd name="connsiteY5" fmla="*/ 7965 h 10355"/>
                  <a:gd name="connsiteX6" fmla="*/ 10000 w 10000"/>
                  <a:gd name="connsiteY6" fmla="*/ 8440 h 10355"/>
                  <a:gd name="connsiteX0" fmla="*/ 10000 w 10000"/>
                  <a:gd name="connsiteY0" fmla="*/ 8440 h 10355"/>
                  <a:gd name="connsiteX1" fmla="*/ 9799 w 10000"/>
                  <a:gd name="connsiteY1" fmla="*/ 8440 h 10355"/>
                  <a:gd name="connsiteX2" fmla="*/ 9598 w 10000"/>
                  <a:gd name="connsiteY2" fmla="*/ 8094 h 10355"/>
                  <a:gd name="connsiteX3" fmla="*/ 2370 w 10000"/>
                  <a:gd name="connsiteY3" fmla="*/ 273 h 10355"/>
                  <a:gd name="connsiteX4" fmla="*/ 8686 w 10000"/>
                  <a:gd name="connsiteY4" fmla="*/ 8097 h 10355"/>
                  <a:gd name="connsiteX5" fmla="*/ 8 w 10000"/>
                  <a:gd name="connsiteY5" fmla="*/ 7965 h 10355"/>
                  <a:gd name="connsiteX6" fmla="*/ 10000 w 10000"/>
                  <a:gd name="connsiteY6" fmla="*/ 8440 h 10355"/>
                  <a:gd name="connsiteX0" fmla="*/ 10000 w 10000"/>
                  <a:gd name="connsiteY0" fmla="*/ 8605 h 10520"/>
                  <a:gd name="connsiteX1" fmla="*/ 9799 w 10000"/>
                  <a:gd name="connsiteY1" fmla="*/ 8605 h 10520"/>
                  <a:gd name="connsiteX2" fmla="*/ 9598 w 10000"/>
                  <a:gd name="connsiteY2" fmla="*/ 8259 h 10520"/>
                  <a:gd name="connsiteX3" fmla="*/ 2370 w 10000"/>
                  <a:gd name="connsiteY3" fmla="*/ 438 h 10520"/>
                  <a:gd name="connsiteX4" fmla="*/ 8686 w 10000"/>
                  <a:gd name="connsiteY4" fmla="*/ 8262 h 10520"/>
                  <a:gd name="connsiteX5" fmla="*/ 8 w 10000"/>
                  <a:gd name="connsiteY5" fmla="*/ 8130 h 10520"/>
                  <a:gd name="connsiteX6" fmla="*/ 10000 w 10000"/>
                  <a:gd name="connsiteY6" fmla="*/ 8605 h 10520"/>
                  <a:gd name="connsiteX0" fmla="*/ 10000 w 10000"/>
                  <a:gd name="connsiteY0" fmla="*/ 9473 h 11388"/>
                  <a:gd name="connsiteX1" fmla="*/ 9799 w 10000"/>
                  <a:gd name="connsiteY1" fmla="*/ 9473 h 11388"/>
                  <a:gd name="connsiteX2" fmla="*/ 9598 w 10000"/>
                  <a:gd name="connsiteY2" fmla="*/ 9127 h 11388"/>
                  <a:gd name="connsiteX3" fmla="*/ 2972 w 10000"/>
                  <a:gd name="connsiteY3" fmla="*/ 399 h 11388"/>
                  <a:gd name="connsiteX4" fmla="*/ 8686 w 10000"/>
                  <a:gd name="connsiteY4" fmla="*/ 9130 h 11388"/>
                  <a:gd name="connsiteX5" fmla="*/ 8 w 10000"/>
                  <a:gd name="connsiteY5" fmla="*/ 8998 h 11388"/>
                  <a:gd name="connsiteX6" fmla="*/ 10000 w 10000"/>
                  <a:gd name="connsiteY6" fmla="*/ 9473 h 1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00" name="Полилиния 67"/>
              <p:cNvSpPr>
                <a:spLocks/>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 fmla="*/ 9558 w 10006"/>
                  <a:gd name="connsiteY0" fmla="*/ 6618 h 10000"/>
                  <a:gd name="connsiteX1" fmla="*/ 9355 w 10006"/>
                  <a:gd name="connsiteY1" fmla="*/ 6618 h 10000"/>
                  <a:gd name="connsiteX2" fmla="*/ 9153 w 10006"/>
                  <a:gd name="connsiteY2" fmla="*/ 6346 h 10000"/>
                  <a:gd name="connsiteX3" fmla="*/ 1887 w 10006"/>
                  <a:gd name="connsiteY3" fmla="*/ 181 h 10000"/>
                  <a:gd name="connsiteX4" fmla="*/ 8236 w 10006"/>
                  <a:gd name="connsiteY4" fmla="*/ 6348 h 10000"/>
                  <a:gd name="connsiteX5" fmla="*/ 71 w 10006"/>
                  <a:gd name="connsiteY5" fmla="*/ 9428 h 10000"/>
                  <a:gd name="connsiteX6" fmla="*/ 9558 w 10006"/>
                  <a:gd name="connsiteY6" fmla="*/ 6618 h 10000"/>
                  <a:gd name="connsiteX0" fmla="*/ 9558 w 10006"/>
                  <a:gd name="connsiteY0" fmla="*/ 6652 h 10034"/>
                  <a:gd name="connsiteX1" fmla="*/ 9355 w 10006"/>
                  <a:gd name="connsiteY1" fmla="*/ 6652 h 10034"/>
                  <a:gd name="connsiteX2" fmla="*/ 9153 w 10006"/>
                  <a:gd name="connsiteY2" fmla="*/ 6380 h 10034"/>
                  <a:gd name="connsiteX3" fmla="*/ 1887 w 10006"/>
                  <a:gd name="connsiteY3" fmla="*/ 215 h 10034"/>
                  <a:gd name="connsiteX4" fmla="*/ 8236 w 10006"/>
                  <a:gd name="connsiteY4" fmla="*/ 6382 h 10034"/>
                  <a:gd name="connsiteX5" fmla="*/ 71 w 10006"/>
                  <a:gd name="connsiteY5" fmla="*/ 9462 h 10034"/>
                  <a:gd name="connsiteX6" fmla="*/ 9558 w 10006"/>
                  <a:gd name="connsiteY6" fmla="*/ 6652 h 10034"/>
                  <a:gd name="connsiteX0" fmla="*/ 9558 w 9558"/>
                  <a:gd name="connsiteY0" fmla="*/ 6652 h 10197"/>
                  <a:gd name="connsiteX1" fmla="*/ 9355 w 9558"/>
                  <a:gd name="connsiteY1" fmla="*/ 6652 h 10197"/>
                  <a:gd name="connsiteX2" fmla="*/ 9153 w 9558"/>
                  <a:gd name="connsiteY2" fmla="*/ 6380 h 10197"/>
                  <a:gd name="connsiteX3" fmla="*/ 1887 w 9558"/>
                  <a:gd name="connsiteY3" fmla="*/ 215 h 10197"/>
                  <a:gd name="connsiteX4" fmla="*/ 8236 w 9558"/>
                  <a:gd name="connsiteY4" fmla="*/ 6382 h 10197"/>
                  <a:gd name="connsiteX5" fmla="*/ 71 w 9558"/>
                  <a:gd name="connsiteY5" fmla="*/ 9462 h 10197"/>
                  <a:gd name="connsiteX6" fmla="*/ 9558 w 9558"/>
                  <a:gd name="connsiteY6" fmla="*/ 6652 h 10197"/>
                  <a:gd name="connsiteX0" fmla="*/ 10000 w 10000"/>
                  <a:gd name="connsiteY0" fmla="*/ 6696 h 10173"/>
                  <a:gd name="connsiteX1" fmla="*/ 9788 w 10000"/>
                  <a:gd name="connsiteY1" fmla="*/ 6696 h 10173"/>
                  <a:gd name="connsiteX2" fmla="*/ 9576 w 10000"/>
                  <a:gd name="connsiteY2" fmla="*/ 6430 h 10173"/>
                  <a:gd name="connsiteX3" fmla="*/ 1974 w 10000"/>
                  <a:gd name="connsiteY3" fmla="*/ 384 h 10173"/>
                  <a:gd name="connsiteX4" fmla="*/ 8617 w 10000"/>
                  <a:gd name="connsiteY4" fmla="*/ 6432 h 10173"/>
                  <a:gd name="connsiteX5" fmla="*/ 74 w 10000"/>
                  <a:gd name="connsiteY5" fmla="*/ 9452 h 10173"/>
                  <a:gd name="connsiteX6" fmla="*/ 10000 w 10000"/>
                  <a:gd name="connsiteY6" fmla="*/ 6696 h 10173"/>
                  <a:gd name="connsiteX0" fmla="*/ 10000 w 10000"/>
                  <a:gd name="connsiteY0" fmla="*/ 6696 h 10173"/>
                  <a:gd name="connsiteX1" fmla="*/ 9788 w 10000"/>
                  <a:gd name="connsiteY1" fmla="*/ 6696 h 10173"/>
                  <a:gd name="connsiteX2" fmla="*/ 9576 w 10000"/>
                  <a:gd name="connsiteY2" fmla="*/ 6430 h 10173"/>
                  <a:gd name="connsiteX3" fmla="*/ 1974 w 10000"/>
                  <a:gd name="connsiteY3" fmla="*/ 384 h 10173"/>
                  <a:gd name="connsiteX4" fmla="*/ 8617 w 10000"/>
                  <a:gd name="connsiteY4" fmla="*/ 6432 h 10173"/>
                  <a:gd name="connsiteX5" fmla="*/ 74 w 10000"/>
                  <a:gd name="connsiteY5" fmla="*/ 9452 h 10173"/>
                  <a:gd name="connsiteX6" fmla="*/ 10000 w 10000"/>
                  <a:gd name="connsiteY6" fmla="*/ 6696 h 10173"/>
                  <a:gd name="connsiteX0" fmla="*/ 10000 w 10000"/>
                  <a:gd name="connsiteY0" fmla="*/ 6747 h 10224"/>
                  <a:gd name="connsiteX1" fmla="*/ 9788 w 10000"/>
                  <a:gd name="connsiteY1" fmla="*/ 6747 h 10224"/>
                  <a:gd name="connsiteX2" fmla="*/ 9576 w 10000"/>
                  <a:gd name="connsiteY2" fmla="*/ 6481 h 10224"/>
                  <a:gd name="connsiteX3" fmla="*/ 1974 w 10000"/>
                  <a:gd name="connsiteY3" fmla="*/ 435 h 10224"/>
                  <a:gd name="connsiteX4" fmla="*/ 8617 w 10000"/>
                  <a:gd name="connsiteY4" fmla="*/ 6483 h 10224"/>
                  <a:gd name="connsiteX5" fmla="*/ 74 w 10000"/>
                  <a:gd name="connsiteY5" fmla="*/ 9503 h 10224"/>
                  <a:gd name="connsiteX6" fmla="*/ 10000 w 10000"/>
                  <a:gd name="connsiteY6" fmla="*/ 6747 h 10224"/>
                  <a:gd name="connsiteX0" fmla="*/ 10000 w 10000"/>
                  <a:gd name="connsiteY0" fmla="*/ 5820 h 9297"/>
                  <a:gd name="connsiteX1" fmla="*/ 9788 w 10000"/>
                  <a:gd name="connsiteY1" fmla="*/ 5820 h 9297"/>
                  <a:gd name="connsiteX2" fmla="*/ 9576 w 10000"/>
                  <a:gd name="connsiteY2" fmla="*/ 5554 h 9297"/>
                  <a:gd name="connsiteX3" fmla="*/ 2180 w 10000"/>
                  <a:gd name="connsiteY3" fmla="*/ 500 h 9297"/>
                  <a:gd name="connsiteX4" fmla="*/ 8617 w 10000"/>
                  <a:gd name="connsiteY4" fmla="*/ 5556 h 9297"/>
                  <a:gd name="connsiteX5" fmla="*/ 74 w 10000"/>
                  <a:gd name="connsiteY5" fmla="*/ 8576 h 9297"/>
                  <a:gd name="connsiteX6" fmla="*/ 10000 w 10000"/>
                  <a:gd name="connsiteY6" fmla="*/ 5820 h 9297"/>
                  <a:gd name="connsiteX0" fmla="*/ 10000 w 10000"/>
                  <a:gd name="connsiteY0" fmla="*/ 6260 h 10000"/>
                  <a:gd name="connsiteX1" fmla="*/ 9788 w 10000"/>
                  <a:gd name="connsiteY1" fmla="*/ 6260 h 10000"/>
                  <a:gd name="connsiteX2" fmla="*/ 9576 w 10000"/>
                  <a:gd name="connsiteY2" fmla="*/ 5974 h 10000"/>
                  <a:gd name="connsiteX3" fmla="*/ 2180 w 10000"/>
                  <a:gd name="connsiteY3" fmla="*/ 538 h 10000"/>
                  <a:gd name="connsiteX4" fmla="*/ 8617 w 10000"/>
                  <a:gd name="connsiteY4" fmla="*/ 5976 h 10000"/>
                  <a:gd name="connsiteX5" fmla="*/ 74 w 10000"/>
                  <a:gd name="connsiteY5" fmla="*/ 9224 h 10000"/>
                  <a:gd name="connsiteX6" fmla="*/ 10000 w 10000"/>
                  <a:gd name="connsiteY6" fmla="*/ 6260 h 10000"/>
                  <a:gd name="connsiteX0" fmla="*/ 10000 w 10000"/>
                  <a:gd name="connsiteY0" fmla="*/ 6206 h 9946"/>
                  <a:gd name="connsiteX1" fmla="*/ 9788 w 10000"/>
                  <a:gd name="connsiteY1" fmla="*/ 6206 h 9946"/>
                  <a:gd name="connsiteX2" fmla="*/ 9576 w 10000"/>
                  <a:gd name="connsiteY2" fmla="*/ 5920 h 9946"/>
                  <a:gd name="connsiteX3" fmla="*/ 2180 w 10000"/>
                  <a:gd name="connsiteY3" fmla="*/ 484 h 9946"/>
                  <a:gd name="connsiteX4" fmla="*/ 8617 w 10000"/>
                  <a:gd name="connsiteY4" fmla="*/ 5922 h 9946"/>
                  <a:gd name="connsiteX5" fmla="*/ 74 w 10000"/>
                  <a:gd name="connsiteY5" fmla="*/ 9170 h 9946"/>
                  <a:gd name="connsiteX6" fmla="*/ 10000 w 10000"/>
                  <a:gd name="connsiteY6" fmla="*/ 6206 h 9946"/>
                  <a:gd name="connsiteX0" fmla="*/ 10000 w 10000"/>
                  <a:gd name="connsiteY0" fmla="*/ 6240 h 10000"/>
                  <a:gd name="connsiteX1" fmla="*/ 9788 w 10000"/>
                  <a:gd name="connsiteY1" fmla="*/ 6240 h 10000"/>
                  <a:gd name="connsiteX2" fmla="*/ 9576 w 10000"/>
                  <a:gd name="connsiteY2" fmla="*/ 5952 h 10000"/>
                  <a:gd name="connsiteX3" fmla="*/ 2180 w 10000"/>
                  <a:gd name="connsiteY3" fmla="*/ 487 h 10000"/>
                  <a:gd name="connsiteX4" fmla="*/ 8617 w 10000"/>
                  <a:gd name="connsiteY4" fmla="*/ 5954 h 10000"/>
                  <a:gd name="connsiteX5" fmla="*/ 74 w 10000"/>
                  <a:gd name="connsiteY5" fmla="*/ 9220 h 10000"/>
                  <a:gd name="connsiteX6" fmla="*/ 10000 w 10000"/>
                  <a:gd name="connsiteY6" fmla="*/ 6240 h 10000"/>
                  <a:gd name="connsiteX0" fmla="*/ 10010 w 10010"/>
                  <a:gd name="connsiteY0" fmla="*/ 6240 h 10000"/>
                  <a:gd name="connsiteX1" fmla="*/ 9798 w 10010"/>
                  <a:gd name="connsiteY1" fmla="*/ 6240 h 10000"/>
                  <a:gd name="connsiteX2" fmla="*/ 9586 w 10010"/>
                  <a:gd name="connsiteY2" fmla="*/ 5952 h 10000"/>
                  <a:gd name="connsiteX3" fmla="*/ 2190 w 10010"/>
                  <a:gd name="connsiteY3" fmla="*/ 487 h 10000"/>
                  <a:gd name="connsiteX4" fmla="*/ 8627 w 10010"/>
                  <a:gd name="connsiteY4" fmla="*/ 5954 h 10000"/>
                  <a:gd name="connsiteX5" fmla="*/ 84 w 10010"/>
                  <a:gd name="connsiteY5" fmla="*/ 9220 h 10000"/>
                  <a:gd name="connsiteX6" fmla="*/ 10010 w 10010"/>
                  <a:gd name="connsiteY6" fmla="*/ 624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01" name="Полилиния 105"/>
              <p:cNvSpPr>
                <a:spLocks/>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02" name="Полилиния 106"/>
              <p:cNvSpPr>
                <a:spLocks/>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pPr lvl="0"/>
                <a:endParaRPr lang="ru-RU" dirty="0"/>
              </a:p>
            </p:txBody>
          </p:sp>
          <p:sp>
            <p:nvSpPr>
              <p:cNvPr id="103" name="Полилиния 106"/>
              <p:cNvSpPr>
                <a:spLocks/>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ru-RU" dirty="0"/>
              </a:p>
            </p:txBody>
          </p:sp>
        </p:grpSp>
      </p:grpSp>
      <p:sp>
        <p:nvSpPr>
          <p:cNvPr id="2" name="Заголовок 1"/>
          <p:cNvSpPr>
            <a:spLocks noGrp="1"/>
          </p:cNvSpPr>
          <p:nvPr>
            <p:ph type="ctrTitle"/>
          </p:nvPr>
        </p:nvSpPr>
        <p:spPr>
          <a:xfrm>
            <a:off x="1524000" y="1005840"/>
            <a:ext cx="9144000" cy="2651760"/>
          </a:xfrm>
        </p:spPr>
        <p:txBody>
          <a:bodyPr anchor="b">
            <a:normAutofit/>
          </a:bodyPr>
          <a:lstStyle>
            <a:lvl1pPr algn="ctr">
              <a:lnSpc>
                <a:spcPct val="80000"/>
              </a:lnSpc>
              <a:defRPr sz="7200">
                <a:solidFill>
                  <a:schemeClr val="tx1"/>
                </a:solidFill>
                <a:effectLst>
                  <a:outerShdw blurRad="50800" algn="ctr" rotWithShape="0">
                    <a:prstClr val="black">
                      <a:alpha val="35000"/>
                    </a:prstClr>
                  </a:outerShdw>
                </a:effectLst>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524000" y="3719568"/>
            <a:ext cx="9144000" cy="1082939"/>
          </a:xfrm>
        </p:spPr>
        <p:txBody>
          <a:bodyPr/>
          <a:lstStyle>
            <a:lvl1pPr marL="0" indent="0" algn="ctr">
              <a:spcBef>
                <a:spcPts val="1000"/>
              </a:spcBef>
              <a:buNone/>
              <a:defRPr sz="2400">
                <a:effectLst>
                  <a:outerShdw blurRad="50800" algn="ctr" rotWithShape="0">
                    <a:prstClr val="black">
                      <a:alpha val="35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spTree>
    <p:extLst>
      <p:ext uri="{BB962C8B-B14F-4D97-AF65-F5344CB8AC3E}">
        <p14:creationId xmlns:p14="http://schemas.microsoft.com/office/powerpoint/2010/main" val="9217887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C448038D-A533-4232-9027-FA76A8648FFE}" type="datetime1">
              <a:rPr lang="ru-RU" smtClean="0"/>
              <a:t>28.03.2015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84FD59D-33F1-4A76-843D-E67207CAFE54}" type="slidenum">
              <a:rPr lang="ru-RU" smtClean="0"/>
              <a:t>‹#›</a:t>
            </a:fld>
            <a:endParaRPr lang="ru-RU" dirty="0"/>
          </a:p>
        </p:txBody>
      </p:sp>
    </p:spTree>
    <p:extLst>
      <p:ext uri="{BB962C8B-B14F-4D97-AF65-F5344CB8AC3E}">
        <p14:creationId xmlns:p14="http://schemas.microsoft.com/office/powerpoint/2010/main" val="133678281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022080" y="567651"/>
            <a:ext cx="1645920" cy="5452149"/>
          </a:xfrm>
        </p:spPr>
        <p:txBody>
          <a:bodyPr vert="eaVert"/>
          <a:lstStyle>
            <a:lvl1pPr>
              <a:defRPr/>
            </a:lvl1p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1524000" y="567652"/>
            <a:ext cx="7315200" cy="545214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D8FA6684-D08A-4996-B2B7-9E8AD2F23263}" type="datetime1">
              <a:rPr lang="ru-RU" smtClean="0"/>
              <a:t>28.03.2015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84FD59D-33F1-4A76-843D-E67207CAFE54}" type="slidenum">
              <a:rPr lang="ru-RU" smtClean="0"/>
              <a:t>‹#›</a:t>
            </a:fld>
            <a:endParaRPr lang="ru-RU" dirty="0"/>
          </a:p>
        </p:txBody>
      </p:sp>
    </p:spTree>
    <p:extLst>
      <p:ext uri="{BB962C8B-B14F-4D97-AF65-F5344CB8AC3E}">
        <p14:creationId xmlns:p14="http://schemas.microsoft.com/office/powerpoint/2010/main" val="265073883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E6FFA8D6-61CB-47CF-BA93-9D77189827BB}" type="datetime1">
              <a:rPr lang="ru-RU" smtClean="0"/>
              <a:t>28.03.2015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84FD59D-33F1-4A76-843D-E67207CAFE54}" type="slidenum">
              <a:rPr lang="ru-RU" smtClean="0"/>
              <a:t>‹#›</a:t>
            </a:fld>
            <a:endParaRPr lang="ru-RU" dirty="0"/>
          </a:p>
        </p:txBody>
      </p:sp>
    </p:spTree>
    <p:extLst>
      <p:ext uri="{BB962C8B-B14F-4D97-AF65-F5344CB8AC3E}">
        <p14:creationId xmlns:p14="http://schemas.microsoft.com/office/powerpoint/2010/main" val="326431102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4" name="Группа 83"/>
          <p:cNvGrpSpPr/>
          <p:nvPr/>
        </p:nvGrpSpPr>
        <p:grpSpPr>
          <a:xfrm>
            <a:off x="-111192" y="56187"/>
            <a:ext cx="1187090" cy="6801813"/>
            <a:chOff x="-111192" y="56187"/>
            <a:chExt cx="1187090" cy="6801813"/>
          </a:xfrm>
        </p:grpSpPr>
        <p:sp>
          <p:nvSpPr>
            <p:cNvPr id="7" name="Полилиния 6"/>
            <p:cNvSpPr>
              <a:spLocks/>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8" name="Овал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ru-RU" dirty="0"/>
            </a:p>
          </p:txBody>
        </p:sp>
        <p:grpSp>
          <p:nvGrpSpPr>
            <p:cNvPr id="9" name="Группа 8"/>
            <p:cNvGrpSpPr/>
            <p:nvPr/>
          </p:nvGrpSpPr>
          <p:grpSpPr>
            <a:xfrm rot="21351673">
              <a:off x="188910" y="3285460"/>
              <a:ext cx="886988" cy="656333"/>
              <a:chOff x="452438" y="3540125"/>
              <a:chExt cx="750888" cy="555625"/>
            </a:xfrm>
          </p:grpSpPr>
          <p:sp>
            <p:nvSpPr>
              <p:cNvPr id="10" name="Полилиния 9"/>
              <p:cNvSpPr>
                <a:spLocks/>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1" name="Полилиния 10"/>
              <p:cNvSpPr>
                <a:spLocks/>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grpSp>
        <p:sp>
          <p:nvSpPr>
            <p:cNvPr id="12" name="Полилиния 11"/>
            <p:cNvSpPr>
              <a:spLocks/>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3" name="Полилиния 12"/>
            <p:cNvSpPr>
              <a:spLocks/>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noAutofit/>
            </a:bodyPr>
            <a:lstStyle/>
            <a:p>
              <a:endParaRPr lang="ru-RU" dirty="0"/>
            </a:p>
          </p:txBody>
        </p:sp>
        <p:sp>
          <p:nvSpPr>
            <p:cNvPr id="14" name="Полилиния 13"/>
            <p:cNvSpPr>
              <a:spLocks/>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5" name="Полилиния 14"/>
            <p:cNvSpPr>
              <a:spLocks/>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6" name="Полилиния 15"/>
            <p:cNvSpPr>
              <a:spLocks/>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7" name="Полилиния 16"/>
            <p:cNvSpPr>
              <a:spLocks/>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8" name="Овал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9" name="Полилиния 27"/>
            <p:cNvSpPr>
              <a:spLocks/>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pPr lvl="0"/>
              <a:endParaRPr lang="ru-RU" dirty="0"/>
            </a:p>
          </p:txBody>
        </p:sp>
        <p:sp>
          <p:nvSpPr>
            <p:cNvPr id="20" name="Полилиния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Полилиния 49"/>
            <p:cNvSpPr>
              <a:spLocks/>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22" name="Полилиния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23" name="Группа 22"/>
            <p:cNvGrpSpPr/>
            <p:nvPr/>
          </p:nvGrpSpPr>
          <p:grpSpPr>
            <a:xfrm rot="399179" flipH="1">
              <a:off x="322913" y="912037"/>
              <a:ext cx="740803" cy="743600"/>
              <a:chOff x="2051052" y="5522596"/>
              <a:chExt cx="892175" cy="895542"/>
            </a:xfrm>
          </p:grpSpPr>
          <p:sp>
            <p:nvSpPr>
              <p:cNvPr id="24" name="Полилиния 5"/>
              <p:cNvSpPr>
                <a:spLocks/>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5" name="Строка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6" name="Полилиния 32"/>
              <p:cNvSpPr>
                <a:spLocks/>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7" name="Полилиния 33"/>
              <p:cNvSpPr>
                <a:spLocks/>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8" name="Полилиния 32"/>
              <p:cNvSpPr>
                <a:spLocks/>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29" name="Овал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30" name="Полилиния 29"/>
            <p:cNvSpPr>
              <a:spLocks/>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1" name="Полилиния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Полилиния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33" name="Группа 32"/>
            <p:cNvGrpSpPr/>
            <p:nvPr/>
          </p:nvGrpSpPr>
          <p:grpSpPr>
            <a:xfrm rot="16304340" flipH="1">
              <a:off x="178634" y="4276817"/>
              <a:ext cx="888787" cy="885044"/>
              <a:chOff x="4277517" y="3752400"/>
              <a:chExt cx="1154448" cy="1149586"/>
            </a:xfrm>
          </p:grpSpPr>
          <p:sp>
            <p:nvSpPr>
              <p:cNvPr id="34" name="Полилиния 33"/>
              <p:cNvSpPr>
                <a:spLocks/>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5" name="Полилиния 35"/>
              <p:cNvSpPr>
                <a:spLocks/>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36" name="Полилиния 41"/>
              <p:cNvSpPr>
                <a:spLocks/>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7" name="Полилиния 41"/>
              <p:cNvSpPr>
                <a:spLocks/>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8" name="Полилиния 42"/>
              <p:cNvSpPr>
                <a:spLocks/>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pPr lvl="0"/>
                <a:endParaRPr lang="ru-RU" dirty="0"/>
              </a:p>
            </p:txBody>
          </p:sp>
        </p:grpSp>
      </p:grpSp>
      <p:grpSp>
        <p:nvGrpSpPr>
          <p:cNvPr id="83" name="Группа 82"/>
          <p:cNvGrpSpPr/>
          <p:nvPr/>
        </p:nvGrpSpPr>
        <p:grpSpPr>
          <a:xfrm>
            <a:off x="10666412" y="2618021"/>
            <a:ext cx="1376735" cy="4239979"/>
            <a:chOff x="10666412" y="2618021"/>
            <a:chExt cx="1376735" cy="4239979"/>
          </a:xfrm>
        </p:grpSpPr>
        <p:sp>
          <p:nvSpPr>
            <p:cNvPr id="82" name="Полилиния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Полилиния 23"/>
            <p:cNvSpPr>
              <a:spLocks/>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1" name="Полилиния 27"/>
            <p:cNvSpPr>
              <a:spLocks/>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pPr lvl="0"/>
              <a:endParaRPr lang="ru-RU" dirty="0"/>
            </a:p>
          </p:txBody>
        </p:sp>
        <p:sp>
          <p:nvSpPr>
            <p:cNvPr id="43" name="Полилиния 5"/>
            <p:cNvSpPr>
              <a:spLocks/>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4" name="Строка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5" name="Полилиния 10"/>
            <p:cNvSpPr>
              <a:spLocks/>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lvl="0"/>
              <a:endParaRPr lang="ru-RU" dirty="0"/>
            </a:p>
          </p:txBody>
        </p:sp>
        <p:sp>
          <p:nvSpPr>
            <p:cNvPr id="46" name="Полилиния 25"/>
            <p:cNvSpPr>
              <a:spLocks/>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47" name="Полилиния 26"/>
            <p:cNvSpPr>
              <a:spLocks/>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48" name="Полилиния 31"/>
            <p:cNvSpPr>
              <a:spLocks/>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9" name="Полилиния 34"/>
            <p:cNvSpPr>
              <a:spLocks/>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0" name="Полилиния 49"/>
            <p:cNvSpPr>
              <a:spLocks/>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Полилиния 50"/>
            <p:cNvSpPr>
              <a:spLocks/>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2" name="Строка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3" name="Полилиния 78"/>
            <p:cNvSpPr>
              <a:spLocks/>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54" name="Полилиния 79"/>
            <p:cNvSpPr>
              <a:spLocks/>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55" name="Полилиния 82"/>
            <p:cNvSpPr>
              <a:spLocks/>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56" name="Полилиния 84"/>
            <p:cNvSpPr>
              <a:spLocks/>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57" name="Полилиния 80"/>
            <p:cNvSpPr>
              <a:spLocks/>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58" name="Полилиния 84"/>
            <p:cNvSpPr>
              <a:spLocks/>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grpSp>
          <p:nvGrpSpPr>
            <p:cNvPr id="59" name="Группа 58"/>
            <p:cNvGrpSpPr/>
            <p:nvPr/>
          </p:nvGrpSpPr>
          <p:grpSpPr>
            <a:xfrm rot="21311827">
              <a:off x="11197677" y="5664822"/>
              <a:ext cx="407354" cy="408816"/>
              <a:chOff x="11057071" y="5480091"/>
              <a:chExt cx="473402" cy="475102"/>
            </a:xfrm>
          </p:grpSpPr>
          <p:sp>
            <p:nvSpPr>
              <p:cNvPr id="65" name="Полилиния 83"/>
              <p:cNvSpPr>
                <a:spLocks/>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6" name="Полилиния 80"/>
              <p:cNvSpPr>
                <a:spLocks/>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67" name="Полилиния 84"/>
              <p:cNvSpPr>
                <a:spLocks/>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grpSp>
        <p:grpSp>
          <p:nvGrpSpPr>
            <p:cNvPr id="60" name="Группа 59"/>
            <p:cNvGrpSpPr/>
            <p:nvPr/>
          </p:nvGrpSpPr>
          <p:grpSpPr>
            <a:xfrm rot="21311827">
              <a:off x="10666412" y="5053297"/>
              <a:ext cx="643645" cy="641225"/>
              <a:chOff x="10472909" y="4641517"/>
              <a:chExt cx="895542" cy="892175"/>
            </a:xfrm>
          </p:grpSpPr>
          <p:sp>
            <p:nvSpPr>
              <p:cNvPr id="61" name="Полилиния 32"/>
              <p:cNvSpPr>
                <a:spLocks/>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2" name="Полилиния 33"/>
              <p:cNvSpPr>
                <a:spLocks/>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3" name="Полилиния 32"/>
              <p:cNvSpPr>
                <a:spLocks/>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64" name="Овал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sp>
        <p:nvSpPr>
          <p:cNvPr id="2" name="Заголовок 1"/>
          <p:cNvSpPr>
            <a:spLocks noGrp="1"/>
          </p:cNvSpPr>
          <p:nvPr>
            <p:ph type="title"/>
          </p:nvPr>
        </p:nvSpPr>
        <p:spPr>
          <a:xfrm>
            <a:off x="1524000" y="1709738"/>
            <a:ext cx="9144000" cy="2862262"/>
          </a:xfrm>
        </p:spPr>
        <p:txBody>
          <a:bodyPr anchor="b">
            <a:normAutofit/>
          </a:bodyPr>
          <a:lstStyle>
            <a:lvl1pPr>
              <a:defRPr sz="5200"/>
            </a:lvl1pPr>
          </a:lstStyle>
          <a:p>
            <a:r>
              <a:rPr lang="ru-RU" smtClean="0"/>
              <a:t>Образец заголовка</a:t>
            </a:r>
            <a:endParaRPr lang="ru-RU" dirty="0"/>
          </a:p>
        </p:txBody>
      </p:sp>
      <p:sp>
        <p:nvSpPr>
          <p:cNvPr id="3" name="Текст 2"/>
          <p:cNvSpPr>
            <a:spLocks noGrp="1"/>
          </p:cNvSpPr>
          <p:nvPr>
            <p:ph type="body" idx="1"/>
          </p:nvPr>
        </p:nvSpPr>
        <p:spPr>
          <a:xfrm>
            <a:off x="1524000" y="4589463"/>
            <a:ext cx="9144000" cy="1280160"/>
          </a:xfrm>
        </p:spPr>
        <p:txBody>
          <a:bodyPr/>
          <a:lstStyle>
            <a:lvl1pPr marL="0" indent="0">
              <a:buNone/>
              <a:defRPr sz="240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Tree>
    <p:extLst>
      <p:ext uri="{BB962C8B-B14F-4D97-AF65-F5344CB8AC3E}">
        <p14:creationId xmlns:p14="http://schemas.microsoft.com/office/powerpoint/2010/main" val="413316320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524000" y="1904999"/>
            <a:ext cx="4389120" cy="41148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6278880" y="1904999"/>
            <a:ext cx="4389120" cy="41148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4C1B7E7D-B1C3-4D38-A3E7-DB661474DFA3}" type="datetime1">
              <a:rPr lang="ru-RU" smtClean="0"/>
              <a:t>28.03.2015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84FD59D-33F1-4A76-843D-E67207CAFE54}" type="slidenum">
              <a:rPr lang="ru-RU" smtClean="0"/>
              <a:t>‹#›</a:t>
            </a:fld>
            <a:endParaRPr lang="ru-RU" dirty="0"/>
          </a:p>
        </p:txBody>
      </p:sp>
    </p:spTree>
    <p:extLst>
      <p:ext uri="{BB962C8B-B14F-4D97-AF65-F5344CB8AC3E}">
        <p14:creationId xmlns:p14="http://schemas.microsoft.com/office/powerpoint/2010/main" val="311352825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Текст 2"/>
          <p:cNvSpPr>
            <a:spLocks noGrp="1"/>
          </p:cNvSpPr>
          <p:nvPr>
            <p:ph type="body" idx="1"/>
          </p:nvPr>
        </p:nvSpPr>
        <p:spPr>
          <a:xfrm>
            <a:off x="1524000" y="1905000"/>
            <a:ext cx="4389120" cy="683106"/>
          </a:xfrm>
        </p:spPr>
        <p:txBody>
          <a:bodyPr anchor="ctr">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524000" y="2588106"/>
            <a:ext cx="4389120" cy="3431694"/>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6278880" y="1905000"/>
            <a:ext cx="4389120" cy="683106"/>
          </a:xfrm>
        </p:spPr>
        <p:txBody>
          <a:bodyPr anchor="ctr">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278880" y="2588106"/>
            <a:ext cx="4389120" cy="3431694"/>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01665A98-BAEE-4D67-82E9-CE341A8B1BD7}" type="datetime1">
              <a:rPr lang="ru-RU" smtClean="0"/>
              <a:t>28.03.2015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484FD59D-33F1-4A76-843D-E67207CAFE54}" type="slidenum">
              <a:rPr lang="ru-RU" smtClean="0"/>
              <a:t>‹#›</a:t>
            </a:fld>
            <a:endParaRPr lang="ru-RU" dirty="0"/>
          </a:p>
        </p:txBody>
      </p:sp>
    </p:spTree>
    <p:extLst>
      <p:ext uri="{BB962C8B-B14F-4D97-AF65-F5344CB8AC3E}">
        <p14:creationId xmlns:p14="http://schemas.microsoft.com/office/powerpoint/2010/main" val="54804224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C3DF3676-3175-4B01-98B5-6DAE028379AE}" type="datetime1">
              <a:rPr lang="ru-RU" smtClean="0"/>
              <a:t>28.03.2015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484FD59D-33F1-4A76-843D-E67207CAFE54}" type="slidenum">
              <a:rPr lang="ru-RU" smtClean="0"/>
              <a:t>‹#›</a:t>
            </a:fld>
            <a:endParaRPr lang="ru-RU" dirty="0"/>
          </a:p>
        </p:txBody>
      </p:sp>
    </p:spTree>
    <p:extLst>
      <p:ext uri="{BB962C8B-B14F-4D97-AF65-F5344CB8AC3E}">
        <p14:creationId xmlns:p14="http://schemas.microsoft.com/office/powerpoint/2010/main" val="313486874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C70FE93-8C9D-445F-8DF8-8B1CC97CC7C0}" type="datetime1">
              <a:rPr lang="ru-RU" smtClean="0"/>
              <a:t>28.03.2015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484FD59D-33F1-4A76-843D-E67207CAFE54}" type="slidenum">
              <a:rPr lang="ru-RU" smtClean="0"/>
              <a:t>‹#›</a:t>
            </a:fld>
            <a:endParaRPr lang="ru-RU" dirty="0"/>
          </a:p>
        </p:txBody>
      </p:sp>
    </p:spTree>
    <p:extLst>
      <p:ext uri="{BB962C8B-B14F-4D97-AF65-F5344CB8AC3E}">
        <p14:creationId xmlns:p14="http://schemas.microsoft.com/office/powerpoint/2010/main" val="122498758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Группа 7"/>
          <p:cNvGrpSpPr/>
          <p:nvPr/>
        </p:nvGrpSpPr>
        <p:grpSpPr>
          <a:xfrm>
            <a:off x="11123612" y="4051301"/>
            <a:ext cx="965215" cy="2807461"/>
            <a:chOff x="11123612" y="4051301"/>
            <a:chExt cx="965215" cy="2807461"/>
          </a:xfrm>
        </p:grpSpPr>
        <p:sp>
          <p:nvSpPr>
            <p:cNvPr id="9" name="Полилиния 44"/>
            <p:cNvSpPr>
              <a:spLocks/>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 name="Строка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 name="Полилиния 46"/>
            <p:cNvSpPr>
              <a:spLocks/>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2" name="Полилиния 47"/>
            <p:cNvSpPr>
              <a:spLocks/>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3" name="Полилиния 48"/>
            <p:cNvSpPr>
              <a:spLocks/>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4" name="Полилиния 49"/>
            <p:cNvSpPr>
              <a:spLocks/>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5" name="Полилиния 10"/>
            <p:cNvSpPr>
              <a:spLocks/>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6" name="Полилиния 16"/>
            <p:cNvSpPr>
              <a:spLocks/>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7" name="Полилиния 18"/>
            <p:cNvSpPr>
              <a:spLocks/>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2" name="Заголовок 1"/>
          <p:cNvSpPr>
            <a:spLocks noGrp="1"/>
          </p:cNvSpPr>
          <p:nvPr>
            <p:ph type="title"/>
          </p:nvPr>
        </p:nvSpPr>
        <p:spPr>
          <a:xfrm>
            <a:off x="7699248" y="1996440"/>
            <a:ext cx="3200400" cy="2194560"/>
          </a:xfrm>
        </p:spPr>
        <p:txBody>
          <a:bodyPr anchor="b">
            <a:normAutofit/>
          </a:bodyPr>
          <a:lstStyle>
            <a:lvl1pPr>
              <a:defRPr sz="3400"/>
            </a:lvl1pPr>
          </a:lstStyle>
          <a:p>
            <a:r>
              <a:rPr lang="ru-RU" smtClean="0"/>
              <a:t>Образец заголовка</a:t>
            </a:r>
            <a:endParaRPr lang="ru-RU" dirty="0"/>
          </a:p>
        </p:txBody>
      </p:sp>
      <p:sp>
        <p:nvSpPr>
          <p:cNvPr id="3" name="Объект 2"/>
          <p:cNvSpPr>
            <a:spLocks noGrp="1"/>
          </p:cNvSpPr>
          <p:nvPr>
            <p:ph idx="1"/>
          </p:nvPr>
        </p:nvSpPr>
        <p:spPr>
          <a:xfrm>
            <a:off x="838200" y="838200"/>
            <a:ext cx="6400800" cy="51816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7697724" y="4258426"/>
            <a:ext cx="3203448" cy="1761373"/>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0A4EF1E-763C-49B4-B17B-F97011BFC2C2}" type="datetime1">
              <a:rPr lang="ru-RU" smtClean="0"/>
              <a:t>28.03.2015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84FD59D-33F1-4A76-843D-E67207CAFE54}" type="slidenum">
              <a:rPr lang="ru-RU" smtClean="0"/>
              <a:t>‹#›</a:t>
            </a:fld>
            <a:endParaRPr lang="ru-RU" dirty="0"/>
          </a:p>
        </p:txBody>
      </p:sp>
    </p:spTree>
    <p:extLst>
      <p:ext uri="{BB962C8B-B14F-4D97-AF65-F5344CB8AC3E}">
        <p14:creationId xmlns:p14="http://schemas.microsoft.com/office/powerpoint/2010/main" val="205536646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Группа 7"/>
          <p:cNvGrpSpPr/>
          <p:nvPr/>
        </p:nvGrpSpPr>
        <p:grpSpPr>
          <a:xfrm>
            <a:off x="11123612" y="4051301"/>
            <a:ext cx="965215" cy="2807461"/>
            <a:chOff x="11123612" y="4051301"/>
            <a:chExt cx="965215" cy="2807461"/>
          </a:xfrm>
        </p:grpSpPr>
        <p:sp>
          <p:nvSpPr>
            <p:cNvPr id="9" name="Полилиния 44"/>
            <p:cNvSpPr>
              <a:spLocks/>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 name="Строка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 name="Полилиния 46"/>
            <p:cNvSpPr>
              <a:spLocks/>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2" name="Полилиния 47"/>
            <p:cNvSpPr>
              <a:spLocks/>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3" name="Полилиния 48"/>
            <p:cNvSpPr>
              <a:spLocks/>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4" name="Полилиния 49"/>
            <p:cNvSpPr>
              <a:spLocks/>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5" name="Полилиния 10"/>
            <p:cNvSpPr>
              <a:spLocks/>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6" name="Полилиния 16"/>
            <p:cNvSpPr>
              <a:spLocks/>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7" name="Полилиния 18"/>
            <p:cNvSpPr>
              <a:spLocks/>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2" name="Заголовок 1"/>
          <p:cNvSpPr>
            <a:spLocks noGrp="1"/>
          </p:cNvSpPr>
          <p:nvPr>
            <p:ph type="title"/>
          </p:nvPr>
        </p:nvSpPr>
        <p:spPr>
          <a:xfrm>
            <a:off x="7699248" y="1993392"/>
            <a:ext cx="3200400" cy="2194560"/>
          </a:xfrm>
        </p:spPr>
        <p:txBody>
          <a:bodyPr anchor="b">
            <a:normAutofit/>
          </a:bodyPr>
          <a:lstStyle>
            <a:lvl1pPr>
              <a:defRPr sz="3400"/>
            </a:lvl1pPr>
          </a:lstStyle>
          <a:p>
            <a:r>
              <a:rPr lang="ru-RU" smtClean="0"/>
              <a:t>Образец заголовка</a:t>
            </a:r>
            <a:endParaRPr lang="ru-RU" dirty="0"/>
          </a:p>
        </p:txBody>
      </p:sp>
      <p:sp>
        <p:nvSpPr>
          <p:cNvPr id="3" name="Рисунок 2"/>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7699248" y="4255008"/>
            <a:ext cx="3200400" cy="1764792"/>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0800FDC-A43D-4B5A-B091-F5339D0144BE}" type="datetime1">
              <a:rPr lang="ru-RU" smtClean="0"/>
              <a:t>28.03.2015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84FD59D-33F1-4A76-843D-E67207CAFE54}" type="slidenum">
              <a:rPr lang="ru-RU" smtClean="0"/>
              <a:t>‹#›</a:t>
            </a:fld>
            <a:endParaRPr lang="ru-RU" dirty="0"/>
          </a:p>
        </p:txBody>
      </p:sp>
    </p:spTree>
    <p:extLst>
      <p:ext uri="{BB962C8B-B14F-4D97-AF65-F5344CB8AC3E}">
        <p14:creationId xmlns:p14="http://schemas.microsoft.com/office/powerpoint/2010/main" val="106314857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2">
                <a:lumMod val="66000"/>
                <a:lumOff val="34000"/>
              </a:schemeClr>
            </a:gs>
            <a:gs pos="62000">
              <a:schemeClr val="bg2">
                <a:lumMod val="90000"/>
              </a:schemeClr>
            </a:gs>
            <a:gs pos="74000">
              <a:schemeClr val="bg2">
                <a:lumMod val="90000"/>
              </a:schemeClr>
            </a:gs>
            <a:gs pos="100000">
              <a:schemeClr val="bg2">
                <a:lumMod val="75000"/>
              </a:schemeClr>
            </a:gs>
          </a:gsLst>
          <a:lin ang="5400000" scaled="1"/>
        </a:gradFill>
        <a:effectLst/>
      </p:bgPr>
    </p:bg>
    <p:spTree>
      <p:nvGrpSpPr>
        <p:cNvPr id="1" name=""/>
        <p:cNvGrpSpPr/>
        <p:nvPr/>
      </p:nvGrpSpPr>
      <p:grpSpPr>
        <a:xfrm>
          <a:off x="0" y="0"/>
          <a:ext cx="0" cy="0"/>
          <a:chOff x="0" y="0"/>
          <a:chExt cx="0" cy="0"/>
        </a:xfrm>
      </p:grpSpPr>
      <p:grpSp>
        <p:nvGrpSpPr>
          <p:cNvPr id="63" name="Группа 62"/>
          <p:cNvGrpSpPr/>
          <p:nvPr userDrawn="1"/>
        </p:nvGrpSpPr>
        <p:grpSpPr>
          <a:xfrm>
            <a:off x="11123612" y="4051301"/>
            <a:ext cx="965215" cy="2807461"/>
            <a:chOff x="11123612" y="4051301"/>
            <a:chExt cx="965215" cy="2807461"/>
          </a:xfrm>
        </p:grpSpPr>
        <p:sp>
          <p:nvSpPr>
            <p:cNvPr id="38" name="Полилиния 44"/>
            <p:cNvSpPr>
              <a:spLocks/>
            </p:cNvSpPr>
            <p:nvPr userDrawn="1"/>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9" name="Строка 45"/>
            <p:cNvSpPr>
              <a:spLocks noChangeShapeType="1"/>
            </p:cNvSpPr>
            <p:nvPr userDrawn="1"/>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0" name="Полилиния 46"/>
            <p:cNvSpPr>
              <a:spLocks/>
            </p:cNvSpPr>
            <p:nvPr userDrawn="1"/>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41" name="Полилиния 47"/>
            <p:cNvSpPr>
              <a:spLocks/>
            </p:cNvSpPr>
            <p:nvPr userDrawn="1"/>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42" name="Полилиния 48"/>
            <p:cNvSpPr>
              <a:spLocks/>
            </p:cNvSpPr>
            <p:nvPr userDrawn="1"/>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43" name="Полилиния 49"/>
            <p:cNvSpPr>
              <a:spLocks/>
            </p:cNvSpPr>
            <p:nvPr userDrawn="1"/>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46" name="Полилиния 10"/>
            <p:cNvSpPr>
              <a:spLocks/>
            </p:cNvSpPr>
            <p:nvPr userDrawn="1"/>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7" name="Полилиния 16"/>
            <p:cNvSpPr>
              <a:spLocks/>
            </p:cNvSpPr>
            <p:nvPr userDrawn="1"/>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8" name="Полилиния 18"/>
            <p:cNvSpPr>
              <a:spLocks/>
            </p:cNvSpPr>
            <p:nvPr userDrawn="1"/>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dirty="0"/>
            </a:p>
          </p:txBody>
        </p:sp>
      </p:grpSp>
      <p:grpSp>
        <p:nvGrpSpPr>
          <p:cNvPr id="62" name="Группа 61"/>
          <p:cNvGrpSpPr/>
          <p:nvPr userDrawn="1"/>
        </p:nvGrpSpPr>
        <p:grpSpPr>
          <a:xfrm>
            <a:off x="44450" y="1370013"/>
            <a:ext cx="1198563" cy="5487987"/>
            <a:chOff x="44450" y="1370013"/>
            <a:chExt cx="1198563" cy="5487987"/>
          </a:xfrm>
        </p:grpSpPr>
        <p:sp>
          <p:nvSpPr>
            <p:cNvPr id="9" name="Полилиния 5"/>
            <p:cNvSpPr>
              <a:spLocks/>
            </p:cNvSpPr>
            <p:nvPr userDrawn="1"/>
          </p:nvSpPr>
          <p:spPr bwMode="auto">
            <a:xfrm flipH="1">
              <a:off x="277813" y="6858000"/>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 name="Строка 6"/>
            <p:cNvSpPr>
              <a:spLocks noChangeShapeType="1"/>
            </p:cNvSpPr>
            <p:nvPr userDrawn="1"/>
          </p:nvSpPr>
          <p:spPr bwMode="auto">
            <a:xfrm>
              <a:off x="277813" y="6858000"/>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 name="Полилиния 7"/>
            <p:cNvSpPr>
              <a:spLocks/>
            </p:cNvSpPr>
            <p:nvPr userDrawn="1"/>
          </p:nvSpPr>
          <p:spPr bwMode="auto">
            <a:xfrm flipH="1">
              <a:off x="117475" y="5873750"/>
              <a:ext cx="173038" cy="984250"/>
            </a:xfrm>
            <a:custGeom>
              <a:avLst/>
              <a:gdLst>
                <a:gd name="T0" fmla="*/ 0 w 70"/>
                <a:gd name="T1" fmla="*/ 402 h 402"/>
                <a:gd name="T2" fmla="*/ 0 w 70"/>
                <a:gd name="T3" fmla="*/ 1 h 402"/>
                <a:gd name="T4" fmla="*/ 4 w 70"/>
                <a:gd name="T5" fmla="*/ 0 h 402"/>
                <a:gd name="T6" fmla="*/ 5 w 70"/>
                <a:gd name="T7" fmla="*/ 402 h 402"/>
              </a:gdLst>
              <a:ahLst/>
              <a:cxnLst>
                <a:cxn ang="0">
                  <a:pos x="T0" y="T1"/>
                </a:cxn>
                <a:cxn ang="0">
                  <a:pos x="T2" y="T3"/>
                </a:cxn>
                <a:cxn ang="0">
                  <a:pos x="T4" y="T5"/>
                </a:cxn>
                <a:cxn ang="0">
                  <a:pos x="T6" y="T7"/>
                </a:cxn>
              </a:cxnLst>
              <a:rect l="0" t="0" r="r" b="b"/>
              <a:pathLst>
                <a:path w="70" h="402">
                  <a:moveTo>
                    <a:pt x="0" y="402"/>
                  </a:moveTo>
                  <a:cubicBezTo>
                    <a:pt x="66" y="232"/>
                    <a:pt x="1" y="4"/>
                    <a:pt x="0" y="1"/>
                  </a:cubicBezTo>
                  <a:cubicBezTo>
                    <a:pt x="4" y="0"/>
                    <a:pt x="4" y="0"/>
                    <a:pt x="4" y="0"/>
                  </a:cubicBezTo>
                  <a:cubicBezTo>
                    <a:pt x="5" y="2"/>
                    <a:pt x="70" y="231"/>
                    <a:pt x="5" y="402"/>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2" name="Полилиния 8"/>
            <p:cNvSpPr>
              <a:spLocks/>
            </p:cNvSpPr>
            <p:nvPr userDrawn="1"/>
          </p:nvSpPr>
          <p:spPr bwMode="auto">
            <a:xfrm flipH="1">
              <a:off x="79375" y="3760788"/>
              <a:ext cx="87313" cy="76200"/>
            </a:xfrm>
            <a:custGeom>
              <a:avLst/>
              <a:gdLst>
                <a:gd name="T0" fmla="*/ 21 w 36"/>
                <a:gd name="T1" fmla="*/ 29 h 31"/>
                <a:gd name="T2" fmla="*/ 1 w 36"/>
                <a:gd name="T3" fmla="*/ 19 h 31"/>
                <a:gd name="T4" fmla="*/ 16 w 36"/>
                <a:gd name="T5" fmla="*/ 2 h 31"/>
                <a:gd name="T6" fmla="*/ 35 w 36"/>
                <a:gd name="T7" fmla="*/ 13 h 31"/>
                <a:gd name="T8" fmla="*/ 21 w 36"/>
                <a:gd name="T9" fmla="*/ 29 h 31"/>
              </a:gdLst>
              <a:ahLst/>
              <a:cxnLst>
                <a:cxn ang="0">
                  <a:pos x="T0" y="T1"/>
                </a:cxn>
                <a:cxn ang="0">
                  <a:pos x="T2" y="T3"/>
                </a:cxn>
                <a:cxn ang="0">
                  <a:pos x="T4" y="T5"/>
                </a:cxn>
                <a:cxn ang="0">
                  <a:pos x="T6" y="T7"/>
                </a:cxn>
                <a:cxn ang="0">
                  <a:pos x="T8" y="T9"/>
                </a:cxn>
              </a:cxnLst>
              <a:rect l="0" t="0" r="r" b="b"/>
              <a:pathLst>
                <a:path w="36" h="31">
                  <a:moveTo>
                    <a:pt x="21" y="29"/>
                  </a:moveTo>
                  <a:cubicBezTo>
                    <a:pt x="11" y="31"/>
                    <a:pt x="3" y="26"/>
                    <a:pt x="1" y="19"/>
                  </a:cubicBezTo>
                  <a:cubicBezTo>
                    <a:pt x="0" y="11"/>
                    <a:pt x="7" y="4"/>
                    <a:pt x="16" y="2"/>
                  </a:cubicBezTo>
                  <a:cubicBezTo>
                    <a:pt x="25" y="0"/>
                    <a:pt x="34" y="5"/>
                    <a:pt x="35" y="13"/>
                  </a:cubicBezTo>
                  <a:cubicBezTo>
                    <a:pt x="36" y="20"/>
                    <a:pt x="30" y="28"/>
                    <a:pt x="21" y="29"/>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3" name="Полилиния 12"/>
            <p:cNvSpPr>
              <a:spLocks/>
            </p:cNvSpPr>
            <p:nvPr userDrawn="1"/>
          </p:nvSpPr>
          <p:spPr bwMode="auto">
            <a:xfrm flipH="1">
              <a:off x="241300" y="4100513"/>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4" name="Полилиния 13"/>
            <p:cNvSpPr>
              <a:spLocks/>
            </p:cNvSpPr>
            <p:nvPr userDrawn="1"/>
          </p:nvSpPr>
          <p:spPr bwMode="auto">
            <a:xfrm flipH="1">
              <a:off x="762001" y="4652963"/>
              <a:ext cx="88900" cy="85725"/>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5" name="Полилиния 14"/>
            <p:cNvSpPr>
              <a:spLocks/>
            </p:cNvSpPr>
            <p:nvPr userDrawn="1"/>
          </p:nvSpPr>
          <p:spPr bwMode="auto">
            <a:xfrm flipH="1">
              <a:off x="312738" y="2260600"/>
              <a:ext cx="730251" cy="4597400"/>
            </a:xfrm>
            <a:custGeom>
              <a:avLst/>
              <a:gdLst>
                <a:gd name="T0" fmla="*/ 171 w 297"/>
                <a:gd name="T1" fmla="*/ 0 h 1879"/>
                <a:gd name="T2" fmla="*/ 168 w 297"/>
                <a:gd name="T3" fmla="*/ 3 h 1879"/>
                <a:gd name="T4" fmla="*/ 264 w 297"/>
                <a:gd name="T5" fmla="*/ 422 h 1879"/>
                <a:gd name="T6" fmla="*/ 222 w 297"/>
                <a:gd name="T7" fmla="*/ 365 h 1879"/>
                <a:gd name="T8" fmla="*/ 219 w 297"/>
                <a:gd name="T9" fmla="*/ 368 h 1879"/>
                <a:gd name="T10" fmla="*/ 264 w 297"/>
                <a:gd name="T11" fmla="*/ 428 h 1879"/>
                <a:gd name="T12" fmla="*/ 264 w 297"/>
                <a:gd name="T13" fmla="*/ 428 h 1879"/>
                <a:gd name="T14" fmla="*/ 232 w 297"/>
                <a:gd name="T15" fmla="*/ 984 h 1879"/>
                <a:gd name="T16" fmla="*/ 0 w 297"/>
                <a:gd name="T17" fmla="*/ 1879 h 1879"/>
                <a:gd name="T18" fmla="*/ 5 w 297"/>
                <a:gd name="T19" fmla="*/ 1879 h 1879"/>
                <a:gd name="T20" fmla="*/ 236 w 297"/>
                <a:gd name="T21" fmla="*/ 985 h 1879"/>
                <a:gd name="T22" fmla="*/ 171 w 297"/>
                <a:gd name="T23"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7" h="1879">
                  <a:moveTo>
                    <a:pt x="171" y="0"/>
                  </a:moveTo>
                  <a:cubicBezTo>
                    <a:pt x="168" y="3"/>
                    <a:pt x="168" y="3"/>
                    <a:pt x="168" y="3"/>
                  </a:cubicBezTo>
                  <a:cubicBezTo>
                    <a:pt x="225" y="70"/>
                    <a:pt x="258" y="217"/>
                    <a:pt x="264" y="422"/>
                  </a:cubicBezTo>
                  <a:cubicBezTo>
                    <a:pt x="222" y="365"/>
                    <a:pt x="222" y="365"/>
                    <a:pt x="222" y="365"/>
                  </a:cubicBezTo>
                  <a:cubicBezTo>
                    <a:pt x="219" y="368"/>
                    <a:pt x="219" y="368"/>
                    <a:pt x="219" y="368"/>
                  </a:cubicBezTo>
                  <a:cubicBezTo>
                    <a:pt x="264" y="428"/>
                    <a:pt x="264" y="428"/>
                    <a:pt x="264" y="428"/>
                  </a:cubicBezTo>
                  <a:cubicBezTo>
                    <a:pt x="264" y="428"/>
                    <a:pt x="264" y="428"/>
                    <a:pt x="264" y="428"/>
                  </a:cubicBezTo>
                  <a:cubicBezTo>
                    <a:pt x="269" y="583"/>
                    <a:pt x="258" y="772"/>
                    <a:pt x="232" y="984"/>
                  </a:cubicBezTo>
                  <a:cubicBezTo>
                    <a:pt x="181" y="1404"/>
                    <a:pt x="83" y="1780"/>
                    <a:pt x="0" y="1879"/>
                  </a:cubicBezTo>
                  <a:cubicBezTo>
                    <a:pt x="5" y="1879"/>
                    <a:pt x="5" y="1879"/>
                    <a:pt x="5" y="1879"/>
                  </a:cubicBezTo>
                  <a:cubicBezTo>
                    <a:pt x="88" y="1775"/>
                    <a:pt x="185" y="1401"/>
                    <a:pt x="236" y="985"/>
                  </a:cubicBezTo>
                  <a:cubicBezTo>
                    <a:pt x="297" y="487"/>
                    <a:pt x="273" y="119"/>
                    <a:pt x="171" y="0"/>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6" name="Полилиния 15"/>
            <p:cNvSpPr>
              <a:spLocks/>
            </p:cNvSpPr>
            <p:nvPr userDrawn="1"/>
          </p:nvSpPr>
          <p:spPr bwMode="auto">
            <a:xfrm flipH="1">
              <a:off x="273050"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 name="Строка 14"/>
            <p:cNvSpPr>
              <a:spLocks noChangeShapeType="1"/>
            </p:cNvSpPr>
            <p:nvPr userDrawn="1"/>
          </p:nvSpPr>
          <p:spPr bwMode="auto">
            <a:xfrm>
              <a:off x="273050"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8" name="Полилиния 17"/>
            <p:cNvSpPr>
              <a:spLocks/>
            </p:cNvSpPr>
            <p:nvPr userDrawn="1"/>
          </p:nvSpPr>
          <p:spPr bwMode="auto">
            <a:xfrm flipH="1">
              <a:off x="273050" y="3594100"/>
              <a:ext cx="554038" cy="3263900"/>
            </a:xfrm>
            <a:custGeom>
              <a:avLst/>
              <a:gdLst>
                <a:gd name="T0" fmla="*/ 221 w 225"/>
                <a:gd name="T1" fmla="*/ 1334 h 1334"/>
                <a:gd name="T2" fmla="*/ 145 w 225"/>
                <a:gd name="T3" fmla="*/ 843 h 1334"/>
                <a:gd name="T4" fmla="*/ 0 w 225"/>
                <a:gd name="T5" fmla="*/ 1 h 1334"/>
                <a:gd name="T6" fmla="*/ 4 w 225"/>
                <a:gd name="T7" fmla="*/ 0 h 1334"/>
                <a:gd name="T8" fmla="*/ 149 w 225"/>
                <a:gd name="T9" fmla="*/ 842 h 1334"/>
                <a:gd name="T10" fmla="*/ 225 w 225"/>
                <a:gd name="T11" fmla="*/ 1334 h 1334"/>
              </a:gdLst>
              <a:ahLst/>
              <a:cxnLst>
                <a:cxn ang="0">
                  <a:pos x="T0" y="T1"/>
                </a:cxn>
                <a:cxn ang="0">
                  <a:pos x="T2" y="T3"/>
                </a:cxn>
                <a:cxn ang="0">
                  <a:pos x="T4" y="T5"/>
                </a:cxn>
                <a:cxn ang="0">
                  <a:pos x="T6" y="T7"/>
                </a:cxn>
                <a:cxn ang="0">
                  <a:pos x="T8" y="T9"/>
                </a:cxn>
                <a:cxn ang="0">
                  <a:pos x="T10" y="T11"/>
                </a:cxn>
              </a:cxnLst>
              <a:rect l="0" t="0" r="r" b="b"/>
              <a:pathLst>
                <a:path w="225" h="1334">
                  <a:moveTo>
                    <a:pt x="221" y="1334"/>
                  </a:moveTo>
                  <a:cubicBezTo>
                    <a:pt x="200" y="1243"/>
                    <a:pt x="174" y="1055"/>
                    <a:pt x="145" y="843"/>
                  </a:cubicBezTo>
                  <a:cubicBezTo>
                    <a:pt x="101" y="518"/>
                    <a:pt x="52" y="149"/>
                    <a:pt x="0" y="1"/>
                  </a:cubicBezTo>
                  <a:cubicBezTo>
                    <a:pt x="4" y="0"/>
                    <a:pt x="4" y="0"/>
                    <a:pt x="4" y="0"/>
                  </a:cubicBezTo>
                  <a:cubicBezTo>
                    <a:pt x="55" y="148"/>
                    <a:pt x="105" y="517"/>
                    <a:pt x="149" y="842"/>
                  </a:cubicBezTo>
                  <a:cubicBezTo>
                    <a:pt x="178" y="1055"/>
                    <a:pt x="204" y="1244"/>
                    <a:pt x="225" y="1334"/>
                  </a:cubicBezTo>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9" name="Полилиния 18"/>
            <p:cNvSpPr>
              <a:spLocks/>
            </p:cNvSpPr>
            <p:nvPr userDrawn="1"/>
          </p:nvSpPr>
          <p:spPr bwMode="auto">
            <a:xfrm flipH="1">
              <a:off x="133350" y="3444875"/>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20" name="Полилиния 19"/>
            <p:cNvSpPr>
              <a:spLocks/>
            </p:cNvSpPr>
            <p:nvPr userDrawn="1"/>
          </p:nvSpPr>
          <p:spPr bwMode="auto">
            <a:xfrm flipH="1">
              <a:off x="936626" y="4335463"/>
              <a:ext cx="133350" cy="131762"/>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21" name="Полилиния 20"/>
            <p:cNvSpPr>
              <a:spLocks/>
            </p:cNvSpPr>
            <p:nvPr userDrawn="1"/>
          </p:nvSpPr>
          <p:spPr bwMode="auto">
            <a:xfrm flipH="1">
              <a:off x="44450" y="5021263"/>
              <a:ext cx="317500" cy="317500"/>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22" name="Полилиния 21"/>
            <p:cNvSpPr>
              <a:spLocks/>
            </p:cNvSpPr>
            <p:nvPr userDrawn="1"/>
          </p:nvSpPr>
          <p:spPr bwMode="auto">
            <a:xfrm flipH="1">
              <a:off x="771526" y="3168650"/>
              <a:ext cx="131763" cy="131762"/>
            </a:xfrm>
            <a:custGeom>
              <a:avLst/>
              <a:gdLst>
                <a:gd name="T0" fmla="*/ 52 w 53"/>
                <a:gd name="T1" fmla="*/ 31 h 54"/>
                <a:gd name="T2" fmla="*/ 49 w 53"/>
                <a:gd name="T3" fmla="*/ 27 h 54"/>
                <a:gd name="T4" fmla="*/ 52 w 53"/>
                <a:gd name="T5" fmla="*/ 22 h 54"/>
                <a:gd name="T6" fmla="*/ 42 w 53"/>
                <a:gd name="T7" fmla="*/ 19 h 54"/>
                <a:gd name="T8" fmla="*/ 45 w 53"/>
                <a:gd name="T9" fmla="*/ 8 h 54"/>
                <a:gd name="T10" fmla="*/ 38 w 53"/>
                <a:gd name="T11" fmla="*/ 10 h 54"/>
                <a:gd name="T12" fmla="*/ 36 w 53"/>
                <a:gd name="T13" fmla="*/ 2 h 54"/>
                <a:gd name="T14" fmla="*/ 29 w 53"/>
                <a:gd name="T15" fmla="*/ 7 h 54"/>
                <a:gd name="T16" fmla="*/ 24 w 53"/>
                <a:gd name="T17" fmla="*/ 1 h 54"/>
                <a:gd name="T18" fmla="*/ 21 w 53"/>
                <a:gd name="T19" fmla="*/ 6 h 54"/>
                <a:gd name="T20" fmla="*/ 14 w 53"/>
                <a:gd name="T21" fmla="*/ 3 h 54"/>
                <a:gd name="T22" fmla="*/ 13 w 53"/>
                <a:gd name="T23" fmla="*/ 12 h 54"/>
                <a:gd name="T24" fmla="*/ 5 w 53"/>
                <a:gd name="T25" fmla="*/ 11 h 54"/>
                <a:gd name="T26" fmla="*/ 8 w 53"/>
                <a:gd name="T27" fmla="*/ 20 h 54"/>
                <a:gd name="T28" fmla="*/ 0 w 53"/>
                <a:gd name="T29" fmla="*/ 23 h 54"/>
                <a:gd name="T30" fmla="*/ 4 w 53"/>
                <a:gd name="T31" fmla="*/ 28 h 54"/>
                <a:gd name="T32" fmla="*/ 0 w 53"/>
                <a:gd name="T33" fmla="*/ 32 h 54"/>
                <a:gd name="T34" fmla="*/ 10 w 53"/>
                <a:gd name="T35" fmla="*/ 36 h 54"/>
                <a:gd name="T36" fmla="*/ 7 w 53"/>
                <a:gd name="T37" fmla="*/ 46 h 54"/>
                <a:gd name="T38" fmla="*/ 15 w 53"/>
                <a:gd name="T39" fmla="*/ 45 h 54"/>
                <a:gd name="T40" fmla="*/ 16 w 53"/>
                <a:gd name="T41" fmla="*/ 52 h 54"/>
                <a:gd name="T42" fmla="*/ 23 w 53"/>
                <a:gd name="T43" fmla="*/ 48 h 54"/>
                <a:gd name="T44" fmla="*/ 28 w 53"/>
                <a:gd name="T45" fmla="*/ 54 h 54"/>
                <a:gd name="T46" fmla="*/ 32 w 53"/>
                <a:gd name="T47" fmla="*/ 48 h 54"/>
                <a:gd name="T48" fmla="*/ 38 w 53"/>
                <a:gd name="T49" fmla="*/ 51 h 54"/>
                <a:gd name="T50" fmla="*/ 39 w 53"/>
                <a:gd name="T51" fmla="*/ 43 h 54"/>
                <a:gd name="T52" fmla="*/ 47 w 53"/>
                <a:gd name="T53" fmla="*/ 43 h 54"/>
                <a:gd name="T54" fmla="*/ 44 w 53"/>
                <a:gd name="T55" fmla="*/ 35 h 54"/>
                <a:gd name="T56" fmla="*/ 52 w 53"/>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 h="54">
                  <a:moveTo>
                    <a:pt x="52" y="31"/>
                  </a:moveTo>
                  <a:cubicBezTo>
                    <a:pt x="53" y="30"/>
                    <a:pt x="51" y="28"/>
                    <a:pt x="49" y="27"/>
                  </a:cubicBezTo>
                  <a:cubicBezTo>
                    <a:pt x="51" y="25"/>
                    <a:pt x="52" y="23"/>
                    <a:pt x="52" y="22"/>
                  </a:cubicBezTo>
                  <a:cubicBezTo>
                    <a:pt x="52" y="20"/>
                    <a:pt x="48" y="19"/>
                    <a:pt x="42" y="19"/>
                  </a:cubicBezTo>
                  <a:cubicBezTo>
                    <a:pt x="45" y="14"/>
                    <a:pt x="47" y="10"/>
                    <a:pt x="45" y="8"/>
                  </a:cubicBezTo>
                  <a:cubicBezTo>
                    <a:pt x="44" y="7"/>
                    <a:pt x="41" y="8"/>
                    <a:pt x="38" y="10"/>
                  </a:cubicBezTo>
                  <a:cubicBezTo>
                    <a:pt x="38" y="6"/>
                    <a:pt x="37" y="3"/>
                    <a:pt x="36" y="2"/>
                  </a:cubicBezTo>
                  <a:cubicBezTo>
                    <a:pt x="34" y="2"/>
                    <a:pt x="32" y="3"/>
                    <a:pt x="29" y="7"/>
                  </a:cubicBezTo>
                  <a:cubicBezTo>
                    <a:pt x="28" y="3"/>
                    <a:pt x="26" y="0"/>
                    <a:pt x="24" y="1"/>
                  </a:cubicBezTo>
                  <a:cubicBezTo>
                    <a:pt x="23" y="1"/>
                    <a:pt x="22" y="3"/>
                    <a:pt x="21" y="6"/>
                  </a:cubicBezTo>
                  <a:cubicBezTo>
                    <a:pt x="18" y="4"/>
                    <a:pt x="16" y="3"/>
                    <a:pt x="14" y="3"/>
                  </a:cubicBezTo>
                  <a:cubicBezTo>
                    <a:pt x="13" y="4"/>
                    <a:pt x="13" y="7"/>
                    <a:pt x="13" y="12"/>
                  </a:cubicBezTo>
                  <a:cubicBezTo>
                    <a:pt x="9" y="10"/>
                    <a:pt x="6" y="10"/>
                    <a:pt x="5" y="11"/>
                  </a:cubicBezTo>
                  <a:cubicBezTo>
                    <a:pt x="4" y="13"/>
                    <a:pt x="5" y="16"/>
                    <a:pt x="8" y="20"/>
                  </a:cubicBezTo>
                  <a:cubicBezTo>
                    <a:pt x="3" y="20"/>
                    <a:pt x="0" y="21"/>
                    <a:pt x="0" y="23"/>
                  </a:cubicBezTo>
                  <a:cubicBezTo>
                    <a:pt x="0" y="25"/>
                    <a:pt x="1" y="26"/>
                    <a:pt x="4" y="28"/>
                  </a:cubicBezTo>
                  <a:cubicBezTo>
                    <a:pt x="1" y="29"/>
                    <a:pt x="0" y="31"/>
                    <a:pt x="0" y="32"/>
                  </a:cubicBezTo>
                  <a:cubicBezTo>
                    <a:pt x="0" y="34"/>
                    <a:pt x="4" y="35"/>
                    <a:pt x="10" y="36"/>
                  </a:cubicBezTo>
                  <a:cubicBezTo>
                    <a:pt x="7" y="40"/>
                    <a:pt x="6" y="44"/>
                    <a:pt x="7" y="46"/>
                  </a:cubicBezTo>
                  <a:cubicBezTo>
                    <a:pt x="8" y="47"/>
                    <a:pt x="11" y="46"/>
                    <a:pt x="15" y="45"/>
                  </a:cubicBezTo>
                  <a:cubicBezTo>
                    <a:pt x="14" y="49"/>
                    <a:pt x="15" y="51"/>
                    <a:pt x="16" y="52"/>
                  </a:cubicBezTo>
                  <a:cubicBezTo>
                    <a:pt x="18" y="53"/>
                    <a:pt x="20" y="51"/>
                    <a:pt x="23" y="48"/>
                  </a:cubicBezTo>
                  <a:cubicBezTo>
                    <a:pt x="24" y="51"/>
                    <a:pt x="26" y="54"/>
                    <a:pt x="28" y="54"/>
                  </a:cubicBezTo>
                  <a:cubicBezTo>
                    <a:pt x="29" y="54"/>
                    <a:pt x="31" y="51"/>
                    <a:pt x="32" y="48"/>
                  </a:cubicBezTo>
                  <a:cubicBezTo>
                    <a:pt x="34" y="50"/>
                    <a:pt x="36" y="52"/>
                    <a:pt x="38" y="51"/>
                  </a:cubicBezTo>
                  <a:cubicBezTo>
                    <a:pt x="39" y="50"/>
                    <a:pt x="40" y="47"/>
                    <a:pt x="39" y="43"/>
                  </a:cubicBezTo>
                  <a:cubicBezTo>
                    <a:pt x="43" y="44"/>
                    <a:pt x="46" y="45"/>
                    <a:pt x="47" y="43"/>
                  </a:cubicBezTo>
                  <a:cubicBezTo>
                    <a:pt x="48" y="42"/>
                    <a:pt x="47" y="39"/>
                    <a:pt x="44" y="35"/>
                  </a:cubicBezTo>
                  <a:cubicBezTo>
                    <a:pt x="49" y="34"/>
                    <a:pt x="52" y="33"/>
                    <a:pt x="52" y="3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23" name="Полилиния 22"/>
            <p:cNvSpPr>
              <a:spLocks/>
            </p:cNvSpPr>
            <p:nvPr userDrawn="1"/>
          </p:nvSpPr>
          <p:spPr bwMode="auto">
            <a:xfrm flipH="1">
              <a:off x="118857" y="1370013"/>
              <a:ext cx="260350" cy="258762"/>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24" name="Полилиния 23"/>
            <p:cNvSpPr>
              <a:spLocks/>
            </p:cNvSpPr>
            <p:nvPr userDrawn="1"/>
          </p:nvSpPr>
          <p:spPr bwMode="auto">
            <a:xfrm flipH="1">
              <a:off x="309563" y="4675188"/>
              <a:ext cx="246063" cy="347662"/>
            </a:xfrm>
            <a:custGeom>
              <a:avLst/>
              <a:gdLst>
                <a:gd name="T0" fmla="*/ 78 w 100"/>
                <a:gd name="T1" fmla="*/ 15 h 142"/>
                <a:gd name="T2" fmla="*/ 30 w 100"/>
                <a:gd name="T3" fmla="*/ 130 h 142"/>
                <a:gd name="T4" fmla="*/ 78 w 100"/>
                <a:gd name="T5" fmla="*/ 15 h 142"/>
              </a:gdLst>
              <a:ahLst/>
              <a:cxnLst>
                <a:cxn ang="0">
                  <a:pos x="T0" y="T1"/>
                </a:cxn>
                <a:cxn ang="0">
                  <a:pos x="T2" y="T3"/>
                </a:cxn>
                <a:cxn ang="0">
                  <a:pos x="T4" y="T5"/>
                </a:cxn>
              </a:cxnLst>
              <a:rect l="0" t="0" r="r" b="b"/>
              <a:pathLst>
                <a:path w="100" h="142">
                  <a:moveTo>
                    <a:pt x="78" y="15"/>
                  </a:moveTo>
                  <a:cubicBezTo>
                    <a:pt x="100" y="37"/>
                    <a:pt x="60" y="118"/>
                    <a:pt x="30" y="130"/>
                  </a:cubicBezTo>
                  <a:cubicBezTo>
                    <a:pt x="0" y="142"/>
                    <a:pt x="63" y="0"/>
                    <a:pt x="78" y="1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25" name="Полилиния 24"/>
            <p:cNvSpPr>
              <a:spLocks/>
            </p:cNvSpPr>
            <p:nvPr userDrawn="1"/>
          </p:nvSpPr>
          <p:spPr bwMode="auto">
            <a:xfrm flipH="1">
              <a:off x="608013"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6" name="Строка 27"/>
            <p:cNvSpPr>
              <a:spLocks noChangeShapeType="1"/>
            </p:cNvSpPr>
            <p:nvPr userDrawn="1"/>
          </p:nvSpPr>
          <p:spPr bwMode="auto">
            <a:xfrm>
              <a:off x="608013"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7" name="Полилиния 26"/>
            <p:cNvSpPr>
              <a:spLocks/>
            </p:cNvSpPr>
            <p:nvPr userDrawn="1"/>
          </p:nvSpPr>
          <p:spPr bwMode="auto">
            <a:xfrm flipH="1">
              <a:off x="600075" y="5172075"/>
              <a:ext cx="339725" cy="1685925"/>
            </a:xfrm>
            <a:custGeom>
              <a:avLst/>
              <a:gdLst>
                <a:gd name="T0" fmla="*/ 131 w 138"/>
                <a:gd name="T1" fmla="*/ 689 h 689"/>
                <a:gd name="T2" fmla="*/ 0 w 138"/>
                <a:gd name="T3" fmla="*/ 4 h 689"/>
                <a:gd name="T4" fmla="*/ 1 w 138"/>
                <a:gd name="T5" fmla="*/ 0 h 689"/>
                <a:gd name="T6" fmla="*/ 132 w 138"/>
                <a:gd name="T7" fmla="*/ 403 h 689"/>
                <a:gd name="T8" fmla="*/ 135 w 138"/>
                <a:gd name="T9" fmla="*/ 689 h 689"/>
              </a:gdLst>
              <a:ahLst/>
              <a:cxnLst>
                <a:cxn ang="0">
                  <a:pos x="T0" y="T1"/>
                </a:cxn>
                <a:cxn ang="0">
                  <a:pos x="T2" y="T3"/>
                </a:cxn>
                <a:cxn ang="0">
                  <a:pos x="T4" y="T5"/>
                </a:cxn>
                <a:cxn ang="0">
                  <a:pos x="T6" y="T7"/>
                </a:cxn>
                <a:cxn ang="0">
                  <a:pos x="T8" y="T9"/>
                </a:cxn>
              </a:cxnLst>
              <a:rect l="0" t="0" r="r" b="b"/>
              <a:pathLst>
                <a:path w="138" h="689">
                  <a:moveTo>
                    <a:pt x="131" y="689"/>
                  </a:moveTo>
                  <a:cubicBezTo>
                    <a:pt x="136" y="509"/>
                    <a:pt x="136" y="50"/>
                    <a:pt x="0" y="4"/>
                  </a:cubicBezTo>
                  <a:cubicBezTo>
                    <a:pt x="1" y="0"/>
                    <a:pt x="1" y="0"/>
                    <a:pt x="1" y="0"/>
                  </a:cubicBezTo>
                  <a:cubicBezTo>
                    <a:pt x="73" y="25"/>
                    <a:pt x="117" y="161"/>
                    <a:pt x="132" y="403"/>
                  </a:cubicBezTo>
                  <a:cubicBezTo>
                    <a:pt x="138" y="513"/>
                    <a:pt x="137" y="621"/>
                    <a:pt x="135" y="689"/>
                  </a:cubicBezTo>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ru-RU" dirty="0"/>
            </a:p>
          </p:txBody>
        </p:sp>
        <p:grpSp>
          <p:nvGrpSpPr>
            <p:cNvPr id="28" name="Группа 27"/>
            <p:cNvGrpSpPr/>
            <p:nvPr userDrawn="1"/>
          </p:nvGrpSpPr>
          <p:grpSpPr>
            <a:xfrm rot="21049918">
              <a:off x="516851" y="3319634"/>
              <a:ext cx="682233" cy="504823"/>
              <a:chOff x="452438" y="3540125"/>
              <a:chExt cx="750888" cy="555625"/>
            </a:xfrm>
          </p:grpSpPr>
          <p:sp>
            <p:nvSpPr>
              <p:cNvPr id="29" name="Полилиния 28"/>
              <p:cNvSpPr>
                <a:spLocks/>
              </p:cNvSpPr>
              <p:nvPr userDrawn="1"/>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0" name="Полилиния 29"/>
              <p:cNvSpPr>
                <a:spLocks/>
              </p:cNvSpPr>
              <p:nvPr userDrawn="1"/>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grpSp>
        <p:sp>
          <p:nvSpPr>
            <p:cNvPr id="31" name="Овал 30"/>
            <p:cNvSpPr>
              <a:spLocks noChangeArrowheads="1"/>
            </p:cNvSpPr>
            <p:nvPr userDrawn="1"/>
          </p:nvSpPr>
          <p:spPr bwMode="auto">
            <a:xfrm flipH="1">
              <a:off x="822178" y="5832156"/>
              <a:ext cx="82550" cy="69850"/>
            </a:xfrm>
            <a:prstGeom prst="ellipse">
              <a:avLst/>
            </a:pr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2" name="Полилиния 31"/>
            <p:cNvSpPr>
              <a:spLocks/>
            </p:cNvSpPr>
            <p:nvPr userDrawn="1"/>
          </p:nvSpPr>
          <p:spPr bwMode="auto">
            <a:xfrm flipH="1">
              <a:off x="125840" y="3663574"/>
              <a:ext cx="519113" cy="444500"/>
            </a:xfrm>
            <a:custGeom>
              <a:avLst/>
              <a:gdLst>
                <a:gd name="T0" fmla="*/ 174 w 211"/>
                <a:gd name="T1" fmla="*/ 17 h 182"/>
                <a:gd name="T2" fmla="*/ 92 w 211"/>
                <a:gd name="T3" fmla="*/ 159 h 182"/>
                <a:gd name="T4" fmla="*/ 1 w 211"/>
                <a:gd name="T5" fmla="*/ 83 h 182"/>
                <a:gd name="T6" fmla="*/ 89 w 211"/>
                <a:gd name="T7" fmla="*/ 169 h 182"/>
                <a:gd name="T8" fmla="*/ 174 w 211"/>
                <a:gd name="T9" fmla="*/ 17 h 182"/>
              </a:gdLst>
              <a:ahLst/>
              <a:cxnLst>
                <a:cxn ang="0">
                  <a:pos x="T0" y="T1"/>
                </a:cxn>
                <a:cxn ang="0">
                  <a:pos x="T2" y="T3"/>
                </a:cxn>
                <a:cxn ang="0">
                  <a:pos x="T4" y="T5"/>
                </a:cxn>
                <a:cxn ang="0">
                  <a:pos x="T6" y="T7"/>
                </a:cxn>
                <a:cxn ang="0">
                  <a:pos x="T8" y="T9"/>
                </a:cxn>
              </a:cxnLst>
              <a:rect l="0" t="0" r="r" b="b"/>
              <a:pathLst>
                <a:path w="211" h="182">
                  <a:moveTo>
                    <a:pt x="174" y="17"/>
                  </a:moveTo>
                  <a:cubicBezTo>
                    <a:pt x="146" y="0"/>
                    <a:pt x="104" y="130"/>
                    <a:pt x="92" y="159"/>
                  </a:cubicBezTo>
                  <a:cubicBezTo>
                    <a:pt x="81" y="131"/>
                    <a:pt x="0" y="55"/>
                    <a:pt x="1" y="83"/>
                  </a:cubicBezTo>
                  <a:cubicBezTo>
                    <a:pt x="1" y="115"/>
                    <a:pt x="59" y="178"/>
                    <a:pt x="89" y="169"/>
                  </a:cubicBezTo>
                  <a:cubicBezTo>
                    <a:pt x="92" y="182"/>
                    <a:pt x="211" y="39"/>
                    <a:pt x="174" y="17"/>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3" name="Полилиния 32"/>
            <p:cNvSpPr>
              <a:spLocks/>
            </p:cNvSpPr>
            <p:nvPr userDrawn="1"/>
          </p:nvSpPr>
          <p:spPr bwMode="auto">
            <a:xfrm flipH="1">
              <a:off x="725487" y="6030892"/>
              <a:ext cx="201613" cy="536575"/>
            </a:xfrm>
            <a:custGeom>
              <a:avLst/>
              <a:gdLst>
                <a:gd name="T0" fmla="*/ 35 w 82"/>
                <a:gd name="T1" fmla="*/ 3 h 219"/>
                <a:gd name="T2" fmla="*/ 24 w 82"/>
                <a:gd name="T3" fmla="*/ 171 h 219"/>
                <a:gd name="T4" fmla="*/ 35 w 82"/>
                <a:gd name="T5" fmla="*/ 3 h 219"/>
              </a:gdLst>
              <a:ahLst/>
              <a:cxnLst>
                <a:cxn ang="0">
                  <a:pos x="T0" y="T1"/>
                </a:cxn>
                <a:cxn ang="0">
                  <a:pos x="T2" y="T3"/>
                </a:cxn>
                <a:cxn ang="0">
                  <a:pos x="T4" y="T5"/>
                </a:cxn>
              </a:cxnLst>
              <a:rect l="0" t="0" r="r" b="b"/>
              <a:pathLst>
                <a:path w="82" h="219">
                  <a:moveTo>
                    <a:pt x="35" y="3"/>
                  </a:moveTo>
                  <a:cubicBezTo>
                    <a:pt x="0" y="0"/>
                    <a:pt x="23" y="150"/>
                    <a:pt x="24" y="171"/>
                  </a:cubicBezTo>
                  <a:cubicBezTo>
                    <a:pt x="25" y="219"/>
                    <a:pt x="82" y="7"/>
                    <a:pt x="35" y="3"/>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4" name="Полилиния 33"/>
            <p:cNvSpPr>
              <a:spLocks/>
            </p:cNvSpPr>
            <p:nvPr userDrawn="1"/>
          </p:nvSpPr>
          <p:spPr bwMode="auto">
            <a:xfrm flipH="1">
              <a:off x="675480" y="6365050"/>
              <a:ext cx="188913" cy="112712"/>
            </a:xfrm>
            <a:custGeom>
              <a:avLst/>
              <a:gdLst>
                <a:gd name="T0" fmla="*/ 73 w 77"/>
                <a:gd name="T1" fmla="*/ 6 h 46"/>
                <a:gd name="T2" fmla="*/ 0 w 77"/>
                <a:gd name="T3" fmla="*/ 46 h 46"/>
                <a:gd name="T4" fmla="*/ 73 w 77"/>
                <a:gd name="T5" fmla="*/ 6 h 46"/>
              </a:gdLst>
              <a:ahLst/>
              <a:cxnLst>
                <a:cxn ang="0">
                  <a:pos x="T0" y="T1"/>
                </a:cxn>
                <a:cxn ang="0">
                  <a:pos x="T2" y="T3"/>
                </a:cxn>
                <a:cxn ang="0">
                  <a:pos x="T4" y="T5"/>
                </a:cxn>
              </a:cxnLst>
              <a:rect l="0" t="0" r="r" b="b"/>
              <a:pathLst>
                <a:path w="77" h="46">
                  <a:moveTo>
                    <a:pt x="73" y="6"/>
                  </a:moveTo>
                  <a:cubicBezTo>
                    <a:pt x="72" y="0"/>
                    <a:pt x="45" y="1"/>
                    <a:pt x="0" y="46"/>
                  </a:cubicBezTo>
                  <a:cubicBezTo>
                    <a:pt x="24" y="43"/>
                    <a:pt x="77" y="29"/>
                    <a:pt x="73" y="6"/>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5" name="Полилиния 38"/>
            <p:cNvSpPr>
              <a:spLocks/>
            </p:cNvSpPr>
            <p:nvPr userDrawn="1"/>
          </p:nvSpPr>
          <p:spPr bwMode="auto">
            <a:xfrm flipH="1">
              <a:off x="444500" y="3063875"/>
              <a:ext cx="168275" cy="177800"/>
            </a:xfrm>
            <a:custGeom>
              <a:avLst/>
              <a:gdLst>
                <a:gd name="T0" fmla="*/ 8 w 68"/>
                <a:gd name="T1" fmla="*/ 25 h 73"/>
                <a:gd name="T2" fmla="*/ 21 w 68"/>
                <a:gd name="T3" fmla="*/ 67 h 73"/>
                <a:gd name="T4" fmla="*/ 61 w 68"/>
                <a:gd name="T5" fmla="*/ 48 h 73"/>
                <a:gd name="T6" fmla="*/ 48 w 68"/>
                <a:gd name="T7" fmla="*/ 6 h 73"/>
                <a:gd name="T8" fmla="*/ 8 w 68"/>
                <a:gd name="T9" fmla="*/ 25 h 73"/>
              </a:gdLst>
              <a:ahLst/>
              <a:cxnLst>
                <a:cxn ang="0">
                  <a:pos x="T0" y="T1"/>
                </a:cxn>
                <a:cxn ang="0">
                  <a:pos x="T2" y="T3"/>
                </a:cxn>
                <a:cxn ang="0">
                  <a:pos x="T4" y="T5"/>
                </a:cxn>
                <a:cxn ang="0">
                  <a:pos x="T6" y="T7"/>
                </a:cxn>
                <a:cxn ang="0">
                  <a:pos x="T8" y="T9"/>
                </a:cxn>
              </a:cxnLst>
              <a:rect l="0" t="0" r="r" b="b"/>
              <a:pathLst>
                <a:path w="68" h="73">
                  <a:moveTo>
                    <a:pt x="8" y="25"/>
                  </a:moveTo>
                  <a:cubicBezTo>
                    <a:pt x="0" y="41"/>
                    <a:pt x="6" y="60"/>
                    <a:pt x="21" y="67"/>
                  </a:cubicBezTo>
                  <a:cubicBezTo>
                    <a:pt x="36" y="73"/>
                    <a:pt x="53" y="65"/>
                    <a:pt x="61" y="48"/>
                  </a:cubicBezTo>
                  <a:cubicBezTo>
                    <a:pt x="68" y="32"/>
                    <a:pt x="63" y="13"/>
                    <a:pt x="48" y="6"/>
                  </a:cubicBezTo>
                  <a:cubicBezTo>
                    <a:pt x="33" y="0"/>
                    <a:pt x="15" y="8"/>
                    <a:pt x="8" y="25"/>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6" name="Полилиния 39"/>
            <p:cNvSpPr>
              <a:spLocks/>
            </p:cNvSpPr>
            <p:nvPr userDrawn="1"/>
          </p:nvSpPr>
          <p:spPr bwMode="auto">
            <a:xfrm flipH="1">
              <a:off x="161925" y="5654675"/>
              <a:ext cx="357188" cy="257175"/>
            </a:xfrm>
            <a:custGeom>
              <a:avLst/>
              <a:gdLst>
                <a:gd name="T0" fmla="*/ 116 w 145"/>
                <a:gd name="T1" fmla="*/ 3 h 105"/>
                <a:gd name="T2" fmla="*/ 78 w 145"/>
                <a:gd name="T3" fmla="*/ 23 h 105"/>
                <a:gd name="T4" fmla="*/ 38 w 145"/>
                <a:gd name="T5" fmla="*/ 23 h 105"/>
                <a:gd name="T6" fmla="*/ 97 w 145"/>
                <a:gd name="T7" fmla="*/ 99 h 105"/>
                <a:gd name="T8" fmla="*/ 139 w 145"/>
                <a:gd name="T9" fmla="*/ 56 h 105"/>
                <a:gd name="T10" fmla="*/ 116 w 145"/>
                <a:gd name="T11" fmla="*/ 3 h 105"/>
              </a:gdLst>
              <a:ahLst/>
              <a:cxnLst>
                <a:cxn ang="0">
                  <a:pos x="T0" y="T1"/>
                </a:cxn>
                <a:cxn ang="0">
                  <a:pos x="T2" y="T3"/>
                </a:cxn>
                <a:cxn ang="0">
                  <a:pos x="T4" y="T5"/>
                </a:cxn>
                <a:cxn ang="0">
                  <a:pos x="T6" y="T7"/>
                </a:cxn>
                <a:cxn ang="0">
                  <a:pos x="T8" y="T9"/>
                </a:cxn>
                <a:cxn ang="0">
                  <a:pos x="T10" y="T11"/>
                </a:cxn>
              </a:cxnLst>
              <a:rect l="0" t="0" r="r" b="b"/>
              <a:pathLst>
                <a:path w="145" h="105">
                  <a:moveTo>
                    <a:pt x="116" y="3"/>
                  </a:moveTo>
                  <a:cubicBezTo>
                    <a:pt x="96" y="0"/>
                    <a:pt x="84" y="9"/>
                    <a:pt x="78" y="23"/>
                  </a:cubicBezTo>
                  <a:cubicBezTo>
                    <a:pt x="62" y="15"/>
                    <a:pt x="45" y="16"/>
                    <a:pt x="38" y="23"/>
                  </a:cubicBezTo>
                  <a:cubicBezTo>
                    <a:pt x="0" y="62"/>
                    <a:pt x="69" y="105"/>
                    <a:pt x="97" y="99"/>
                  </a:cubicBezTo>
                  <a:cubicBezTo>
                    <a:pt x="109" y="100"/>
                    <a:pt x="134" y="76"/>
                    <a:pt x="139" y="56"/>
                  </a:cubicBezTo>
                  <a:cubicBezTo>
                    <a:pt x="145" y="29"/>
                    <a:pt x="129" y="5"/>
                    <a:pt x="116" y="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37" name="Полилиния 40"/>
            <p:cNvSpPr>
              <a:spLocks/>
            </p:cNvSpPr>
            <p:nvPr userDrawn="1"/>
          </p:nvSpPr>
          <p:spPr bwMode="auto">
            <a:xfrm flipH="1">
              <a:off x="111125" y="5670550"/>
              <a:ext cx="412750" cy="247650"/>
            </a:xfrm>
            <a:custGeom>
              <a:avLst/>
              <a:gdLst>
                <a:gd name="T0" fmla="*/ 164 w 168"/>
                <a:gd name="T1" fmla="*/ 24 h 101"/>
                <a:gd name="T2" fmla="*/ 101 w 168"/>
                <a:gd name="T3" fmla="*/ 80 h 101"/>
                <a:gd name="T4" fmla="*/ 98 w 168"/>
                <a:gd name="T5" fmla="*/ 46 h 101"/>
                <a:gd name="T6" fmla="*/ 76 w 168"/>
                <a:gd name="T7" fmla="*/ 1 h 101"/>
                <a:gd name="T8" fmla="*/ 88 w 168"/>
                <a:gd name="T9" fmla="*/ 83 h 101"/>
                <a:gd name="T10" fmla="*/ 58 w 168"/>
                <a:gd name="T11" fmla="*/ 63 h 101"/>
                <a:gd name="T12" fmla="*/ 9 w 168"/>
                <a:gd name="T13" fmla="*/ 52 h 101"/>
                <a:gd name="T14" fmla="*/ 96 w 168"/>
                <a:gd name="T15" fmla="*/ 96 h 101"/>
                <a:gd name="T16" fmla="*/ 98 w 168"/>
                <a:gd name="T17" fmla="*/ 96 h 101"/>
                <a:gd name="T18" fmla="*/ 99 w 168"/>
                <a:gd name="T19" fmla="*/ 95 h 101"/>
                <a:gd name="T20" fmla="*/ 139 w 168"/>
                <a:gd name="T21" fmla="*/ 67 h 101"/>
                <a:gd name="T22" fmla="*/ 164 w 168"/>
                <a:gd name="T23" fmla="*/ 2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01">
                  <a:moveTo>
                    <a:pt x="164" y="24"/>
                  </a:moveTo>
                  <a:cubicBezTo>
                    <a:pt x="152" y="13"/>
                    <a:pt x="115" y="56"/>
                    <a:pt x="101" y="80"/>
                  </a:cubicBezTo>
                  <a:cubicBezTo>
                    <a:pt x="102" y="70"/>
                    <a:pt x="101" y="57"/>
                    <a:pt x="98" y="46"/>
                  </a:cubicBezTo>
                  <a:cubicBezTo>
                    <a:pt x="93" y="20"/>
                    <a:pt x="81" y="0"/>
                    <a:pt x="76" y="1"/>
                  </a:cubicBezTo>
                  <a:cubicBezTo>
                    <a:pt x="61" y="5"/>
                    <a:pt x="75" y="58"/>
                    <a:pt x="88" y="83"/>
                  </a:cubicBezTo>
                  <a:cubicBezTo>
                    <a:pt x="80" y="76"/>
                    <a:pt x="68" y="68"/>
                    <a:pt x="58" y="63"/>
                  </a:cubicBezTo>
                  <a:cubicBezTo>
                    <a:pt x="34" y="51"/>
                    <a:pt x="11" y="48"/>
                    <a:pt x="9" y="52"/>
                  </a:cubicBezTo>
                  <a:cubicBezTo>
                    <a:pt x="0" y="71"/>
                    <a:pt x="85" y="101"/>
                    <a:pt x="96" y="96"/>
                  </a:cubicBezTo>
                  <a:cubicBezTo>
                    <a:pt x="97" y="96"/>
                    <a:pt x="97" y="96"/>
                    <a:pt x="98" y="96"/>
                  </a:cubicBezTo>
                  <a:cubicBezTo>
                    <a:pt x="99" y="96"/>
                    <a:pt x="99" y="96"/>
                    <a:pt x="99" y="95"/>
                  </a:cubicBezTo>
                  <a:cubicBezTo>
                    <a:pt x="106" y="94"/>
                    <a:pt x="126" y="80"/>
                    <a:pt x="139" y="67"/>
                  </a:cubicBezTo>
                  <a:cubicBezTo>
                    <a:pt x="158" y="48"/>
                    <a:pt x="168" y="27"/>
                    <a:pt x="164" y="24"/>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4" name="Овал 33"/>
            <p:cNvSpPr>
              <a:spLocks noChangeArrowheads="1"/>
            </p:cNvSpPr>
            <p:nvPr userDrawn="1"/>
          </p:nvSpPr>
          <p:spPr bwMode="auto">
            <a:xfrm flipH="1">
              <a:off x="546100" y="1807440"/>
              <a:ext cx="82550" cy="698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5" name="Полилиния 18"/>
            <p:cNvSpPr>
              <a:spLocks/>
            </p:cNvSpPr>
            <p:nvPr userDrawn="1"/>
          </p:nvSpPr>
          <p:spPr bwMode="auto">
            <a:xfrm flipH="1">
              <a:off x="1088588" y="6153943"/>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dirty="0"/>
            </a:p>
          </p:txBody>
        </p:sp>
        <p:grpSp>
          <p:nvGrpSpPr>
            <p:cNvPr id="49" name="Группа 48"/>
            <p:cNvGrpSpPr/>
            <p:nvPr userDrawn="1"/>
          </p:nvGrpSpPr>
          <p:grpSpPr>
            <a:xfrm>
              <a:off x="603252" y="4833897"/>
              <a:ext cx="607348" cy="609642"/>
              <a:chOff x="2051052" y="5522596"/>
              <a:chExt cx="892175" cy="895542"/>
            </a:xfrm>
          </p:grpSpPr>
          <p:sp>
            <p:nvSpPr>
              <p:cNvPr id="50" name="Полилиния 5"/>
              <p:cNvSpPr>
                <a:spLocks/>
              </p:cNvSpPr>
              <p:nvPr userDrawn="1"/>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1" name="Строка 6"/>
              <p:cNvSpPr>
                <a:spLocks noChangeShapeType="1"/>
              </p:cNvSpPr>
              <p:nvPr userDrawn="1"/>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2" name="Полилиния 32"/>
              <p:cNvSpPr>
                <a:spLocks/>
              </p:cNvSpPr>
              <p:nvPr userDrawn="1"/>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3" name="Полилиния 33"/>
              <p:cNvSpPr>
                <a:spLocks/>
              </p:cNvSpPr>
              <p:nvPr userDrawn="1"/>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4" name="Полилиния 32"/>
              <p:cNvSpPr>
                <a:spLocks/>
              </p:cNvSpPr>
              <p:nvPr userDrawn="1"/>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55" name="Овал 54"/>
              <p:cNvSpPr/>
              <p:nvPr userDrawn="1"/>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56" name="Группа 55"/>
            <p:cNvGrpSpPr/>
            <p:nvPr userDrawn="1"/>
          </p:nvGrpSpPr>
          <p:grpSpPr>
            <a:xfrm rot="19876682">
              <a:off x="80098" y="1916305"/>
              <a:ext cx="878030" cy="874332"/>
              <a:chOff x="4277517" y="3752400"/>
              <a:chExt cx="1154448" cy="1149586"/>
            </a:xfrm>
          </p:grpSpPr>
          <p:sp>
            <p:nvSpPr>
              <p:cNvPr id="57" name="Полилиния 56"/>
              <p:cNvSpPr>
                <a:spLocks/>
              </p:cNvSpPr>
              <p:nvPr userDrawn="1"/>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8" name="Полилиния 35"/>
              <p:cNvSpPr>
                <a:spLocks/>
              </p:cNvSpPr>
              <p:nvPr userDrawn="1"/>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59" name="Полилиния 41"/>
              <p:cNvSpPr>
                <a:spLocks/>
              </p:cNvSpPr>
              <p:nvPr userDrawn="1"/>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60" name="Полилиния 41"/>
              <p:cNvSpPr>
                <a:spLocks/>
              </p:cNvSpPr>
              <p:nvPr userDrawn="1"/>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61" name="Полилиния 42"/>
              <p:cNvSpPr>
                <a:spLocks/>
              </p:cNvSpPr>
              <p:nvPr userDrawn="1"/>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pPr lvl="0"/>
                <a:endParaRPr lang="ru-RU" dirty="0"/>
              </a:p>
            </p:txBody>
          </p:sp>
        </p:grpSp>
      </p:grpSp>
      <p:sp>
        <p:nvSpPr>
          <p:cNvPr id="2" name="Заголовок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p>
        </p:txBody>
      </p:sp>
      <p:sp>
        <p:nvSpPr>
          <p:cNvPr id="4" name="Дата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a:defRPr sz="800">
                <a:solidFill>
                  <a:schemeClr val="tx1"/>
                </a:solidFill>
              </a:defRPr>
            </a:lvl1pPr>
          </a:lstStyle>
          <a:p>
            <a:fld id="{EAB6F22D-34FA-43A4-B48A-40A230D6062C}" type="datetime1">
              <a:rPr lang="ru-RU" smtClean="0"/>
              <a:t>28.03.2015</a:t>
            </a:fld>
            <a:endParaRPr lang="ru-RU" dirty="0"/>
          </a:p>
        </p:txBody>
      </p:sp>
      <p:sp>
        <p:nvSpPr>
          <p:cNvPr id="5" name="Нижний колонтитул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a:defRPr sz="800">
                <a:solidFill>
                  <a:schemeClr val="tx1"/>
                </a:solidFill>
              </a:defRPr>
            </a:lvl1pPr>
          </a:lstStyle>
          <a:p>
            <a:endParaRPr lang="ru-RU" dirty="0"/>
          </a:p>
        </p:txBody>
      </p:sp>
      <p:sp>
        <p:nvSpPr>
          <p:cNvPr id="6" name="Номер слайда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a:defRPr sz="800">
                <a:solidFill>
                  <a:schemeClr val="tx1"/>
                </a:solidFill>
              </a:defRPr>
            </a:lvl1pPr>
          </a:lstStyle>
          <a:p>
            <a:fld id="{484FD59D-33F1-4A76-843D-E67207CAFE54}" type="slidenum">
              <a:rPr lang="ru-RU" smtClean="0"/>
              <a:pPr/>
              <a:t>‹#›</a:t>
            </a:fld>
            <a:endParaRPr lang="ru-RU" dirty="0"/>
          </a:p>
        </p:txBody>
      </p:sp>
    </p:spTree>
    <p:extLst>
      <p:ext uri="{BB962C8B-B14F-4D97-AF65-F5344CB8AC3E}">
        <p14:creationId xmlns:p14="http://schemas.microsoft.com/office/powerpoint/2010/main" val="1545543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txStyles>
    <p:title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4.xml"/><Relationship Id="rId4" Type="http://schemas.openxmlformats.org/officeDocument/2006/relationships/image" Target="../media/image34.jpg"/></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4.xml"/><Relationship Id="rId4" Type="http://schemas.openxmlformats.org/officeDocument/2006/relationships/image" Target="../media/image3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spcBef>
                <a:spcPts val="0"/>
              </a:spcBef>
            </a:pPr>
            <a:r>
              <a:rPr lang="en-US" dirty="0" smtClean="0">
                <a:solidFill>
                  <a:srgbClr val="1D5253"/>
                </a:solidFill>
                <a:effectLst>
                  <a:outerShdw blurRad="50800" algn="ctr">
                    <a:prstClr val="black">
                      <a:alpha val="35000"/>
                    </a:prstClr>
                  </a:outerShdw>
                </a:effectLst>
              </a:rPr>
              <a:t>Things </a:t>
            </a:r>
            <a:r>
              <a:rPr lang="en-US" dirty="0">
                <a:solidFill>
                  <a:srgbClr val="1D5253"/>
                </a:solidFill>
                <a:effectLst>
                  <a:outerShdw blurRad="50800" algn="ctr">
                    <a:prstClr val="black">
                      <a:alpha val="35000"/>
                    </a:prstClr>
                  </a:outerShdw>
                </a:effectLst>
              </a:rPr>
              <a:t>that changed the world</a:t>
            </a:r>
            <a:endParaRPr lang="ru-RU" sz="7200" b="0" i="0" dirty="0">
              <a:solidFill>
                <a:srgbClr val="1D5253"/>
              </a:solidFill>
              <a:effectLst>
                <a:outerShdw blurRad="50800" algn="ctr">
                  <a:prstClr val="black">
                    <a:alpha val="35000"/>
                  </a:prstClr>
                </a:outerShdw>
              </a:effectLst>
              <a:latin typeface="Century Schoolbook"/>
              <a:ea typeface="+mj-ea"/>
              <a:cs typeface="+mj-cs"/>
            </a:endParaRPr>
          </a:p>
        </p:txBody>
      </p:sp>
      <p:sp>
        <p:nvSpPr>
          <p:cNvPr id="3" name="Подзаголовок 2"/>
          <p:cNvSpPr>
            <a:spLocks noGrp="1"/>
          </p:cNvSpPr>
          <p:nvPr>
            <p:ph type="subTitle" idx="1"/>
          </p:nvPr>
        </p:nvSpPr>
        <p:spPr/>
        <p:txBody>
          <a:bodyPr/>
          <a:lstStyle/>
          <a:p>
            <a:pPr marL="0" indent="0" algn="ctr">
              <a:spcBef>
                <a:spcPts val="10"/>
              </a:spcBef>
              <a:buNone/>
            </a:pPr>
            <a:r>
              <a:rPr lang="en-US" sz="2400" b="0" i="0" dirty="0" err="1" smtClean="0">
                <a:solidFill>
                  <a:schemeClr val="accent1"/>
                </a:solidFill>
                <a:effectLst>
                  <a:outerShdw blurRad="50800" algn="ctr">
                    <a:prstClr val="black">
                      <a:alpha val="35000"/>
                    </a:prstClr>
                  </a:outerShdw>
                </a:effectLst>
              </a:rPr>
              <a:t>Tarasiyk</a:t>
            </a:r>
            <a:r>
              <a:rPr lang="en-US" sz="2400" b="0" i="0" dirty="0" smtClean="0">
                <a:solidFill>
                  <a:schemeClr val="accent1"/>
                </a:solidFill>
                <a:effectLst>
                  <a:outerShdw blurRad="50800" algn="ctr">
                    <a:prstClr val="black">
                      <a:alpha val="35000"/>
                    </a:prstClr>
                  </a:outerShdw>
                </a:effectLst>
              </a:rPr>
              <a:t> Maria</a:t>
            </a:r>
            <a:br>
              <a:rPr lang="en-US" sz="2400" b="0" i="0" dirty="0" smtClean="0">
                <a:solidFill>
                  <a:schemeClr val="accent1"/>
                </a:solidFill>
                <a:effectLst>
                  <a:outerShdw blurRad="50800" algn="ctr">
                    <a:prstClr val="black">
                      <a:alpha val="35000"/>
                    </a:prstClr>
                  </a:outerShdw>
                </a:effectLst>
              </a:rPr>
            </a:br>
            <a:r>
              <a:rPr lang="en-US" sz="2400" b="0" i="0" dirty="0" smtClean="0">
                <a:solidFill>
                  <a:schemeClr val="accent1"/>
                </a:solidFill>
                <a:effectLst>
                  <a:outerShdw blurRad="50800" algn="ctr">
                    <a:prstClr val="black">
                      <a:alpha val="35000"/>
                    </a:prstClr>
                  </a:outerShdw>
                </a:effectLst>
              </a:rPr>
              <a:t>B-9-4</a:t>
            </a:r>
            <a:endParaRPr lang="ru-RU" sz="2400" b="0" i="0" dirty="0">
              <a:solidFill>
                <a:schemeClr val="accent1"/>
              </a:solidFill>
              <a:effectLst>
                <a:outerShdw blurRad="50800" algn="ctr">
                  <a:prstClr val="black">
                    <a:alpha val="35000"/>
                  </a:prstClr>
                </a:outerShdw>
              </a:effectLst>
            </a:endParaRPr>
          </a:p>
        </p:txBody>
      </p:sp>
    </p:spTree>
    <p:extLst>
      <p:ext uri="{BB962C8B-B14F-4D97-AF65-F5344CB8AC3E}">
        <p14:creationId xmlns:p14="http://schemas.microsoft.com/office/powerpoint/2010/main" val="32667594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73746" y="321972"/>
            <a:ext cx="10307392" cy="6093976"/>
          </a:xfrm>
          <a:prstGeom prst="rect">
            <a:avLst/>
          </a:prstGeom>
        </p:spPr>
        <p:txBody>
          <a:bodyPr wrap="square">
            <a:spAutoFit/>
          </a:bodyPr>
          <a:lstStyle/>
          <a:p>
            <a:pPr algn="ctr"/>
            <a:r>
              <a:rPr lang="en-US" sz="3000" b="1" u="sng" dirty="0">
                <a:solidFill>
                  <a:schemeClr val="accent1"/>
                </a:solidFill>
                <a:latin typeface="Helvetica Neue"/>
              </a:rPr>
              <a:t>Circle the letter of the best answer:</a:t>
            </a:r>
            <a:endParaRPr lang="en-US" sz="3000" dirty="0">
              <a:solidFill>
                <a:schemeClr val="accent1"/>
              </a:solidFill>
              <a:latin typeface="Helvetica Neue"/>
            </a:endParaRPr>
          </a:p>
          <a:p>
            <a:r>
              <a:rPr lang="en-US" sz="3000" dirty="0">
                <a:solidFill>
                  <a:schemeClr val="accent1"/>
                </a:solidFill>
                <a:latin typeface="Helvetica Neue"/>
              </a:rPr>
              <a:t>1. Invention is</a:t>
            </a:r>
          </a:p>
          <a:p>
            <a:pPr>
              <a:buFont typeface="Arial" panose="020B0604020202020204" pitchFamily="34" charset="0"/>
              <a:buChar char="•"/>
            </a:pPr>
            <a:r>
              <a:rPr lang="en-US" sz="3000" dirty="0">
                <a:solidFill>
                  <a:schemeClr val="accent1"/>
                </a:solidFill>
                <a:latin typeface="Helvetica Neue"/>
              </a:rPr>
              <a:t>the observation of something new.</a:t>
            </a:r>
          </a:p>
          <a:p>
            <a:pPr>
              <a:buFont typeface="Arial" panose="020B0604020202020204" pitchFamily="34" charset="0"/>
              <a:buChar char="•"/>
            </a:pPr>
            <a:r>
              <a:rPr lang="en-US" sz="3000" dirty="0">
                <a:solidFill>
                  <a:schemeClr val="accent1"/>
                </a:solidFill>
                <a:latin typeface="Helvetica Neue"/>
              </a:rPr>
              <a:t>the investigation of nature.</a:t>
            </a:r>
          </a:p>
          <a:p>
            <a:pPr>
              <a:buFont typeface="Arial" panose="020B0604020202020204" pitchFamily="34" charset="0"/>
              <a:buChar char="•"/>
            </a:pPr>
            <a:r>
              <a:rPr lang="en-US" sz="3000" dirty="0">
                <a:solidFill>
                  <a:schemeClr val="bg2">
                    <a:lumMod val="50000"/>
                  </a:schemeClr>
                </a:solidFill>
                <a:latin typeface="Helvetica Neue"/>
              </a:rPr>
              <a:t>the creation of a new device, process, or product.</a:t>
            </a:r>
          </a:p>
          <a:p>
            <a:r>
              <a:rPr lang="en-US" sz="3000" dirty="0">
                <a:solidFill>
                  <a:schemeClr val="accent1"/>
                </a:solidFill>
                <a:latin typeface="Helvetica Neue"/>
              </a:rPr>
              <a:t>2. Discovery is</a:t>
            </a:r>
          </a:p>
          <a:p>
            <a:pPr>
              <a:buFont typeface="Arial" panose="020B0604020202020204" pitchFamily="34" charset="0"/>
              <a:buChar char="•"/>
            </a:pPr>
            <a:r>
              <a:rPr lang="en-US" sz="3000" dirty="0">
                <a:solidFill>
                  <a:schemeClr val="bg2">
                    <a:lumMod val="50000"/>
                  </a:schemeClr>
                </a:solidFill>
                <a:latin typeface="Helvetica Neue"/>
              </a:rPr>
              <a:t>observation or recognition of something that exists.</a:t>
            </a:r>
          </a:p>
          <a:p>
            <a:pPr>
              <a:buFont typeface="Arial" panose="020B0604020202020204" pitchFamily="34" charset="0"/>
              <a:buChar char="•"/>
            </a:pPr>
            <a:r>
              <a:rPr lang="en-US" sz="3000" dirty="0">
                <a:solidFill>
                  <a:schemeClr val="accent1"/>
                </a:solidFill>
                <a:latin typeface="Helvetica Neue"/>
              </a:rPr>
              <a:t>the creation of something that never existed.</a:t>
            </a:r>
          </a:p>
          <a:p>
            <a:pPr>
              <a:buFont typeface="Arial" panose="020B0604020202020204" pitchFamily="34" charset="0"/>
              <a:buChar char="•"/>
            </a:pPr>
            <a:r>
              <a:rPr lang="en-US" sz="3000" dirty="0">
                <a:solidFill>
                  <a:schemeClr val="accent1"/>
                </a:solidFill>
                <a:latin typeface="Helvetica Neue"/>
              </a:rPr>
              <a:t>a new way to do something.</a:t>
            </a:r>
          </a:p>
          <a:p>
            <a:r>
              <a:rPr lang="en-US" sz="3000" dirty="0">
                <a:solidFill>
                  <a:schemeClr val="accent1"/>
                </a:solidFill>
                <a:latin typeface="Helvetica Neue"/>
              </a:rPr>
              <a:t>3. Innovation is</a:t>
            </a:r>
          </a:p>
          <a:p>
            <a:pPr>
              <a:buFont typeface="Arial" panose="020B0604020202020204" pitchFamily="34" charset="0"/>
              <a:buChar char="•"/>
            </a:pPr>
            <a:r>
              <a:rPr lang="en-US" sz="3000" dirty="0">
                <a:solidFill>
                  <a:schemeClr val="accent1"/>
                </a:solidFill>
                <a:latin typeface="Helvetica Neue"/>
              </a:rPr>
              <a:t>the process of observation.</a:t>
            </a:r>
          </a:p>
          <a:p>
            <a:pPr>
              <a:buFont typeface="Arial" panose="020B0604020202020204" pitchFamily="34" charset="0"/>
              <a:buChar char="•"/>
            </a:pPr>
            <a:r>
              <a:rPr lang="en-US" sz="3000" dirty="0">
                <a:solidFill>
                  <a:schemeClr val="bg2">
                    <a:lumMod val="50000"/>
                  </a:schemeClr>
                </a:solidFill>
                <a:latin typeface="Helvetica Neue"/>
              </a:rPr>
              <a:t>the creation of something unusual.</a:t>
            </a:r>
          </a:p>
          <a:p>
            <a:pPr>
              <a:buFont typeface="Arial" panose="020B0604020202020204" pitchFamily="34" charset="0"/>
              <a:buChar char="•"/>
            </a:pPr>
            <a:r>
              <a:rPr lang="en-US" sz="3000" dirty="0">
                <a:solidFill>
                  <a:schemeClr val="accent1"/>
                </a:solidFill>
                <a:latin typeface="Helvetica Neue"/>
              </a:rPr>
              <a:t>a change made in an established way of doing something.</a:t>
            </a:r>
            <a:endParaRPr lang="en-US" sz="3000" b="0" i="0" dirty="0">
              <a:solidFill>
                <a:schemeClr val="accent1"/>
              </a:solidFill>
              <a:effectLst/>
              <a:latin typeface="Helvetica Neue"/>
            </a:endParaRPr>
          </a:p>
        </p:txBody>
      </p:sp>
    </p:spTree>
    <p:extLst>
      <p:ext uri="{BB962C8B-B14F-4D97-AF65-F5344CB8AC3E}">
        <p14:creationId xmlns:p14="http://schemas.microsoft.com/office/powerpoint/2010/main" val="181346097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09352" y="353875"/>
            <a:ext cx="10294513" cy="6124754"/>
          </a:xfrm>
          <a:prstGeom prst="rect">
            <a:avLst/>
          </a:prstGeom>
        </p:spPr>
        <p:txBody>
          <a:bodyPr wrap="square">
            <a:spAutoFit/>
          </a:bodyPr>
          <a:lstStyle/>
          <a:p>
            <a:pPr algn="ctr"/>
            <a:r>
              <a:rPr lang="en-US" sz="2800" b="1" dirty="0">
                <a:solidFill>
                  <a:schemeClr val="accent1">
                    <a:lumMod val="75000"/>
                  </a:schemeClr>
                </a:solidFill>
                <a:latin typeface="Helvetica Neue"/>
              </a:rPr>
              <a:t>I. </a:t>
            </a:r>
            <a:r>
              <a:rPr lang="en-US" sz="2800" b="1" u="sng" dirty="0">
                <a:solidFill>
                  <a:schemeClr val="accent1">
                    <a:lumMod val="75000"/>
                  </a:schemeClr>
                </a:solidFill>
                <a:latin typeface="Helvetica Neue"/>
              </a:rPr>
              <a:t>Circle T if the statement is true. Circle F if the statement is false:</a:t>
            </a:r>
            <a:endParaRPr lang="en-US" sz="2800" dirty="0">
              <a:solidFill>
                <a:schemeClr val="accent1">
                  <a:lumMod val="75000"/>
                </a:schemeClr>
              </a:solidFill>
              <a:latin typeface="Helvetica Neue"/>
            </a:endParaRPr>
          </a:p>
          <a:p>
            <a:pPr marL="342900" indent="-342900">
              <a:buFont typeface="+mj-lt"/>
              <a:buAutoNum type="arabicPeriod"/>
            </a:pPr>
            <a:r>
              <a:rPr lang="en-US" sz="2800" dirty="0" smtClean="0">
                <a:solidFill>
                  <a:schemeClr val="accent1">
                    <a:lumMod val="75000"/>
                  </a:schemeClr>
                </a:solidFill>
                <a:latin typeface="Helvetica Neue"/>
              </a:rPr>
              <a:t>Inventions </a:t>
            </a:r>
            <a:r>
              <a:rPr lang="en-US" sz="2800" dirty="0">
                <a:solidFill>
                  <a:schemeClr val="accent1">
                    <a:lumMod val="75000"/>
                  </a:schemeClr>
                </a:solidFill>
                <a:latin typeface="Helvetica Neue"/>
              </a:rPr>
              <a:t>make life better, easier and happier.</a:t>
            </a:r>
          </a:p>
          <a:p>
            <a:pPr marL="342900" indent="-342900">
              <a:buFont typeface="+mj-lt"/>
              <a:buAutoNum type="arabicPeriod"/>
            </a:pPr>
            <a:r>
              <a:rPr lang="en-US" sz="2800" dirty="0" smtClean="0">
                <a:solidFill>
                  <a:schemeClr val="bg2">
                    <a:lumMod val="50000"/>
                  </a:schemeClr>
                </a:solidFill>
                <a:latin typeface="Helvetica Neue"/>
              </a:rPr>
              <a:t>People </a:t>
            </a:r>
            <a:r>
              <a:rPr lang="en-US" sz="2800" dirty="0">
                <a:solidFill>
                  <a:schemeClr val="bg2">
                    <a:lumMod val="50000"/>
                  </a:schemeClr>
                </a:solidFill>
                <a:latin typeface="Helvetica Neue"/>
              </a:rPr>
              <a:t>invented fire.</a:t>
            </a:r>
          </a:p>
          <a:p>
            <a:pPr marL="342900" indent="-342900">
              <a:buFont typeface="+mj-lt"/>
              <a:buAutoNum type="arabicPeriod"/>
            </a:pPr>
            <a:r>
              <a:rPr lang="en-US" sz="2800" dirty="0">
                <a:solidFill>
                  <a:schemeClr val="bg2">
                    <a:lumMod val="50000"/>
                  </a:schemeClr>
                </a:solidFill>
                <a:latin typeface="Helvetica Neue"/>
              </a:rPr>
              <a:t>Invention is related to innovation.</a:t>
            </a:r>
          </a:p>
          <a:p>
            <a:pPr marL="342900" indent="-342900">
              <a:buFont typeface="+mj-lt"/>
              <a:buAutoNum type="arabicPeriod"/>
            </a:pPr>
            <a:r>
              <a:rPr lang="en-US" sz="2800" dirty="0">
                <a:solidFill>
                  <a:schemeClr val="accent1">
                    <a:lumMod val="75000"/>
                  </a:schemeClr>
                </a:solidFill>
                <a:latin typeface="Helvetica Neue"/>
              </a:rPr>
              <a:t>Inventions were of great importance for development of a civilized society.</a:t>
            </a:r>
          </a:p>
          <a:p>
            <a:pPr marL="342900" indent="-342900">
              <a:buFont typeface="+mj-lt"/>
              <a:buAutoNum type="arabicPeriod"/>
            </a:pPr>
            <a:r>
              <a:rPr lang="en-US" sz="2800" dirty="0">
                <a:solidFill>
                  <a:schemeClr val="tx1">
                    <a:lumMod val="60000"/>
                    <a:lumOff val="40000"/>
                  </a:schemeClr>
                </a:solidFill>
                <a:latin typeface="Helvetica Neue"/>
              </a:rPr>
              <a:t>Henry Ford invented automobile.</a:t>
            </a:r>
          </a:p>
          <a:p>
            <a:pPr marL="342900" indent="-342900">
              <a:buFont typeface="+mj-lt"/>
              <a:buAutoNum type="arabicPeriod"/>
            </a:pPr>
            <a:r>
              <a:rPr lang="en-US" sz="2800" dirty="0">
                <a:solidFill>
                  <a:schemeClr val="tx1">
                    <a:lumMod val="60000"/>
                    <a:lumOff val="40000"/>
                  </a:schemeClr>
                </a:solidFill>
                <a:latin typeface="Helvetica Neue"/>
              </a:rPr>
              <a:t>Most inventions have benefited people.</a:t>
            </a:r>
          </a:p>
          <a:p>
            <a:pPr marL="342900" indent="-342900">
              <a:buFont typeface="+mj-lt"/>
              <a:buAutoNum type="arabicPeriod"/>
            </a:pPr>
            <a:r>
              <a:rPr lang="en-US" sz="2800" dirty="0">
                <a:solidFill>
                  <a:schemeClr val="accent1">
                    <a:lumMod val="75000"/>
                  </a:schemeClr>
                </a:solidFill>
                <a:latin typeface="Helvetica Neue"/>
              </a:rPr>
              <a:t>The ability to invent is of no help to solve the problems people face today.</a:t>
            </a:r>
          </a:p>
          <a:p>
            <a:pPr marL="342900" indent="-342900">
              <a:buFont typeface="+mj-lt"/>
              <a:buAutoNum type="arabicPeriod"/>
            </a:pPr>
            <a:r>
              <a:rPr lang="en-US" sz="2800" dirty="0">
                <a:solidFill>
                  <a:schemeClr val="tx1">
                    <a:lumMod val="60000"/>
                    <a:lumOff val="40000"/>
                  </a:schemeClr>
                </a:solidFill>
                <a:latin typeface="Helvetica Neue"/>
              </a:rPr>
              <a:t>Innovations make productions more expensive.</a:t>
            </a:r>
          </a:p>
          <a:p>
            <a:pPr marL="342900" indent="-342900">
              <a:buFont typeface="+mj-lt"/>
              <a:buAutoNum type="arabicPeriod"/>
            </a:pPr>
            <a:r>
              <a:rPr lang="en-US" sz="2800" dirty="0">
                <a:solidFill>
                  <a:schemeClr val="accent1">
                    <a:lumMod val="75000"/>
                  </a:schemeClr>
                </a:solidFill>
                <a:latin typeface="Helvetica Neue"/>
              </a:rPr>
              <a:t>An innovation makes an invention more accessible to people.</a:t>
            </a:r>
          </a:p>
          <a:p>
            <a:pPr marL="342900" indent="-342900">
              <a:buFont typeface="+mj-lt"/>
              <a:buAutoNum type="arabicPeriod"/>
            </a:pPr>
            <a:r>
              <a:rPr lang="en-US" sz="2800" dirty="0">
                <a:solidFill>
                  <a:schemeClr val="tx1">
                    <a:lumMod val="60000"/>
                    <a:lumOff val="40000"/>
                  </a:schemeClr>
                </a:solidFill>
                <a:latin typeface="Helvetica Neue"/>
              </a:rPr>
              <a:t>Some inventions may be both harmful and beneficial.</a:t>
            </a:r>
            <a:endParaRPr lang="en-US" sz="2800" b="0" i="0" dirty="0">
              <a:solidFill>
                <a:schemeClr val="tx1">
                  <a:lumMod val="60000"/>
                  <a:lumOff val="40000"/>
                </a:schemeClr>
              </a:solidFill>
              <a:effectLst/>
              <a:latin typeface="Helvetica Neue"/>
            </a:endParaRPr>
          </a:p>
        </p:txBody>
      </p:sp>
    </p:spTree>
    <p:extLst>
      <p:ext uri="{BB962C8B-B14F-4D97-AF65-F5344CB8AC3E}">
        <p14:creationId xmlns:p14="http://schemas.microsoft.com/office/powerpoint/2010/main" val="336396377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869968" y="244750"/>
            <a:ext cx="4824536" cy="923330"/>
          </a:xfrm>
          <a:prstGeom prst="rect">
            <a:avLst/>
          </a:prstGeom>
          <a:noFill/>
        </p:spPr>
        <p:txBody>
          <a:bodyPr wrap="square" lIns="91440" tIns="45720" rIns="91440" bIns="45720">
            <a:spAutoFit/>
          </a:bodyPr>
          <a:lstStyle/>
          <a:p>
            <a:pPr algn="ct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Telephone</a:t>
            </a:r>
            <a:endParaRPr lang="ru-RU"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2" name="Прямоугольник 1"/>
          <p:cNvSpPr/>
          <p:nvPr/>
        </p:nvSpPr>
        <p:spPr>
          <a:xfrm>
            <a:off x="5015881" y="1459831"/>
            <a:ext cx="6775066" cy="517064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2200" dirty="0"/>
              <a:t>The telephone was invented by British inventor Alexander Graham Bell and patented in 1876. Bell left school at age 15, but maintained a keen interest in science and biology. Moving to London to live with his grandfather, Bell developed a love for learning and spent hours each day in study. Aged 16, he went to teach elocution and music at Weston House Academy in Moray, Scotland. A year later, Bell attended the University of Edinburgh, later being accepted into the University of London. His early experiments with sound began when he was taken to see a “speaking” automaton designed by Baron Wolfgang von </a:t>
            </a:r>
            <a:r>
              <a:rPr lang="en-US" sz="2200" dirty="0" err="1"/>
              <a:t>Kempelen</a:t>
            </a:r>
            <a:r>
              <a:rPr lang="en-US" sz="2200" dirty="0"/>
              <a:t> and built by Sir Charles Wheatstone. </a:t>
            </a:r>
            <a:endParaRPr lang="ru-RU" sz="22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439" y="706415"/>
            <a:ext cx="3169504" cy="4120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75439" y="5239727"/>
            <a:ext cx="320323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t>Alexander Graham Bell</a:t>
            </a:r>
          </a:p>
          <a:p>
            <a:pPr algn="ctr"/>
            <a:r>
              <a:rPr lang="en-US" dirty="0"/>
              <a:t>1847-1922</a:t>
            </a:r>
            <a:endParaRPr lang="ru-RU" dirty="0"/>
          </a:p>
        </p:txBody>
      </p:sp>
    </p:spTree>
    <p:extLst>
      <p:ext uri="{BB962C8B-B14F-4D97-AF65-F5344CB8AC3E}">
        <p14:creationId xmlns:p14="http://schemas.microsoft.com/office/powerpoint/2010/main" val="107714856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4486" y="3844181"/>
            <a:ext cx="10473535"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lgn="just"/>
            <a:r>
              <a:rPr lang="en-US" sz="2000" dirty="0"/>
              <a:t>Fascinated by the machine, Bell purchased a copy of a book written in German by Baron Wolfgang von </a:t>
            </a:r>
            <a:r>
              <a:rPr lang="en-US" sz="2000" dirty="0" err="1"/>
              <a:t>Kempelen</a:t>
            </a:r>
            <a:r>
              <a:rPr lang="en-US" sz="2000" dirty="0"/>
              <a:t> and built a similar automaton with his brother. Many years later, while working at Boston University School of Oratory, Bell became interested in technology to transmit sound. Leaving his job a the university, he made the decision to pursue his personal research on the subject. In 1875, Bell created an acoustic telegraph which he patented in March 1876 following a close race with American inventor Elisha Gray, who accused Graham Bell of stealing the invention from him. The patent office ultimately ruled in Bell’s favor and he was granted the patent for the world’s first telephone.</a:t>
            </a:r>
            <a:endParaRPr lang="ru-RU" sz="20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9893" y="278646"/>
            <a:ext cx="3145309"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134835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98108" y="526250"/>
            <a:ext cx="10354150" cy="923330"/>
          </a:xfrm>
          <a:prstGeom prst="rect">
            <a:avLst/>
          </a:prstGeom>
          <a:noFill/>
        </p:spPr>
        <p:txBody>
          <a:bodyPr wrap="square" lIns="91440" tIns="45720" rIns="91440" bIns="45720">
            <a:spAutoFit/>
          </a:bodyPr>
          <a:lstStyle/>
          <a:p>
            <a:pPr algn="ct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Theory </a:t>
            </a: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of Evolution</a:t>
            </a:r>
            <a:endParaRPr lang="ru-RU"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1228" y="744901"/>
            <a:ext cx="3207990" cy="422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150992" y="5405664"/>
            <a:ext cx="1885453"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dirty="0"/>
              <a:t>Charles Darwin</a:t>
            </a:r>
          </a:p>
          <a:p>
            <a:pPr algn="ctr"/>
            <a:r>
              <a:rPr lang="en-US" dirty="0"/>
              <a:t>1809-1882</a:t>
            </a:r>
            <a:endParaRPr lang="ru-RU" dirty="0"/>
          </a:p>
        </p:txBody>
      </p:sp>
      <p:sp>
        <p:nvSpPr>
          <p:cNvPr id="4" name="Прямоугольник 3"/>
          <p:cNvSpPr/>
          <p:nvPr/>
        </p:nvSpPr>
        <p:spPr>
          <a:xfrm>
            <a:off x="336883" y="2264534"/>
            <a:ext cx="7684169" cy="415498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lgn="just"/>
            <a:r>
              <a:rPr lang="en-US" sz="2200" dirty="0"/>
              <a:t>Charles Darwin was a British naturalist born in 1809. Darwin was the first person to propose the now popular theories of evolution, natural selection and common descent. After a 5 year voyage around the globe aboard the HMS Beagle, Darwin returned to Britain finding himself a celebrity in scientific circles following distribution of his letters to various scientists at home while he had been away studying geology aboard the Beagle. Darwin went on to be elected to the Council of the Geological Society, later moving to London to continue his work and join a circle of scientists which included Charles Babbage. </a:t>
            </a:r>
            <a:endParaRPr lang="ru-RU" sz="2200" dirty="0"/>
          </a:p>
        </p:txBody>
      </p:sp>
    </p:spTree>
    <p:extLst>
      <p:ext uri="{BB962C8B-B14F-4D97-AF65-F5344CB8AC3E}">
        <p14:creationId xmlns:p14="http://schemas.microsoft.com/office/powerpoint/2010/main" val="36690387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062" y="-538520"/>
            <a:ext cx="5557882" cy="414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35559" y="3609631"/>
            <a:ext cx="7992888" cy="313932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lgn="just"/>
            <a:r>
              <a:rPr lang="en-US" sz="2200" dirty="0"/>
              <a:t>Darwin formed his theory of evolution over much of his life, only publishing it in his later years in his book “On The Origin of Species” for fear of how the public would respond to what was, at the time, a highly controversial theory, since it proposed a means by which life developed on Earth without a God. Charles Darwin continued, despite controversy (and in some cases ridicule), his work until his death on 19th April 1882 from heart disease, likely brought on from years of illness, overwork and stress.</a:t>
            </a:r>
            <a:endParaRPr lang="ru-RU" sz="2200" dirty="0"/>
          </a:p>
        </p:txBody>
      </p:sp>
    </p:spTree>
    <p:extLst>
      <p:ext uri="{BB962C8B-B14F-4D97-AF65-F5344CB8AC3E}">
        <p14:creationId xmlns:p14="http://schemas.microsoft.com/office/powerpoint/2010/main" val="411889565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95502" y="485074"/>
            <a:ext cx="6562309" cy="923330"/>
          </a:xfrm>
          <a:prstGeom prst="rect">
            <a:avLst/>
          </a:prstGeom>
          <a:noFill/>
        </p:spPr>
        <p:txBody>
          <a:bodyPr wrap="square" lIns="91440" tIns="45720" rIns="91440" bIns="45720">
            <a:spAutoFit/>
          </a:bodyPr>
          <a:lstStyle/>
          <a:p>
            <a:pPr algn="ctr"/>
            <a:r>
              <a:rPr lang="en-US"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Steam</a:t>
            </a: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r>
              <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Locomotive</a:t>
            </a:r>
            <a:endParaRPr lang="ru-RU"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2" name="Прямоугольник 1"/>
          <p:cNvSpPr/>
          <p:nvPr/>
        </p:nvSpPr>
        <p:spPr>
          <a:xfrm>
            <a:off x="4576283" y="1975683"/>
            <a:ext cx="7000746" cy="415498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lgn="just"/>
            <a:r>
              <a:rPr lang="en-US" sz="2200" dirty="0"/>
              <a:t>The first steam locomotive was invented by Richard Trevithick, a British inventor and mining engineer. Trevithick’s steam locomotive was built in 1804 in Pen-y-Darren in South Wales to carrying cargo. Trevithick sold the patents to the steam locomotive to Samuel </a:t>
            </a:r>
            <a:r>
              <a:rPr lang="en-US" sz="2200" dirty="0" err="1"/>
              <a:t>Homfray</a:t>
            </a:r>
            <a:r>
              <a:rPr lang="en-US" sz="2200" dirty="0"/>
              <a:t>. In one of the earliest public demonstrations, the locomotive successfully carried an impressive load of 10 tons of iron, 5 wagons and 70 men 9.75 miles between </a:t>
            </a:r>
            <a:r>
              <a:rPr lang="en-US" sz="2200" dirty="0" err="1"/>
              <a:t>Penydarren</a:t>
            </a:r>
            <a:r>
              <a:rPr lang="en-US" sz="2200" dirty="0"/>
              <a:t> and </a:t>
            </a:r>
            <a:r>
              <a:rPr lang="en-US" sz="2200" dirty="0" err="1"/>
              <a:t>Abercynon</a:t>
            </a:r>
            <a:r>
              <a:rPr lang="en-US" sz="2200" dirty="0"/>
              <a:t> in 4 hours and 5 minutes. Trevithick continued to work with steam locomotives for many more years until his death in April 1833.</a:t>
            </a:r>
            <a:endParaRPr lang="ru-RU" sz="22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730" y="485074"/>
            <a:ext cx="3505140" cy="426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36208" y="5007805"/>
            <a:ext cx="2384184"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a:t>Richard Trevithick</a:t>
            </a:r>
          </a:p>
          <a:p>
            <a:pPr algn="ctr"/>
            <a:r>
              <a:rPr lang="en-US" dirty="0"/>
              <a:t>1771-1833</a:t>
            </a:r>
            <a:endParaRPr lang="ru-RU" dirty="0"/>
          </a:p>
        </p:txBody>
      </p:sp>
    </p:spTree>
    <p:extLst>
      <p:ext uri="{BB962C8B-B14F-4D97-AF65-F5344CB8AC3E}">
        <p14:creationId xmlns:p14="http://schemas.microsoft.com/office/powerpoint/2010/main" val="393281803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455" y="-38884"/>
            <a:ext cx="8069250" cy="47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67608" y="4676943"/>
            <a:ext cx="7128792" cy="212365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lgn="just"/>
            <a:r>
              <a:rPr lang="en-US" sz="2200" dirty="0"/>
              <a:t> A full-scale working replica of his first steam locomotive was built in 1981 for the Welsh Industrial and Maritime Museum, later moving to the National Waterfront Museum in Swansea. The locomotive is run several times a year along a short length of rail outside the museum. </a:t>
            </a:r>
            <a:endParaRPr lang="en-US" sz="2200" dirty="0"/>
          </a:p>
        </p:txBody>
      </p:sp>
    </p:spTree>
    <p:extLst>
      <p:ext uri="{BB962C8B-B14F-4D97-AF65-F5344CB8AC3E}">
        <p14:creationId xmlns:p14="http://schemas.microsoft.com/office/powerpoint/2010/main" val="382656742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394666" y="359294"/>
            <a:ext cx="3888431" cy="923330"/>
          </a:xfrm>
          <a:prstGeom prst="rect">
            <a:avLst/>
          </a:prstGeom>
          <a:noFill/>
        </p:spPr>
        <p:txBody>
          <a:bodyPr wrap="square" lIns="91440" tIns="45720" rIns="91440" bIns="45720">
            <a:spAutoFit/>
          </a:bodyPr>
          <a:lstStyle/>
          <a:p>
            <a:pPr algn="ct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Television</a:t>
            </a:r>
            <a:endParaRPr lang="ru-RU"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2" name="Прямоугольник 1"/>
          <p:cNvSpPr/>
          <p:nvPr/>
        </p:nvSpPr>
        <p:spPr>
          <a:xfrm>
            <a:off x="5111407" y="1610212"/>
            <a:ext cx="6454951" cy="483209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lgn="just"/>
            <a:r>
              <a:rPr lang="en-US" sz="2200" dirty="0"/>
              <a:t>The world’s first publicly demonstrated television was invented by British inventor John </a:t>
            </a:r>
            <a:r>
              <a:rPr lang="en-US" sz="2200" dirty="0" err="1"/>
              <a:t>Logie</a:t>
            </a:r>
            <a:r>
              <a:rPr lang="en-US" sz="2200" dirty="0"/>
              <a:t> Baird in 1925. </a:t>
            </a:r>
            <a:r>
              <a:rPr lang="en-US" sz="2200" dirty="0" err="1"/>
              <a:t>Logie</a:t>
            </a:r>
            <a:r>
              <a:rPr lang="en-US" sz="2200" dirty="0"/>
              <a:t> Baird is also credited with the invention of the first fully electric color television tube. The first public demonstration of </a:t>
            </a:r>
            <a:r>
              <a:rPr lang="en-US" sz="2200" dirty="0" err="1"/>
              <a:t>Logie</a:t>
            </a:r>
            <a:r>
              <a:rPr lang="en-US" sz="2200" dirty="0"/>
              <a:t> Baird’s television was performed before members of the Royal Institution on 26th January 1926. He also later demonstrated the first color television on 3rd July 1928. </a:t>
            </a:r>
            <a:r>
              <a:rPr lang="en-US" sz="2200" dirty="0" err="1"/>
              <a:t>Logie</a:t>
            </a:r>
            <a:r>
              <a:rPr lang="en-US" sz="2200" dirty="0"/>
              <a:t> Baird’s television displayed a 30 line vertically scanned image at 5 frames per second, with later models improving the frame rate to 12.5 frames per second by the time of its first demonstration. </a:t>
            </a:r>
            <a:endParaRPr lang="ru-RU" sz="22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805" y="648052"/>
            <a:ext cx="3807858" cy="4725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35954" y="5795973"/>
            <a:ext cx="260756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a:t>John </a:t>
            </a:r>
            <a:r>
              <a:rPr lang="en-US" dirty="0" err="1"/>
              <a:t>Logie</a:t>
            </a:r>
            <a:r>
              <a:rPr lang="en-US" dirty="0"/>
              <a:t> Baird</a:t>
            </a:r>
          </a:p>
          <a:p>
            <a:pPr algn="ctr"/>
            <a:r>
              <a:rPr lang="en-US" dirty="0"/>
              <a:t>1888-1946</a:t>
            </a:r>
            <a:endParaRPr lang="ru-RU" dirty="0"/>
          </a:p>
        </p:txBody>
      </p:sp>
    </p:spTree>
    <p:extLst>
      <p:ext uri="{BB962C8B-B14F-4D97-AF65-F5344CB8AC3E}">
        <p14:creationId xmlns:p14="http://schemas.microsoft.com/office/powerpoint/2010/main" val="205593077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1583" y="113562"/>
            <a:ext cx="5752945" cy="4508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27616" y="4756428"/>
            <a:ext cx="7920880" cy="178510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lgn="just"/>
            <a:r>
              <a:rPr lang="en-US" sz="2200" dirty="0" err="1"/>
              <a:t>Logie</a:t>
            </a:r>
            <a:r>
              <a:rPr lang="en-US" sz="2200" dirty="0"/>
              <a:t> Baird’s invention paved the way for what is now nearly a century of work on the development of television technology, which remains one of the most influential inventions in history, allowing people all over the world to communicate via moving images. </a:t>
            </a:r>
            <a:endParaRPr lang="en-US" sz="2200" dirty="0"/>
          </a:p>
        </p:txBody>
      </p:sp>
    </p:spTree>
    <p:extLst>
      <p:ext uri="{BB962C8B-B14F-4D97-AF65-F5344CB8AC3E}">
        <p14:creationId xmlns:p14="http://schemas.microsoft.com/office/powerpoint/2010/main" val="301375536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63898" y="558780"/>
            <a:ext cx="9405870" cy="5632311"/>
          </a:xfrm>
          <a:prstGeom prst="rect">
            <a:avLst/>
          </a:prstGeom>
        </p:spPr>
        <p:txBody>
          <a:bodyPr wrap="square">
            <a:spAutoFit/>
          </a:bodyPr>
          <a:lstStyle/>
          <a:p>
            <a:pPr algn="just"/>
            <a:r>
              <a:rPr lang="ru-RU" sz="3600" dirty="0" err="1"/>
              <a:t>Invention</a:t>
            </a:r>
            <a:r>
              <a:rPr lang="ru-RU" sz="3600" dirty="0"/>
              <a:t> </a:t>
            </a:r>
            <a:r>
              <a:rPr lang="ru-RU" sz="3600" dirty="0" err="1"/>
              <a:t>is</a:t>
            </a:r>
            <a:r>
              <a:rPr lang="ru-RU" sz="3600" dirty="0"/>
              <a:t> </a:t>
            </a:r>
            <a:r>
              <a:rPr lang="ru-RU" sz="3600" dirty="0" err="1"/>
              <a:t>the</a:t>
            </a:r>
            <a:r>
              <a:rPr lang="ru-RU" sz="3600" dirty="0"/>
              <a:t> </a:t>
            </a:r>
            <a:r>
              <a:rPr lang="ru-RU" sz="3600" dirty="0" err="1"/>
              <a:t>creation</a:t>
            </a:r>
            <a:r>
              <a:rPr lang="ru-RU" sz="3600" dirty="0"/>
              <a:t> </a:t>
            </a:r>
            <a:r>
              <a:rPr lang="ru-RU" sz="3600" dirty="0" err="1"/>
              <a:t>of</a:t>
            </a:r>
            <a:r>
              <a:rPr lang="ru-RU" sz="3600" dirty="0"/>
              <a:t> a </a:t>
            </a:r>
            <a:r>
              <a:rPr lang="ru-RU" sz="3600" dirty="0" err="1"/>
              <a:t>new</a:t>
            </a:r>
            <a:r>
              <a:rPr lang="ru-RU" sz="3600" dirty="0"/>
              <a:t> </a:t>
            </a:r>
            <a:r>
              <a:rPr lang="ru-RU" sz="3600" dirty="0" err="1"/>
              <a:t>device</a:t>
            </a:r>
            <a:r>
              <a:rPr lang="ru-RU" sz="3600" dirty="0"/>
              <a:t>, </a:t>
            </a:r>
            <a:r>
              <a:rPr lang="ru-RU" sz="3600" dirty="0" err="1"/>
              <a:t>process</a:t>
            </a:r>
            <a:r>
              <a:rPr lang="ru-RU" sz="3600" dirty="0"/>
              <a:t>, </a:t>
            </a:r>
            <a:r>
              <a:rPr lang="ru-RU" sz="3600" dirty="0" err="1"/>
              <a:t>or</a:t>
            </a:r>
            <a:r>
              <a:rPr lang="ru-RU" sz="3600" dirty="0"/>
              <a:t> </a:t>
            </a:r>
            <a:r>
              <a:rPr lang="ru-RU" sz="3600" dirty="0" err="1"/>
              <a:t>product</a:t>
            </a:r>
            <a:r>
              <a:rPr lang="ru-RU" sz="3600" dirty="0"/>
              <a:t>. </a:t>
            </a:r>
            <a:r>
              <a:rPr lang="ru-RU" sz="3600" dirty="0" err="1"/>
              <a:t>Inventions</a:t>
            </a:r>
            <a:r>
              <a:rPr lang="ru-RU" sz="3600" dirty="0"/>
              <a:t> </a:t>
            </a:r>
            <a:r>
              <a:rPr lang="ru-RU" sz="3600" dirty="0" err="1"/>
              <a:t>have</a:t>
            </a:r>
            <a:r>
              <a:rPr lang="ru-RU" sz="3600" dirty="0"/>
              <a:t> </a:t>
            </a:r>
            <a:r>
              <a:rPr lang="ru-RU" sz="3600" dirty="0" err="1"/>
              <a:t>given</a:t>
            </a:r>
            <a:r>
              <a:rPr lang="ru-RU" sz="3600" dirty="0"/>
              <a:t> </a:t>
            </a:r>
            <a:r>
              <a:rPr lang="ru-RU" sz="3600" dirty="0" err="1"/>
              <a:t>people</a:t>
            </a:r>
            <a:r>
              <a:rPr lang="ru-RU" sz="3600" dirty="0"/>
              <a:t> </a:t>
            </a:r>
            <a:r>
              <a:rPr lang="ru-RU" sz="3600" dirty="0" err="1"/>
              <a:t>enormous</a:t>
            </a:r>
            <a:r>
              <a:rPr lang="ru-RU" sz="3600" dirty="0"/>
              <a:t> </a:t>
            </a:r>
            <a:r>
              <a:rPr lang="ru-RU" sz="3600" dirty="0" err="1"/>
              <a:t>control</a:t>
            </a:r>
            <a:r>
              <a:rPr lang="ru-RU" sz="3600" dirty="0"/>
              <a:t> </a:t>
            </a:r>
            <a:r>
              <a:rPr lang="ru-RU" sz="3600" dirty="0" err="1"/>
              <a:t>over</a:t>
            </a:r>
            <a:r>
              <a:rPr lang="ru-RU" sz="3600" dirty="0"/>
              <a:t> </a:t>
            </a:r>
            <a:r>
              <a:rPr lang="ru-RU" sz="3600" dirty="0" err="1"/>
              <a:t>the</a:t>
            </a:r>
            <a:r>
              <a:rPr lang="ru-RU" sz="3600" dirty="0"/>
              <a:t> </a:t>
            </a:r>
            <a:r>
              <a:rPr lang="ru-RU" sz="3600" dirty="0" err="1"/>
              <a:t>environment</a:t>
            </a:r>
            <a:r>
              <a:rPr lang="ru-RU" sz="3600" dirty="0"/>
              <a:t> </a:t>
            </a:r>
            <a:r>
              <a:rPr lang="ru-RU" sz="3600" dirty="0" err="1"/>
              <a:t>and</a:t>
            </a:r>
            <a:r>
              <a:rPr lang="ru-RU" sz="3600" dirty="0"/>
              <a:t> </a:t>
            </a:r>
            <a:r>
              <a:rPr lang="ru-RU" sz="3600" dirty="0" err="1"/>
              <a:t>enabled</a:t>
            </a:r>
            <a:r>
              <a:rPr lang="ru-RU" sz="3600" dirty="0"/>
              <a:t> </a:t>
            </a:r>
            <a:r>
              <a:rPr lang="ru-RU" sz="3600" dirty="0" err="1"/>
              <a:t>to</a:t>
            </a:r>
            <a:r>
              <a:rPr lang="ru-RU" sz="3600" dirty="0"/>
              <a:t> </a:t>
            </a:r>
            <a:r>
              <a:rPr lang="ru-RU" sz="3600" dirty="0" err="1"/>
              <a:t>live</a:t>
            </a:r>
            <a:r>
              <a:rPr lang="ru-RU" sz="3600" dirty="0"/>
              <a:t> </a:t>
            </a:r>
            <a:r>
              <a:rPr lang="ru-RU" sz="3600" dirty="0" err="1"/>
              <a:t>better</a:t>
            </a:r>
            <a:r>
              <a:rPr lang="ru-RU" sz="3600" dirty="0"/>
              <a:t>, </a:t>
            </a:r>
            <a:r>
              <a:rPr lang="ru-RU" sz="3600" dirty="0" err="1"/>
              <a:t>easier</a:t>
            </a:r>
            <a:r>
              <a:rPr lang="ru-RU" sz="3600" dirty="0"/>
              <a:t>, </a:t>
            </a:r>
            <a:r>
              <a:rPr lang="ru-RU" sz="3600" dirty="0" err="1"/>
              <a:t>and</a:t>
            </a:r>
            <a:r>
              <a:rPr lang="ru-RU" sz="3600" dirty="0"/>
              <a:t> </a:t>
            </a:r>
            <a:r>
              <a:rPr lang="ru-RU" sz="3600" dirty="0" err="1"/>
              <a:t>happier</a:t>
            </a:r>
            <a:r>
              <a:rPr lang="ru-RU" sz="3600" dirty="0"/>
              <a:t> </a:t>
            </a:r>
            <a:r>
              <a:rPr lang="ru-RU" sz="3600" dirty="0" err="1"/>
              <a:t>lives</a:t>
            </a:r>
            <a:r>
              <a:rPr lang="ru-RU" sz="3600" dirty="0"/>
              <a:t>. </a:t>
            </a:r>
            <a:r>
              <a:rPr lang="ru-RU" sz="3600" dirty="0" err="1"/>
              <a:t>If</a:t>
            </a:r>
            <a:r>
              <a:rPr lang="ru-RU" sz="3600" dirty="0"/>
              <a:t> </a:t>
            </a:r>
            <a:r>
              <a:rPr lang="ru-RU" sz="3600" dirty="0" err="1"/>
              <a:t>people</a:t>
            </a:r>
            <a:r>
              <a:rPr lang="ru-RU" sz="3600" dirty="0"/>
              <a:t> </a:t>
            </a:r>
            <a:r>
              <a:rPr lang="ru-RU" sz="3600" dirty="0" err="1"/>
              <a:t>could</a:t>
            </a:r>
            <a:r>
              <a:rPr lang="ru-RU" sz="3600" dirty="0"/>
              <a:t> </a:t>
            </a:r>
            <a:r>
              <a:rPr lang="ru-RU" sz="3600" dirty="0" err="1"/>
              <a:t>not</a:t>
            </a:r>
            <a:r>
              <a:rPr lang="ru-RU" sz="3600" dirty="0"/>
              <a:t> </a:t>
            </a:r>
            <a:r>
              <a:rPr lang="ru-RU" sz="3600" dirty="0" err="1"/>
              <a:t>invent</a:t>
            </a:r>
            <a:r>
              <a:rPr lang="ru-RU" sz="3600" dirty="0"/>
              <a:t>, </a:t>
            </a:r>
            <a:r>
              <a:rPr lang="ru-RU" sz="3600" dirty="0" err="1"/>
              <a:t>they</a:t>
            </a:r>
            <a:r>
              <a:rPr lang="ru-RU" sz="3600" dirty="0"/>
              <a:t> </a:t>
            </a:r>
            <a:r>
              <a:rPr lang="ru-RU" sz="3600" dirty="0" err="1"/>
              <a:t>would</a:t>
            </a:r>
            <a:r>
              <a:rPr lang="ru-RU" sz="3600" dirty="0"/>
              <a:t> </a:t>
            </a:r>
            <a:r>
              <a:rPr lang="ru-RU" sz="3600" dirty="0" err="1"/>
              <a:t>be</a:t>
            </a:r>
            <a:r>
              <a:rPr lang="ru-RU" sz="3600" dirty="0"/>
              <a:t> </a:t>
            </a:r>
            <a:r>
              <a:rPr lang="ru-RU" sz="3600" dirty="0" err="1"/>
              <a:t>at</a:t>
            </a:r>
            <a:r>
              <a:rPr lang="ru-RU" sz="3600" dirty="0"/>
              <a:t> </a:t>
            </a:r>
            <a:r>
              <a:rPr lang="ru-RU" sz="3600" dirty="0" err="1"/>
              <a:t>the</a:t>
            </a:r>
            <a:r>
              <a:rPr lang="ru-RU" sz="3600" dirty="0"/>
              <a:t> </a:t>
            </a:r>
            <a:r>
              <a:rPr lang="ru-RU" sz="3600" dirty="0" err="1"/>
              <a:t>mercy</a:t>
            </a:r>
            <a:r>
              <a:rPr lang="ru-RU" sz="3600" dirty="0"/>
              <a:t> </a:t>
            </a:r>
            <a:r>
              <a:rPr lang="ru-RU" sz="3600" dirty="0" err="1"/>
              <a:t>of</a:t>
            </a:r>
            <a:r>
              <a:rPr lang="ru-RU" sz="3600" dirty="0"/>
              <a:t> </a:t>
            </a:r>
            <a:r>
              <a:rPr lang="ru-RU" sz="3600" dirty="0" err="1"/>
              <a:t>the</a:t>
            </a:r>
            <a:r>
              <a:rPr lang="ru-RU" sz="3600" dirty="0"/>
              <a:t> </a:t>
            </a:r>
            <a:r>
              <a:rPr lang="ru-RU" sz="3600" dirty="0" err="1"/>
              <a:t>climate</a:t>
            </a:r>
            <a:r>
              <a:rPr lang="ru-RU" sz="3600" dirty="0"/>
              <a:t> </a:t>
            </a:r>
            <a:r>
              <a:rPr lang="ru-RU" sz="3600" dirty="0" err="1"/>
              <a:t>and</a:t>
            </a:r>
            <a:r>
              <a:rPr lang="ru-RU" sz="3600" dirty="0"/>
              <a:t> </a:t>
            </a:r>
            <a:r>
              <a:rPr lang="ru-RU" sz="3600" dirty="0" err="1"/>
              <a:t>the</a:t>
            </a:r>
            <a:r>
              <a:rPr lang="ru-RU" sz="3600" dirty="0"/>
              <a:t> </a:t>
            </a:r>
            <a:r>
              <a:rPr lang="ru-RU" sz="3600" dirty="0" err="1"/>
              <a:t>land</a:t>
            </a:r>
            <a:r>
              <a:rPr lang="ru-RU" sz="3600" dirty="0"/>
              <a:t>. </a:t>
            </a:r>
            <a:r>
              <a:rPr lang="ru-RU" sz="3600" dirty="0" err="1"/>
              <a:t>Inventions</a:t>
            </a:r>
            <a:r>
              <a:rPr lang="ru-RU" sz="3600" dirty="0"/>
              <a:t> </a:t>
            </a:r>
            <a:r>
              <a:rPr lang="ru-RU" sz="3600" dirty="0" err="1"/>
              <a:t>have</a:t>
            </a:r>
            <a:r>
              <a:rPr lang="ru-RU" sz="3600" dirty="0"/>
              <a:t> </a:t>
            </a:r>
            <a:r>
              <a:rPr lang="ru-RU" sz="3600" dirty="0" err="1"/>
              <a:t>enabled</a:t>
            </a:r>
            <a:r>
              <a:rPr lang="ru-RU" sz="3600" dirty="0"/>
              <a:t> </a:t>
            </a:r>
            <a:r>
              <a:rPr lang="ru-RU" sz="3600" dirty="0" err="1"/>
              <a:t>people</a:t>
            </a:r>
            <a:r>
              <a:rPr lang="ru-RU" sz="3600" dirty="0"/>
              <a:t> </a:t>
            </a:r>
            <a:r>
              <a:rPr lang="ru-RU" sz="3600" dirty="0" err="1"/>
              <a:t>to</a:t>
            </a:r>
            <a:r>
              <a:rPr lang="ru-RU" sz="3600" dirty="0"/>
              <a:t> </a:t>
            </a:r>
            <a:r>
              <a:rPr lang="ru-RU" sz="3600" dirty="0" err="1"/>
              <a:t>survive</a:t>
            </a:r>
            <a:r>
              <a:rPr lang="ru-RU" sz="3600" dirty="0"/>
              <a:t> </a:t>
            </a:r>
            <a:r>
              <a:rPr lang="ru-RU" sz="3600" dirty="0" err="1"/>
              <a:t>the</a:t>
            </a:r>
            <a:r>
              <a:rPr lang="ru-RU" sz="3600" dirty="0"/>
              <a:t> </a:t>
            </a:r>
            <a:r>
              <a:rPr lang="ru-RU" sz="3600" dirty="0" err="1"/>
              <a:t>hazards</a:t>
            </a:r>
            <a:r>
              <a:rPr lang="ru-RU" sz="3600" dirty="0"/>
              <a:t> </a:t>
            </a:r>
            <a:r>
              <a:rPr lang="ru-RU" sz="3600" dirty="0" err="1"/>
              <a:t>of</a:t>
            </a:r>
            <a:r>
              <a:rPr lang="ru-RU" sz="3600" dirty="0"/>
              <a:t> </a:t>
            </a:r>
            <a:r>
              <a:rPr lang="ru-RU" sz="3600" dirty="0" err="1"/>
              <a:t>the</a:t>
            </a:r>
            <a:r>
              <a:rPr lang="ru-RU" sz="3600" dirty="0"/>
              <a:t> </a:t>
            </a:r>
            <a:r>
              <a:rPr lang="ru-RU" sz="3600" dirty="0" err="1"/>
              <a:t>environment</a:t>
            </a:r>
            <a:r>
              <a:rPr lang="ru-RU" sz="3600" dirty="0"/>
              <a:t> </a:t>
            </a:r>
            <a:r>
              <a:rPr lang="ru-RU" sz="3600" dirty="0" err="1"/>
              <a:t>and</a:t>
            </a:r>
            <a:r>
              <a:rPr lang="ru-RU" sz="3600" dirty="0"/>
              <a:t> </a:t>
            </a:r>
            <a:r>
              <a:rPr lang="ru-RU" sz="3600" dirty="0" err="1"/>
              <a:t>develop</a:t>
            </a:r>
            <a:r>
              <a:rPr lang="ru-RU" sz="3600" dirty="0"/>
              <a:t> a </a:t>
            </a:r>
            <a:r>
              <a:rPr lang="ru-RU" sz="3600" dirty="0" err="1"/>
              <a:t>civilized</a:t>
            </a:r>
            <a:r>
              <a:rPr lang="ru-RU" sz="3600" dirty="0"/>
              <a:t> </a:t>
            </a:r>
            <a:r>
              <a:rPr lang="ru-RU" sz="3600" dirty="0" err="1"/>
              <a:t>society</a:t>
            </a:r>
            <a:r>
              <a:rPr lang="ru-RU" sz="3600" dirty="0"/>
              <a:t>.</a:t>
            </a:r>
          </a:p>
        </p:txBody>
      </p:sp>
    </p:spTree>
    <p:extLst>
      <p:ext uri="{BB962C8B-B14F-4D97-AF65-F5344CB8AC3E}">
        <p14:creationId xmlns:p14="http://schemas.microsoft.com/office/powerpoint/2010/main" val="131876597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959917" y="439506"/>
            <a:ext cx="6590400" cy="830997"/>
          </a:xfrm>
          <a:prstGeom prst="rect">
            <a:avLst/>
          </a:prstGeom>
          <a:noFill/>
        </p:spPr>
        <p:txBody>
          <a:bodyPr wrap="square" lIns="91440" tIns="45720" rIns="91440" bIns="45720">
            <a:spAutoFit/>
          </a:bodyPr>
          <a:lstStyle/>
          <a:p>
            <a:pPr algn="ctr"/>
            <a:r>
              <a:rPr lang="en-US"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World </a:t>
            </a:r>
            <a:r>
              <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Wide Web</a:t>
            </a:r>
            <a:endPar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2" name="Прямоугольник 1"/>
          <p:cNvSpPr/>
          <p:nvPr/>
        </p:nvSpPr>
        <p:spPr>
          <a:xfrm>
            <a:off x="5279306" y="1581104"/>
            <a:ext cx="6271011" cy="483209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lgn="just"/>
            <a:r>
              <a:rPr lang="en-US" sz="2200" dirty="0"/>
              <a:t>Not to be confused with the Internet (a global system of networked computers invented in the USA), the World Wide Web, invented by British computer scientist Tim Berners-Lee, is the system of interlinked hypertext documents accessed via the Internet. The World Wide Web is most commonly experienced as the system behind the concept of web pages and websites. Berners-Lee first proposed the concept of the World Wide Web in March 1989, later pitching it at CERN along with Belgian scientist Robert </a:t>
            </a:r>
            <a:r>
              <a:rPr lang="en-US" sz="2200" dirty="0" err="1"/>
              <a:t>Cailliau</a:t>
            </a:r>
            <a:r>
              <a:rPr lang="en-US" sz="2200" dirty="0"/>
              <a:t>. CERN then publicly introduced the project in December of 1990. </a:t>
            </a:r>
            <a:endParaRPr lang="ru-RU" sz="22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358" y="723475"/>
            <a:ext cx="3576138" cy="4275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03375" y="5408385"/>
            <a:ext cx="2572077"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t>Tim Berners-Lee</a:t>
            </a:r>
          </a:p>
          <a:p>
            <a:pPr algn="ctr"/>
            <a:r>
              <a:rPr lang="en-US" dirty="0"/>
              <a:t>b. 1955</a:t>
            </a:r>
            <a:endParaRPr lang="ru-RU" dirty="0"/>
          </a:p>
        </p:txBody>
      </p:sp>
    </p:spTree>
    <p:extLst>
      <p:ext uri="{BB962C8B-B14F-4D97-AF65-F5344CB8AC3E}">
        <p14:creationId xmlns:p14="http://schemas.microsoft.com/office/powerpoint/2010/main" val="266465872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31886" y="4725070"/>
            <a:ext cx="7776864" cy="178510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lgn="just"/>
            <a:r>
              <a:rPr lang="en-US" sz="2200" dirty="0"/>
              <a:t>The first website, info.cern.ch, went live at CERN on 6th August 1991. Interestingly, Berners-Lee, although realizing the potential for immense personal profit from his invention, chose instead to gift the idea to the world, requesting no payment. </a:t>
            </a:r>
            <a:endParaRPr lang="en-US" sz="22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2529" y="130422"/>
            <a:ext cx="4294566" cy="3156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109104" y="3479433"/>
            <a:ext cx="5822428" cy="430887"/>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2200" dirty="0"/>
              <a:t>The Web's logo designed by Robert </a:t>
            </a:r>
            <a:r>
              <a:rPr lang="en-US" sz="2200" dirty="0" err="1"/>
              <a:t>Cailliau</a:t>
            </a:r>
            <a:endParaRPr lang="ru-RU" sz="2200" dirty="0"/>
          </a:p>
        </p:txBody>
      </p:sp>
    </p:spTree>
    <p:extLst>
      <p:ext uri="{BB962C8B-B14F-4D97-AF65-F5344CB8AC3E}">
        <p14:creationId xmlns:p14="http://schemas.microsoft.com/office/powerpoint/2010/main" val="285237881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05237" y="237492"/>
            <a:ext cx="5328591" cy="1569660"/>
          </a:xfrm>
          <a:prstGeom prst="rect">
            <a:avLst/>
          </a:prstGeom>
          <a:noFill/>
        </p:spPr>
        <p:txBody>
          <a:bodyPr wrap="square" lIns="91440" tIns="45720" rIns="91440" bIns="45720">
            <a:spAutoFit/>
          </a:bodyPr>
          <a:lstStyle/>
          <a:p>
            <a:pPr algn="ctr"/>
            <a:r>
              <a:rPr lang="en-US"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Programmable </a:t>
            </a:r>
            <a:r>
              <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Computer</a:t>
            </a:r>
            <a:endPar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Прямоугольник 2"/>
          <p:cNvSpPr/>
          <p:nvPr/>
        </p:nvSpPr>
        <p:spPr>
          <a:xfrm>
            <a:off x="689756" y="1833630"/>
            <a:ext cx="6673516" cy="483209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lgn="just"/>
            <a:r>
              <a:rPr lang="en-US" sz="2200" dirty="0"/>
              <a:t>The first programmable computer was invented by British mathematician and scientist Charles Babbage in the 1820s. Although he is recognized as the inventor of the programmable computer, Babbage did not live to see the machine completed. Babbage began work on a mechanical computer he called the Difference Engine in 1822, working for more than ten years with government funding. The project was eventually abandoned after losing funding after the British government lost faith in the project after prolonged delays. The machine was built for the first time from Babbage’s original designs over 150 years later in 1989. </a:t>
            </a:r>
            <a:endParaRPr lang="ru-RU" sz="22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2716" y="746672"/>
            <a:ext cx="3422276" cy="4480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447019" y="5511831"/>
            <a:ext cx="2313669"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t>Charles Babbage</a:t>
            </a:r>
          </a:p>
          <a:p>
            <a:pPr algn="ctr"/>
            <a:r>
              <a:rPr lang="en-US" dirty="0"/>
              <a:t>1791-1871</a:t>
            </a:r>
            <a:endParaRPr lang="ru-RU" dirty="0"/>
          </a:p>
        </p:txBody>
      </p:sp>
    </p:spTree>
    <p:extLst>
      <p:ext uri="{BB962C8B-B14F-4D97-AF65-F5344CB8AC3E}">
        <p14:creationId xmlns:p14="http://schemas.microsoft.com/office/powerpoint/2010/main" val="183004468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4872" y="0"/>
            <a:ext cx="5766833" cy="4131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031468" y="4309620"/>
            <a:ext cx="7992888" cy="246221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lgn="just"/>
            <a:r>
              <a:rPr lang="en-US" sz="2200" dirty="0"/>
              <a:t>After his work on the difference engine, Babbage went on to invent the Analytical Engine, a far more complex machine than the Difference Engine, it could be programmed using punched cards. The Analytical Engine, although not built in full until 2011 by British researchers, was the first ever working programmable computer, and was the first step in the history of computing as we know it.</a:t>
            </a:r>
            <a:endParaRPr lang="en-US" sz="2200" dirty="0"/>
          </a:p>
        </p:txBody>
      </p:sp>
    </p:spTree>
    <p:extLst>
      <p:ext uri="{BB962C8B-B14F-4D97-AF65-F5344CB8AC3E}">
        <p14:creationId xmlns:p14="http://schemas.microsoft.com/office/powerpoint/2010/main" val="265086614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112134" y="152685"/>
            <a:ext cx="5328591" cy="830997"/>
          </a:xfrm>
          <a:prstGeom prst="rect">
            <a:avLst/>
          </a:prstGeom>
          <a:noFill/>
        </p:spPr>
        <p:txBody>
          <a:bodyPr wrap="square" lIns="91440" tIns="45720" rIns="91440" bIns="45720">
            <a:spAutoFit/>
          </a:bodyPr>
          <a:lstStyle/>
          <a:p>
            <a:pPr algn="ctr"/>
            <a:r>
              <a:rPr lang="en-US"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Newton’s </a:t>
            </a:r>
            <a:r>
              <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Laws</a:t>
            </a:r>
            <a:endPar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2" name="Прямоугольник 1"/>
          <p:cNvSpPr/>
          <p:nvPr/>
        </p:nvSpPr>
        <p:spPr>
          <a:xfrm>
            <a:off x="4318594" y="1324218"/>
            <a:ext cx="7392143" cy="517064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lgn="just"/>
            <a:r>
              <a:rPr lang="en-US" sz="2200" dirty="0"/>
              <a:t>Isaac Newton was a British physicist and mathematician. Born in 1642, Newton discovered and documented for the first time three laws of motion in regard to physics. Newton’s Laws are as follows – 1st Law: An object at rest tends to stay at rest unless acted upon by an external force and an object in uniform motion tends to remain in uniform motion unless acted upon by an external force. 2nd Law: An applied force on an object equals the rate of change of its momentum. 3rd Law: Every action has an equal and opposite reaction. Newton was also the first person to document the mechanics of universal gravitation. Newton’s work is some of the most influential in the history of modern science, many regarding him to be one of the most important scientists in human history.</a:t>
            </a:r>
            <a:endParaRPr lang="ru-RU" sz="2200" dirty="0"/>
          </a:p>
        </p:txBody>
      </p:sp>
      <p:sp>
        <p:nvSpPr>
          <p:cNvPr id="4" name="TextBox 3"/>
          <p:cNvSpPr txBox="1"/>
          <p:nvPr/>
        </p:nvSpPr>
        <p:spPr>
          <a:xfrm>
            <a:off x="1043968" y="5465675"/>
            <a:ext cx="2233785"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t>Isaac Newton</a:t>
            </a:r>
          </a:p>
          <a:p>
            <a:pPr algn="ctr"/>
            <a:r>
              <a:rPr lang="en-US" dirty="0"/>
              <a:t>1642-1727</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65" y="568184"/>
            <a:ext cx="3325793" cy="4565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34280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147" y="80174"/>
            <a:ext cx="52387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7302666" y="678106"/>
            <a:ext cx="4504324" cy="2308324"/>
          </a:xfrm>
          <a:prstGeom prst="rect">
            <a:avLst/>
          </a:prstGeom>
          <a:noFill/>
        </p:spPr>
        <p:txBody>
          <a:bodyPr wrap="square" lIns="91440" tIns="45720" rIns="91440" bIns="45720">
            <a:spAutoFit/>
          </a:bodyPr>
          <a:lstStyle/>
          <a:p>
            <a:pPr algn="ctr"/>
            <a:r>
              <a:rPr lang="en-US"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Nearly </a:t>
            </a:r>
            <a:r>
              <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Every Modern Sport</a:t>
            </a:r>
            <a:endPar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2" name="Прямоугольник 1"/>
          <p:cNvSpPr/>
          <p:nvPr/>
        </p:nvSpPr>
        <p:spPr>
          <a:xfrm>
            <a:off x="924927" y="3904796"/>
            <a:ext cx="10513094" cy="280076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lgn="just"/>
            <a:r>
              <a:rPr lang="en-US" sz="2200" dirty="0"/>
              <a:t>Most popular sports in the modern world trace their history to Britain, at least in terms of standardization of the </a:t>
            </a:r>
            <a:r>
              <a:rPr lang="en-US" sz="2200" dirty="0" err="1"/>
              <a:t>rulesets</a:t>
            </a:r>
            <a:r>
              <a:rPr lang="en-US" sz="2200" dirty="0"/>
              <a:t> and widespread competitive play. The most notable being Football, Cricket, Rugby and Tennis. Many other modern sports trace their history to variations on British sports, such as American Football (derived from Rugby) and Baseball (derived from </a:t>
            </a:r>
            <a:r>
              <a:rPr lang="en-US" sz="2200" dirty="0" err="1"/>
              <a:t>Rounders</a:t>
            </a:r>
            <a:r>
              <a:rPr lang="en-US" sz="2200" dirty="0"/>
              <a:t>). Of course, the British weren’t the first to think of kicking a ball around in a field, but the British standardized the structure and rules of most modern competitive sports as we know them today.</a:t>
            </a:r>
            <a:endParaRPr lang="ru-RU" sz="2200" dirty="0"/>
          </a:p>
        </p:txBody>
      </p:sp>
    </p:spTree>
    <p:extLst>
      <p:ext uri="{BB962C8B-B14F-4D97-AF65-F5344CB8AC3E}">
        <p14:creationId xmlns:p14="http://schemas.microsoft.com/office/powerpoint/2010/main" val="406232782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1002088">
            <a:off x="6973192" y="2353061"/>
            <a:ext cx="4120244" cy="2358389"/>
          </a:xfrm>
        </p:spPr>
      </p:pic>
      <p:pic>
        <p:nvPicPr>
          <p:cNvPr id="7" name="Объект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rot="19675972">
            <a:off x="1625838" y="2057725"/>
            <a:ext cx="4249928" cy="2817887"/>
          </a:xfrm>
        </p:spPr>
      </p:pic>
      <p:sp>
        <p:nvSpPr>
          <p:cNvPr id="4" name="Заголовок 3"/>
          <p:cNvSpPr>
            <a:spLocks noGrp="1"/>
          </p:cNvSpPr>
          <p:nvPr>
            <p:ph type="title"/>
          </p:nvPr>
        </p:nvSpPr>
        <p:spPr>
          <a:xfrm>
            <a:off x="1524000" y="-40648"/>
            <a:ext cx="9144000" cy="1143000"/>
          </a:xfrm>
        </p:spPr>
        <p:txBody>
          <a:bodyPr>
            <a:noAutofit/>
          </a:bodyPr>
          <a:lstStyle/>
          <a:p>
            <a:pPr algn="ctr"/>
            <a:r>
              <a:rPr lang="de-DE" sz="6600" dirty="0">
                <a:latin typeface="Estrangelo Edessa" panose="03080600000000000000" pitchFamily="66" charset="0"/>
                <a:cs typeface="Estrangelo Edessa" panose="03080600000000000000" pitchFamily="66" charset="0"/>
              </a:rPr>
              <a:t>WRITING</a:t>
            </a:r>
            <a:endParaRPr lang="ru-RU" sz="6600" dirty="0">
              <a:cs typeface="Estrangelo Edessa" panose="03080600000000000000" pitchFamily="66" charset="0"/>
            </a:endParaRPr>
          </a:p>
        </p:txBody>
      </p:sp>
      <p:sp>
        <p:nvSpPr>
          <p:cNvPr id="11" name="TextBox 10"/>
          <p:cNvSpPr txBox="1"/>
          <p:nvPr/>
        </p:nvSpPr>
        <p:spPr>
          <a:xfrm>
            <a:off x="3935760" y="2060849"/>
            <a:ext cx="4320480" cy="34778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just"/>
            <a:r>
              <a:rPr lang="en-US" sz="2000" dirty="0"/>
              <a:t>Since time immemorial mankind has sought ways to transfer information. Primitive people used scrap materials: somehow constituted branch signals are passed through the smoke of bonfires and more. But a breakthrough in human development was possible only with the advent of letters about 4 thousand years BC</a:t>
            </a:r>
            <a:endParaRPr lang="ru-RU" sz="2000" dirty="0"/>
          </a:p>
        </p:txBody>
      </p:sp>
    </p:spTree>
    <p:extLst>
      <p:ext uri="{BB962C8B-B14F-4D97-AF65-F5344CB8AC3E}">
        <p14:creationId xmlns:p14="http://schemas.microsoft.com/office/powerpoint/2010/main" val="159854030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889371">
            <a:off x="7470009" y="2809833"/>
            <a:ext cx="2775148" cy="3342792"/>
          </a:xfrm>
        </p:spPr>
      </p:pic>
      <p:pic>
        <p:nvPicPr>
          <p:cNvPr id="5" name="Объект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rot="20788807">
            <a:off x="1528211" y="1806053"/>
            <a:ext cx="3147277" cy="3364830"/>
          </a:xfrm>
        </p:spPr>
      </p:pic>
      <p:sp>
        <p:nvSpPr>
          <p:cNvPr id="2" name="Заголовок 1"/>
          <p:cNvSpPr>
            <a:spLocks noGrp="1"/>
          </p:cNvSpPr>
          <p:nvPr>
            <p:ph type="title"/>
          </p:nvPr>
        </p:nvSpPr>
        <p:spPr>
          <a:xfrm>
            <a:off x="1536879" y="144237"/>
            <a:ext cx="9144000" cy="1143000"/>
          </a:xfrm>
        </p:spPr>
        <p:txBody>
          <a:bodyPr>
            <a:normAutofit/>
          </a:bodyPr>
          <a:lstStyle/>
          <a:p>
            <a:pPr algn="ctr"/>
            <a:r>
              <a:rPr lang="de-DE" sz="6000" dirty="0">
                <a:latin typeface="Estrangelo Edessa" panose="03080600000000000000" pitchFamily="66" charset="0"/>
                <a:cs typeface="Estrangelo Edessa" panose="03080600000000000000" pitchFamily="66" charset="0"/>
              </a:rPr>
              <a:t>T</a:t>
            </a:r>
            <a:r>
              <a:rPr lang="de-DE" sz="6000" dirty="0">
                <a:latin typeface="Estrangelo Edessa" panose="03080600000000000000" pitchFamily="66" charset="0"/>
                <a:cs typeface="Estrangelo Edessa" panose="03080600000000000000" pitchFamily="66" charset="0"/>
              </a:rPr>
              <a:t>YPOGRAPHY</a:t>
            </a:r>
            <a:endParaRPr lang="ru-RU" sz="6000" dirty="0">
              <a:cs typeface="Estrangelo Edessa" panose="03080600000000000000" pitchFamily="66" charset="0"/>
            </a:endParaRPr>
          </a:p>
        </p:txBody>
      </p:sp>
      <p:sp>
        <p:nvSpPr>
          <p:cNvPr id="7" name="TextBox 6"/>
          <p:cNvSpPr txBox="1"/>
          <p:nvPr/>
        </p:nvSpPr>
        <p:spPr>
          <a:xfrm>
            <a:off x="4151784" y="1484785"/>
            <a:ext cx="3528392" cy="317009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n-US" sz="2000" dirty="0"/>
              <a:t>How typography meet urgent human needs, showed the very first years after the invention of Gutenberg in the mid XV century. The appearance of books contributed easier information transfer. This sparked the green light to the Renaissance.</a:t>
            </a:r>
            <a:endParaRPr lang="ru-RU" sz="2000" dirty="0"/>
          </a:p>
        </p:txBody>
      </p:sp>
    </p:spTree>
    <p:extLst>
      <p:ext uri="{BB962C8B-B14F-4D97-AF65-F5344CB8AC3E}">
        <p14:creationId xmlns:p14="http://schemas.microsoft.com/office/powerpoint/2010/main" val="315299025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1575438">
            <a:off x="8222186" y="1232264"/>
            <a:ext cx="3369190" cy="2363462"/>
          </a:xfr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18557">
            <a:off x="3660514" y="4119745"/>
            <a:ext cx="4596358" cy="2828528"/>
          </a:xfrm>
          <a:prstGeom prst="rect">
            <a:avLst/>
          </a:prstGeom>
        </p:spPr>
      </p:pic>
      <p:pic>
        <p:nvPicPr>
          <p:cNvPr id="5" name="Объект 4"/>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rot="19795056">
            <a:off x="1297079" y="1419775"/>
            <a:ext cx="3534050" cy="2479110"/>
          </a:xfrm>
        </p:spPr>
      </p:pic>
      <p:sp>
        <p:nvSpPr>
          <p:cNvPr id="2" name="Заголовок 1"/>
          <p:cNvSpPr>
            <a:spLocks noGrp="1"/>
          </p:cNvSpPr>
          <p:nvPr>
            <p:ph type="title"/>
          </p:nvPr>
        </p:nvSpPr>
        <p:spPr>
          <a:xfrm>
            <a:off x="1488277" y="37429"/>
            <a:ext cx="9144000" cy="1143000"/>
          </a:xfrm>
        </p:spPr>
        <p:txBody>
          <a:bodyPr/>
          <a:lstStyle/>
          <a:p>
            <a:pPr algn="ctr"/>
            <a:r>
              <a:rPr lang="de-DE" dirty="0" smtClean="0">
                <a:latin typeface="Estrangelo Edessa" panose="03080600000000000000" pitchFamily="66" charset="0"/>
                <a:cs typeface="Estrangelo Edessa" panose="03080600000000000000" pitchFamily="66" charset="0"/>
              </a:rPr>
              <a:t>TELEGRAPH</a:t>
            </a:r>
            <a:endParaRPr lang="ru-RU" dirty="0">
              <a:cs typeface="Estrangelo Edessa" panose="03080600000000000000" pitchFamily="66" charset="0"/>
            </a:endParaRPr>
          </a:p>
        </p:txBody>
      </p:sp>
      <p:sp>
        <p:nvSpPr>
          <p:cNvPr id="8" name="TextBox 7"/>
          <p:cNvSpPr txBox="1"/>
          <p:nvPr/>
        </p:nvSpPr>
        <p:spPr>
          <a:xfrm>
            <a:off x="3823368" y="1272523"/>
            <a:ext cx="5207385" cy="34778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n-US" sz="2000" dirty="0"/>
              <a:t>Until the mid-XIX century events and developments in other countries, people learned late for weeks and sometimes for months. The only way to transfer information over long distances was shipping mail. Meanwhile, the need for rapid communication increase. Therefore, the invention of the telegraph was the best discovery of the day. In 1832, during his trip to America created a model Morse telegraph and Morse famous.</a:t>
            </a:r>
            <a:endParaRPr lang="ru-RU" sz="2000" dirty="0"/>
          </a:p>
        </p:txBody>
      </p:sp>
    </p:spTree>
    <p:extLst>
      <p:ext uri="{BB962C8B-B14F-4D97-AF65-F5344CB8AC3E}">
        <p14:creationId xmlns:p14="http://schemas.microsoft.com/office/powerpoint/2010/main" val="21254398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радиотелефон Archives - Все для АНДРОИД и Apple 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570" y="-556710"/>
            <a:ext cx="9886280" cy="741471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505791" y="2045766"/>
            <a:ext cx="5149838" cy="470898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n-US" sz="2000" dirty="0"/>
              <a:t>At the end of XIX century, mankind has continued to seek new ways of rapprochement. It should been more perfect than a telegraph, a tool that would be accessible to all.</a:t>
            </a:r>
          </a:p>
          <a:p>
            <a:pPr algn="just"/>
            <a:endParaRPr lang="en-US" sz="2000" dirty="0"/>
          </a:p>
          <a:p>
            <a:pPr algn="just"/>
            <a:r>
              <a:rPr lang="en-US" sz="2000" dirty="0"/>
              <a:t>And after several years of hard work the first phone Bella "talking". March 10, 1876 his assistant Watson clearly heard at the receiving station Bell's words, "Mr. Watson, please come here, I need to talk to you." Bell patented his invention, and in August of that in 1876 there were already in use about 800 phones. Demand for them, of course, quickly grew.</a:t>
            </a:r>
            <a:endParaRPr lang="ru-RU" sz="2000" dirty="0"/>
          </a:p>
        </p:txBody>
      </p:sp>
      <p:sp>
        <p:nvSpPr>
          <p:cNvPr id="2" name="Заголовок 1"/>
          <p:cNvSpPr>
            <a:spLocks noGrp="1"/>
          </p:cNvSpPr>
          <p:nvPr>
            <p:ph type="title"/>
          </p:nvPr>
        </p:nvSpPr>
        <p:spPr>
          <a:xfrm>
            <a:off x="5168721" y="404904"/>
            <a:ext cx="3844869" cy="439892"/>
          </a:xfrm>
        </p:spPr>
        <p:txBody>
          <a:bodyPr>
            <a:normAutofit fontScale="90000"/>
          </a:bodyPr>
          <a:lstStyle/>
          <a:p>
            <a:r>
              <a:rPr lang="de-DE" b="1" dirty="0">
                <a:ln w="22225">
                  <a:solidFill>
                    <a:schemeClr val="accent2"/>
                  </a:solidFill>
                  <a:prstDash val="solid"/>
                </a:ln>
                <a:solidFill>
                  <a:schemeClr val="accent2">
                    <a:lumMod val="40000"/>
                    <a:lumOff val="60000"/>
                  </a:schemeClr>
                </a:solidFill>
                <a:latin typeface="Estrangelo Edessa" panose="03080600000000000000" pitchFamily="66" charset="0"/>
                <a:cs typeface="Estrangelo Edessa" panose="03080600000000000000" pitchFamily="66" charset="0"/>
              </a:rPr>
              <a:t>P</a:t>
            </a:r>
            <a:r>
              <a:rPr lang="de-DE" b="1" dirty="0" smtClean="0">
                <a:ln w="22225">
                  <a:solidFill>
                    <a:schemeClr val="accent2"/>
                  </a:solidFill>
                  <a:prstDash val="solid"/>
                </a:ln>
                <a:solidFill>
                  <a:schemeClr val="accent2">
                    <a:lumMod val="40000"/>
                    <a:lumOff val="60000"/>
                  </a:schemeClr>
                </a:solidFill>
                <a:latin typeface="Estrangelo Edessa" panose="03080600000000000000" pitchFamily="66" charset="0"/>
                <a:cs typeface="Estrangelo Edessa" panose="03080600000000000000" pitchFamily="66" charset="0"/>
              </a:rPr>
              <a:t>HONE</a:t>
            </a:r>
            <a:endParaRPr lang="ru-RU" dirty="0">
              <a:cs typeface="Estrangelo Edessa" panose="03080600000000000000" pitchFamily="66" charset="0"/>
            </a:endParaRPr>
          </a:p>
        </p:txBody>
      </p:sp>
    </p:spTree>
    <p:extLst>
      <p:ext uri="{BB962C8B-B14F-4D97-AF65-F5344CB8AC3E}">
        <p14:creationId xmlns:p14="http://schemas.microsoft.com/office/powerpoint/2010/main" val="302425594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Незвичайні та креативні винаходи студентів: найцікавіше ПІН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2276"/>
            <a:ext cx="12192000" cy="81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17627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938" y="-101326"/>
            <a:ext cx="9144000" cy="1143000"/>
          </a:xfrm>
        </p:spPr>
        <p:txBody>
          <a:bodyPr/>
          <a:lstStyle/>
          <a:p>
            <a:pPr algn="ctr"/>
            <a:r>
              <a:rPr lang="de-DE" dirty="0" smtClean="0">
                <a:solidFill>
                  <a:schemeClr val="bg2">
                    <a:lumMod val="50000"/>
                  </a:schemeClr>
                </a:solidFill>
                <a:latin typeface="Estrangelo Edessa" panose="03080600000000000000" pitchFamily="66" charset="0"/>
                <a:cs typeface="Estrangelo Edessa" panose="03080600000000000000" pitchFamily="66" charset="0"/>
              </a:rPr>
              <a:t>PHOTOGRAPHY </a:t>
            </a:r>
            <a:r>
              <a:rPr lang="de-DE" dirty="0">
                <a:solidFill>
                  <a:schemeClr val="bg2">
                    <a:lumMod val="50000"/>
                  </a:schemeClr>
                </a:solidFill>
                <a:latin typeface="Estrangelo Edessa" panose="03080600000000000000" pitchFamily="66" charset="0"/>
                <a:cs typeface="Estrangelo Edessa" panose="03080600000000000000" pitchFamily="66" charset="0"/>
              </a:rPr>
              <a:t>&amp;</a:t>
            </a:r>
            <a:r>
              <a:rPr lang="de-DE" dirty="0" smtClean="0">
                <a:solidFill>
                  <a:schemeClr val="bg2">
                    <a:lumMod val="50000"/>
                  </a:schemeClr>
                </a:solidFill>
                <a:latin typeface="Estrangelo Edessa" panose="03080600000000000000" pitchFamily="66" charset="0"/>
                <a:cs typeface="Estrangelo Edessa" panose="03080600000000000000" pitchFamily="66" charset="0"/>
              </a:rPr>
              <a:t> FILM</a:t>
            </a:r>
            <a:endParaRPr lang="ru-RU" dirty="0">
              <a:solidFill>
                <a:schemeClr val="bg2">
                  <a:lumMod val="50000"/>
                </a:schemeClr>
              </a:solidFill>
              <a:cs typeface="Estrangelo Edessa" panose="03080600000000000000" pitchFamily="66" charset="0"/>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20202286">
            <a:off x="785489" y="3086996"/>
            <a:ext cx="3055945" cy="2447191"/>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1554304">
            <a:off x="8462695" y="848058"/>
            <a:ext cx="3018036" cy="2951559"/>
          </a:xfrm>
        </p:spPr>
      </p:pic>
      <p:sp>
        <p:nvSpPr>
          <p:cNvPr id="7" name="TextBox 6"/>
          <p:cNvSpPr txBox="1"/>
          <p:nvPr/>
        </p:nvSpPr>
        <p:spPr>
          <a:xfrm>
            <a:off x="3130793" y="1708653"/>
            <a:ext cx="6264696" cy="501675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n-US" sz="2000" dirty="0"/>
              <a:t>Equally important finding for civilization seemed to transfer images. In 1826, Joseph </a:t>
            </a:r>
            <a:r>
              <a:rPr lang="en-US" sz="2000" dirty="0" err="1"/>
              <a:t>Niepce</a:t>
            </a:r>
            <a:r>
              <a:rPr lang="en-US" sz="2000" dirty="0"/>
              <a:t> using the pinhole camera was on a metal plate view from the window of his studio. And in 1837, Louis Jacques </a:t>
            </a:r>
            <a:r>
              <a:rPr lang="en-US" sz="2000" dirty="0" err="1"/>
              <a:t>Mande</a:t>
            </a:r>
            <a:r>
              <a:rPr lang="en-US" sz="2000" dirty="0"/>
              <a:t> Daguerre first got shot with a relatively high image quality.</a:t>
            </a:r>
          </a:p>
          <a:p>
            <a:pPr algn="just"/>
            <a:endParaRPr lang="en-US" sz="2000" dirty="0"/>
          </a:p>
          <a:p>
            <a:pPr algn="just"/>
            <a:r>
              <a:rPr lang="en-US" sz="2000" dirty="0"/>
              <a:t>In 1891, the tireless inventor Tom Edison invented the peep show - serial device to demonstrate the effect of motion pictures. This invention inspired by the </a:t>
            </a:r>
            <a:r>
              <a:rPr lang="en-US" sz="2000" dirty="0" err="1"/>
              <a:t>Lumiere</a:t>
            </a:r>
            <a:r>
              <a:rPr lang="en-US" sz="2000" dirty="0"/>
              <a:t> brothers to create a movie. In December 1895, in Paris, on the Boulevard des </a:t>
            </a:r>
            <a:r>
              <a:rPr lang="en-US" sz="2000" dirty="0" err="1"/>
              <a:t>Capucines</a:t>
            </a:r>
            <a:r>
              <a:rPr lang="en-US" sz="2000" dirty="0"/>
              <a:t>, the first performance. Spectators witnessed a miracle - a white screen changed each other real moving pictures. In these mass pictures taken a huge emotional impact.</a:t>
            </a:r>
            <a:endParaRPr lang="ru-RU" sz="2000" dirty="0"/>
          </a:p>
        </p:txBody>
      </p:sp>
    </p:spTree>
    <p:extLst>
      <p:ext uri="{BB962C8B-B14F-4D97-AF65-F5344CB8AC3E}">
        <p14:creationId xmlns:p14="http://schemas.microsoft.com/office/powerpoint/2010/main" val="175477588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88417" y="-77935"/>
            <a:ext cx="9144000" cy="1143000"/>
          </a:xfrm>
        </p:spPr>
        <p:txBody>
          <a:bodyPr/>
          <a:lstStyle/>
          <a:p>
            <a:r>
              <a:rPr lang="de-DE" dirty="0">
                <a:solidFill>
                  <a:schemeClr val="bg2">
                    <a:lumMod val="50000"/>
                  </a:schemeClr>
                </a:solidFill>
                <a:latin typeface="Estrangelo Edessa" panose="03080600000000000000" pitchFamily="66" charset="0"/>
                <a:cs typeface="Estrangelo Edessa" panose="03080600000000000000" pitchFamily="66" charset="0"/>
              </a:rPr>
              <a:t>R</a:t>
            </a:r>
            <a:r>
              <a:rPr lang="de-DE" dirty="0" smtClean="0">
                <a:solidFill>
                  <a:schemeClr val="bg2">
                    <a:lumMod val="50000"/>
                  </a:schemeClr>
                </a:solidFill>
                <a:latin typeface="Estrangelo Edessa" panose="03080600000000000000" pitchFamily="66" charset="0"/>
                <a:cs typeface="Estrangelo Edessa" panose="03080600000000000000" pitchFamily="66" charset="0"/>
              </a:rPr>
              <a:t>ADIO</a:t>
            </a:r>
            <a:endParaRPr lang="ru-RU" dirty="0">
              <a:solidFill>
                <a:schemeClr val="bg2">
                  <a:lumMod val="50000"/>
                </a:schemeClr>
              </a:solidFill>
              <a:cs typeface="Estrangelo Edessa" panose="03080600000000000000" pitchFamily="66" charset="0"/>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21134467">
            <a:off x="1146882" y="1023854"/>
            <a:ext cx="3506912" cy="2808324"/>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422783" y="198266"/>
            <a:ext cx="2993653" cy="2677867"/>
          </a:xfrm>
        </p:spPr>
      </p:pic>
      <p:sp>
        <p:nvSpPr>
          <p:cNvPr id="7" name="TextBox 6"/>
          <p:cNvSpPr txBox="1"/>
          <p:nvPr/>
        </p:nvSpPr>
        <p:spPr>
          <a:xfrm>
            <a:off x="3487917" y="2009333"/>
            <a:ext cx="4934866" cy="409342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n-US" sz="2000" dirty="0"/>
              <a:t>Thought inventors did not stop transmission by wire. Popov was looking for a new way of rapprochement between people and found it. In 1895. He demonstrated wireless telegraphy apparatus. And in 1899, Italian inventor Marconi made ​​radio transmission across the Channel, and in 1901 - across the Atlantic. In 1904 the English scientist J. </a:t>
            </a:r>
            <a:r>
              <a:rPr lang="en-US" sz="2000" dirty="0" err="1"/>
              <a:t>E.Fleminh</a:t>
            </a:r>
            <a:r>
              <a:rPr lang="en-US" sz="2000" dirty="0"/>
              <a:t> improved radiotelegraph receiver, and in 1913 the German A. </a:t>
            </a:r>
            <a:r>
              <a:rPr lang="en-US" sz="2000" dirty="0" err="1"/>
              <a:t>Meissner</a:t>
            </a:r>
            <a:r>
              <a:rPr lang="en-US" sz="2000" dirty="0"/>
              <a:t> created the first radiotelephone transmitter.</a:t>
            </a:r>
            <a:endParaRPr lang="ru-RU" sz="2000" dirty="0"/>
          </a:p>
        </p:txBody>
      </p:sp>
    </p:spTree>
    <p:extLst>
      <p:ext uri="{BB962C8B-B14F-4D97-AF65-F5344CB8AC3E}">
        <p14:creationId xmlns:p14="http://schemas.microsoft.com/office/powerpoint/2010/main" val="199011980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7388" y="57994"/>
            <a:ext cx="9144000" cy="729859"/>
          </a:xfrm>
        </p:spPr>
        <p:txBody>
          <a:bodyPr/>
          <a:lstStyle/>
          <a:p>
            <a:pPr algn="ctr"/>
            <a:r>
              <a:rPr lang="de-DE" dirty="0">
                <a:solidFill>
                  <a:schemeClr val="bg2">
                    <a:lumMod val="50000"/>
                  </a:schemeClr>
                </a:solidFill>
                <a:latin typeface="Estrangelo Edessa" panose="03080600000000000000" pitchFamily="66" charset="0"/>
                <a:cs typeface="Estrangelo Edessa" panose="03080600000000000000" pitchFamily="66" charset="0"/>
              </a:rPr>
              <a:t>TV</a:t>
            </a:r>
            <a:endParaRPr lang="ru-RU" dirty="0">
              <a:solidFill>
                <a:schemeClr val="bg2">
                  <a:lumMod val="50000"/>
                </a:schemeClr>
              </a:solidFill>
              <a:cs typeface="Estrangelo Edessa" panose="03080600000000000000" pitchFamily="66" charset="0"/>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74323" y="206302"/>
            <a:ext cx="4405137" cy="2475127"/>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058849" y="422923"/>
            <a:ext cx="2965078" cy="2798212"/>
          </a:xfr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7720" y="3706822"/>
            <a:ext cx="2664296" cy="2823176"/>
          </a:xfrm>
          <a:prstGeom prst="rect">
            <a:avLst/>
          </a:prstGeom>
        </p:spPr>
      </p:pic>
      <p:sp>
        <p:nvSpPr>
          <p:cNvPr id="8" name="TextBox 7"/>
          <p:cNvSpPr txBox="1"/>
          <p:nvPr/>
        </p:nvSpPr>
        <p:spPr>
          <a:xfrm>
            <a:off x="3269544" y="1044555"/>
            <a:ext cx="5604000" cy="532453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n-US" sz="2000" dirty="0"/>
              <a:t>One of the most remarkable inventions of XX century television. Like other complex technical solutions, television appeared and developed through the efforts of many inventors.</a:t>
            </a:r>
          </a:p>
          <a:p>
            <a:pPr algn="just"/>
            <a:endParaRPr lang="en-US" sz="2000" dirty="0"/>
          </a:p>
          <a:p>
            <a:pPr algn="just"/>
            <a:r>
              <a:rPr lang="en-US" sz="2000" dirty="0"/>
              <a:t>In 1911, professor of St. Petersburg University of Technology B. </a:t>
            </a:r>
            <a:r>
              <a:rPr lang="en-US" sz="2000" dirty="0" err="1"/>
              <a:t>Rosing</a:t>
            </a:r>
            <a:r>
              <a:rPr lang="en-US" sz="2000" dirty="0"/>
              <a:t> demonstrated the world's first image on the glass screen cathode-ray tube.</a:t>
            </a:r>
          </a:p>
          <a:p>
            <a:pPr algn="just"/>
            <a:endParaRPr lang="en-US" sz="2000" dirty="0"/>
          </a:p>
          <a:p>
            <a:pPr algn="just"/>
            <a:r>
              <a:rPr lang="en-US" sz="2000" dirty="0"/>
              <a:t>In 1928, the inventor Boris Grabowski found a way to transfer a moving image on the distance. And in 1929, the U.S. Vladimir Zworykin developed High reception cathode-ray tube called the kinescope them. Later she and her modifications used in all TVs.</a:t>
            </a:r>
            <a:endParaRPr lang="ru-RU" sz="2000" dirty="0"/>
          </a:p>
        </p:txBody>
      </p:sp>
    </p:spTree>
    <p:extLst>
      <p:ext uri="{BB962C8B-B14F-4D97-AF65-F5344CB8AC3E}">
        <p14:creationId xmlns:p14="http://schemas.microsoft.com/office/powerpoint/2010/main" val="8991172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72" y="976693"/>
            <a:ext cx="9144000" cy="652585"/>
          </a:xfrm>
        </p:spPr>
        <p:txBody>
          <a:bodyPr>
            <a:noAutofit/>
          </a:bodyPr>
          <a:lstStyle/>
          <a:p>
            <a:pPr algn="ctr"/>
            <a:r>
              <a:rPr lang="de-DE" sz="4400" dirty="0">
                <a:solidFill>
                  <a:schemeClr val="bg2">
                    <a:lumMod val="50000"/>
                  </a:schemeClr>
                </a:solidFill>
                <a:latin typeface="Estrangelo Edessa" panose="03080600000000000000" pitchFamily="66" charset="0"/>
                <a:cs typeface="Estrangelo Edessa" panose="03080600000000000000" pitchFamily="66" charset="0"/>
              </a:rPr>
              <a:t>PC</a:t>
            </a:r>
            <a:endParaRPr lang="ru-RU" sz="4400" dirty="0">
              <a:solidFill>
                <a:schemeClr val="bg2">
                  <a:lumMod val="50000"/>
                </a:schemeClr>
              </a:solidFill>
              <a:cs typeface="Estrangelo Edessa" panose="03080600000000000000" pitchFamily="66" charset="0"/>
            </a:endParaRPr>
          </a:p>
        </p:txBody>
      </p:sp>
      <p:pic>
        <p:nvPicPr>
          <p:cNvPr id="3074" name="Picture 2" descr="Моноблок Apple iMac 27&quot; (MC813). Характеристика, цена, купить Моноблок Apple iMac 27&quot; (MC8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351" y="721585"/>
            <a:ext cx="4332042" cy="40686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67902" y="2536971"/>
            <a:ext cx="5512579" cy="304698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n-US" sz="2400" dirty="0"/>
              <a:t>The emergence of computer summed up all the semantic inventions last century. He became the primary means of processing and storing information with possible transfer to any distance. But the main thing - it is extremely computer expanded our capacity for creativity.</a:t>
            </a:r>
            <a:endParaRPr lang="ru-RU" sz="2400" dirty="0"/>
          </a:p>
        </p:txBody>
      </p:sp>
    </p:spTree>
    <p:extLst>
      <p:ext uri="{BB962C8B-B14F-4D97-AF65-F5344CB8AC3E}">
        <p14:creationId xmlns:p14="http://schemas.microsoft.com/office/powerpoint/2010/main" val="21194052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32312" y="-102549"/>
            <a:ext cx="9144000" cy="1143000"/>
          </a:xfrm>
        </p:spPr>
        <p:txBody>
          <a:bodyPr/>
          <a:lstStyle/>
          <a:p>
            <a:r>
              <a:rPr lang="de-DE" dirty="0" smtClean="0">
                <a:latin typeface="Estrangelo Edessa" panose="03080600000000000000" pitchFamily="66" charset="0"/>
                <a:cs typeface="Estrangelo Edessa" panose="03080600000000000000" pitchFamily="66" charset="0"/>
              </a:rPr>
              <a:t>INTERNET</a:t>
            </a:r>
            <a:endParaRPr lang="ru-RU" dirty="0">
              <a:cs typeface="Estrangelo Edessa" panose="03080600000000000000" pitchFamily="66" charset="0"/>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20500384">
            <a:off x="1516084" y="1746818"/>
            <a:ext cx="3032088" cy="2785893"/>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2364824">
            <a:off x="8225639" y="1602925"/>
            <a:ext cx="2925583" cy="2070918"/>
          </a:xfr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1124" y="4667427"/>
            <a:ext cx="3609752" cy="2717767"/>
          </a:xfrm>
          <a:prstGeom prst="rect">
            <a:avLst/>
          </a:prstGeom>
        </p:spPr>
      </p:pic>
      <p:sp>
        <p:nvSpPr>
          <p:cNvPr id="8" name="TextBox 7"/>
          <p:cNvSpPr txBox="1"/>
          <p:nvPr/>
        </p:nvSpPr>
        <p:spPr>
          <a:xfrm>
            <a:off x="3287688" y="1340768"/>
            <a:ext cx="5616624" cy="440120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n-US" sz="2000" dirty="0"/>
              <a:t>Tenth invention that changed the world, was the most revolutionary. In 1989, Berners-Lee proposed a fantastic project relationship, now known as the World Wide Web, bringing together today for the quarter of the world's population (or 1.4 billion people).</a:t>
            </a:r>
          </a:p>
          <a:p>
            <a:pPr algn="just"/>
            <a:endParaRPr lang="en-US" sz="2000" dirty="0"/>
          </a:p>
          <a:p>
            <a:pPr algn="just"/>
            <a:r>
              <a:rPr lang="en-US" sz="2000" dirty="0"/>
              <a:t>Why the Internet was a landmark invention? Internet has made the world a small village, where information spreads "the speed of sound." But most importantly - Internet unthinkable reduced distance. For monitor screen appears virtual reality, where our capabilities are not limited by time and space.</a:t>
            </a:r>
            <a:endParaRPr lang="ru-RU" sz="2000" dirty="0"/>
          </a:p>
        </p:txBody>
      </p:sp>
    </p:spTree>
    <p:extLst>
      <p:ext uri="{BB962C8B-B14F-4D97-AF65-F5344CB8AC3E}">
        <p14:creationId xmlns:p14="http://schemas.microsoft.com/office/powerpoint/2010/main" val="39368440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09076" y="1476969"/>
            <a:ext cx="10513168" cy="3631763"/>
          </a:xfrm>
          <a:prstGeom prst="rect">
            <a:avLst/>
          </a:prstGeom>
        </p:spPr>
        <p:txBody>
          <a:bodyPr wrap="square">
            <a:spAutoFit/>
          </a:bodyPr>
          <a:lstStyle/>
          <a:p>
            <a:pPr algn="ctr"/>
            <a:r>
              <a:rPr lang="en-US" sz="11500" i="1" kern="10" dirty="0" smtClean="0">
                <a:ln w="0"/>
                <a:solidFill>
                  <a:schemeClr val="accent1"/>
                </a:solidFill>
                <a:effectLst>
                  <a:outerShdw blurRad="38100" dist="25400" dir="5400000" algn="ctr" rotWithShape="0">
                    <a:srgbClr val="6E747A">
                      <a:alpha val="43000"/>
                    </a:srgbClr>
                  </a:outerShdw>
                </a:effectLst>
              </a:rPr>
              <a:t>Thank </a:t>
            </a:r>
            <a:r>
              <a:rPr lang="en-US" sz="11500" i="1" kern="10" dirty="0">
                <a:ln w="0"/>
                <a:solidFill>
                  <a:schemeClr val="accent1"/>
                </a:solidFill>
                <a:effectLst>
                  <a:outerShdw blurRad="38100" dist="25400" dir="5400000" algn="ctr" rotWithShape="0">
                    <a:srgbClr val="6E747A">
                      <a:alpha val="43000"/>
                    </a:srgbClr>
                  </a:outerShdw>
                </a:effectLst>
              </a:rPr>
              <a:t>you for</a:t>
            </a:r>
            <a:br>
              <a:rPr lang="en-US" sz="11500" i="1" kern="10" dirty="0">
                <a:ln w="0"/>
                <a:solidFill>
                  <a:schemeClr val="accent1"/>
                </a:solidFill>
                <a:effectLst>
                  <a:outerShdw blurRad="38100" dist="25400" dir="5400000" algn="ctr" rotWithShape="0">
                    <a:srgbClr val="6E747A">
                      <a:alpha val="43000"/>
                    </a:srgbClr>
                  </a:outerShdw>
                </a:effectLst>
              </a:rPr>
            </a:br>
            <a:r>
              <a:rPr lang="en-US" sz="11500" i="1" kern="10" dirty="0">
                <a:ln w="0"/>
                <a:solidFill>
                  <a:schemeClr val="accent1"/>
                </a:solidFill>
                <a:effectLst>
                  <a:outerShdw blurRad="38100" dist="25400" dir="5400000" algn="ctr" rotWithShape="0">
                    <a:srgbClr val="6E747A">
                      <a:alpha val="43000"/>
                    </a:srgbClr>
                  </a:outerShdw>
                </a:effectLst>
              </a:rPr>
              <a:t> your attention</a:t>
            </a:r>
            <a:r>
              <a:rPr lang="en-US" sz="11500" i="1" kern="10" dirty="0" smtClean="0">
                <a:ln w="0"/>
                <a:solidFill>
                  <a:schemeClr val="accent1"/>
                </a:solidFill>
                <a:effectLst>
                  <a:outerShdw blurRad="38100" dist="25400" dir="5400000" algn="ctr" rotWithShape="0">
                    <a:srgbClr val="6E747A">
                      <a:alpha val="43000"/>
                    </a:srgbClr>
                  </a:outerShdw>
                </a:effectLst>
              </a:rPr>
              <a:t>!</a:t>
            </a:r>
            <a:endParaRPr lang="ru-RU" sz="115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84123125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75008" y="978794"/>
            <a:ext cx="9787944" cy="4524315"/>
          </a:xfrm>
          <a:prstGeom prst="rect">
            <a:avLst/>
          </a:prstGeom>
        </p:spPr>
        <p:txBody>
          <a:bodyPr wrap="square">
            <a:spAutoFit/>
          </a:bodyPr>
          <a:lstStyle/>
          <a:p>
            <a:pPr algn="just"/>
            <a:r>
              <a:rPr lang="ru-RU" sz="3600" dirty="0" err="1"/>
              <a:t>Down</a:t>
            </a:r>
            <a:r>
              <a:rPr lang="ru-RU" sz="3600" dirty="0"/>
              <a:t> </a:t>
            </a:r>
            <a:r>
              <a:rPr lang="ru-RU" sz="3600" dirty="0" err="1"/>
              <a:t>through</a:t>
            </a:r>
            <a:r>
              <a:rPr lang="ru-RU" sz="3600" dirty="0"/>
              <a:t> </a:t>
            </a:r>
            <a:r>
              <a:rPr lang="ru-RU" sz="3600" dirty="0" err="1"/>
              <a:t>history</a:t>
            </a:r>
            <a:r>
              <a:rPr lang="ru-RU" sz="3600" dirty="0"/>
              <a:t>, </a:t>
            </a:r>
            <a:r>
              <a:rPr lang="ru-RU" sz="3600" dirty="0" err="1"/>
              <a:t>inventions</a:t>
            </a:r>
            <a:r>
              <a:rPr lang="ru-RU" sz="3600" dirty="0"/>
              <a:t> </a:t>
            </a:r>
            <a:r>
              <a:rPr lang="ru-RU" sz="3600" dirty="0" err="1"/>
              <a:t>have</a:t>
            </a:r>
            <a:r>
              <a:rPr lang="ru-RU" sz="3600" dirty="0"/>
              <a:t> </a:t>
            </a:r>
            <a:r>
              <a:rPr lang="ru-RU" sz="3600" dirty="0" err="1"/>
              <a:t>changed</a:t>
            </a:r>
            <a:r>
              <a:rPr lang="ru-RU" sz="3600" dirty="0"/>
              <a:t> </a:t>
            </a:r>
            <a:r>
              <a:rPr lang="ru-RU" sz="3600" dirty="0" err="1"/>
              <a:t>the</a:t>
            </a:r>
            <a:r>
              <a:rPr lang="ru-RU" sz="3600" dirty="0"/>
              <a:t> </a:t>
            </a:r>
            <a:r>
              <a:rPr lang="ru-RU" sz="3600" dirty="0" err="1"/>
              <a:t>way</a:t>
            </a:r>
            <a:r>
              <a:rPr lang="ru-RU" sz="3600" dirty="0"/>
              <a:t> </a:t>
            </a:r>
            <a:r>
              <a:rPr lang="ru-RU" sz="3600" dirty="0" err="1"/>
              <a:t>people</a:t>
            </a:r>
            <a:r>
              <a:rPr lang="ru-RU" sz="3600" dirty="0"/>
              <a:t> </a:t>
            </a:r>
            <a:r>
              <a:rPr lang="ru-RU" sz="3600" dirty="0" err="1"/>
              <a:t>live</a:t>
            </a:r>
            <a:r>
              <a:rPr lang="ru-RU" sz="3600" dirty="0"/>
              <a:t>. </a:t>
            </a:r>
            <a:r>
              <a:rPr lang="ru-RU" sz="3600" dirty="0" err="1"/>
              <a:t>Little</a:t>
            </a:r>
            <a:r>
              <a:rPr lang="ru-RU" sz="3600" dirty="0"/>
              <a:t> </a:t>
            </a:r>
            <a:r>
              <a:rPr lang="ru-RU" sz="3600" dirty="0" err="1"/>
              <a:t>by</a:t>
            </a:r>
            <a:r>
              <a:rPr lang="ru-RU" sz="3600" dirty="0"/>
              <a:t> </a:t>
            </a:r>
            <a:r>
              <a:rPr lang="ru-RU" sz="3600" dirty="0" err="1"/>
              <a:t>little</a:t>
            </a:r>
            <a:r>
              <a:rPr lang="ru-RU" sz="3600" dirty="0"/>
              <a:t>, </a:t>
            </a:r>
            <a:r>
              <a:rPr lang="ru-RU" sz="3600" dirty="0" err="1"/>
              <a:t>they</a:t>
            </a:r>
            <a:r>
              <a:rPr lang="ru-RU" sz="3600" dirty="0"/>
              <a:t> </a:t>
            </a:r>
            <a:r>
              <a:rPr lang="ru-RU" sz="3600" dirty="0" err="1"/>
              <a:t>have</a:t>
            </a:r>
            <a:r>
              <a:rPr lang="ru-RU" sz="3600" dirty="0"/>
              <a:t> </a:t>
            </a:r>
            <a:r>
              <a:rPr lang="ru-RU" sz="3600" dirty="0" err="1"/>
              <a:t>helped</a:t>
            </a:r>
            <a:r>
              <a:rPr lang="ru-RU" sz="3600" dirty="0"/>
              <a:t> </a:t>
            </a:r>
            <a:r>
              <a:rPr lang="ru-RU" sz="3600" dirty="0" err="1"/>
              <a:t>determine</a:t>
            </a:r>
            <a:r>
              <a:rPr lang="ru-RU" sz="3600" dirty="0"/>
              <a:t> </a:t>
            </a:r>
            <a:r>
              <a:rPr lang="ru-RU" sz="3600" dirty="0" err="1"/>
              <a:t>where</a:t>
            </a:r>
            <a:r>
              <a:rPr lang="ru-RU" sz="3600" dirty="0"/>
              <a:t> </a:t>
            </a:r>
            <a:r>
              <a:rPr lang="ru-RU" sz="3600" dirty="0" err="1"/>
              <a:t>people</a:t>
            </a:r>
            <a:r>
              <a:rPr lang="ru-RU" sz="3600" dirty="0"/>
              <a:t> </a:t>
            </a:r>
            <a:r>
              <a:rPr lang="ru-RU" sz="3600" dirty="0" err="1"/>
              <a:t>live</a:t>
            </a:r>
            <a:r>
              <a:rPr lang="ru-RU" sz="3600" dirty="0"/>
              <a:t> </a:t>
            </a:r>
            <a:r>
              <a:rPr lang="ru-RU" sz="3600" dirty="0" err="1"/>
              <a:t>and</a:t>
            </a:r>
            <a:r>
              <a:rPr lang="ru-RU" sz="3600" dirty="0"/>
              <a:t> </a:t>
            </a:r>
            <a:r>
              <a:rPr lang="ru-RU" sz="3600" dirty="0" err="1"/>
              <a:t>the</a:t>
            </a:r>
            <a:r>
              <a:rPr lang="ru-RU" sz="3600" dirty="0"/>
              <a:t> </a:t>
            </a:r>
            <a:r>
              <a:rPr lang="ru-RU" sz="3600" dirty="0" err="1"/>
              <a:t>kind</a:t>
            </a:r>
            <a:r>
              <a:rPr lang="ru-RU" sz="3600" dirty="0"/>
              <a:t> </a:t>
            </a:r>
            <a:r>
              <a:rPr lang="ru-RU" sz="3600" dirty="0" err="1"/>
              <a:t>of</a:t>
            </a:r>
            <a:r>
              <a:rPr lang="ru-RU" sz="3600" dirty="0"/>
              <a:t> </a:t>
            </a:r>
            <a:r>
              <a:rPr lang="ru-RU" sz="3600" dirty="0" err="1"/>
              <a:t>work</a:t>
            </a:r>
            <a:r>
              <a:rPr lang="ru-RU" sz="3600" dirty="0"/>
              <a:t> </a:t>
            </a:r>
            <a:r>
              <a:rPr lang="ru-RU" sz="3600" dirty="0" err="1"/>
              <a:t>they</a:t>
            </a:r>
            <a:r>
              <a:rPr lang="ru-RU" sz="3600" dirty="0"/>
              <a:t> </a:t>
            </a:r>
            <a:r>
              <a:rPr lang="ru-RU" sz="3600" dirty="0" err="1"/>
              <a:t>do</a:t>
            </a:r>
            <a:r>
              <a:rPr lang="ru-RU" sz="3600" dirty="0"/>
              <a:t>. </a:t>
            </a:r>
            <a:r>
              <a:rPr lang="ru-RU" sz="3600" dirty="0" err="1"/>
              <a:t>Inventions</a:t>
            </a:r>
            <a:r>
              <a:rPr lang="ru-RU" sz="3600" dirty="0"/>
              <a:t> </a:t>
            </a:r>
            <a:r>
              <a:rPr lang="ru-RU" sz="3600" dirty="0" err="1"/>
              <a:t>have</a:t>
            </a:r>
            <a:r>
              <a:rPr lang="ru-RU" sz="3600" dirty="0"/>
              <a:t> </a:t>
            </a:r>
            <a:r>
              <a:rPr lang="ru-RU" sz="3600" dirty="0" err="1"/>
              <a:t>also</a:t>
            </a:r>
            <a:r>
              <a:rPr lang="ru-RU" sz="3600" dirty="0"/>
              <a:t> </a:t>
            </a:r>
            <a:r>
              <a:rPr lang="ru-RU" sz="3600" dirty="0" err="1"/>
              <a:t>helped</a:t>
            </a:r>
            <a:r>
              <a:rPr lang="ru-RU" sz="3600" dirty="0"/>
              <a:t> </a:t>
            </a:r>
            <a:r>
              <a:rPr lang="ru-RU" sz="3600" dirty="0" err="1"/>
              <a:t>determine</a:t>
            </a:r>
            <a:r>
              <a:rPr lang="ru-RU" sz="3600" dirty="0"/>
              <a:t> </a:t>
            </a:r>
            <a:r>
              <a:rPr lang="ru-RU" sz="3600" dirty="0" err="1"/>
              <a:t>what</a:t>
            </a:r>
            <a:r>
              <a:rPr lang="ru-RU" sz="3600" dirty="0"/>
              <a:t> </a:t>
            </a:r>
            <a:r>
              <a:rPr lang="ru-RU" sz="3600" dirty="0" err="1"/>
              <a:t>people</a:t>
            </a:r>
            <a:r>
              <a:rPr lang="ru-RU" sz="3600" dirty="0"/>
              <a:t> </a:t>
            </a:r>
            <a:r>
              <a:rPr lang="ru-RU" sz="3600" dirty="0" err="1"/>
              <a:t>eat</a:t>
            </a:r>
            <a:r>
              <a:rPr lang="ru-RU" sz="3600" dirty="0"/>
              <a:t> </a:t>
            </a:r>
            <a:r>
              <a:rPr lang="ru-RU" sz="3600" dirty="0" err="1"/>
              <a:t>and</a:t>
            </a:r>
            <a:r>
              <a:rPr lang="ru-RU" sz="3600" dirty="0"/>
              <a:t> </a:t>
            </a:r>
            <a:r>
              <a:rPr lang="ru-RU" sz="3600" dirty="0" err="1"/>
              <a:t>wear</a:t>
            </a:r>
            <a:r>
              <a:rPr lang="ru-RU" sz="3600" dirty="0"/>
              <a:t> </a:t>
            </a:r>
            <a:r>
              <a:rPr lang="ru-RU" sz="3600" dirty="0" err="1"/>
              <a:t>and</a:t>
            </a:r>
            <a:r>
              <a:rPr lang="ru-RU" sz="3600" dirty="0"/>
              <a:t> </a:t>
            </a:r>
            <a:r>
              <a:rPr lang="ru-RU" sz="3600" dirty="0" err="1"/>
              <a:t>how</a:t>
            </a:r>
            <a:r>
              <a:rPr lang="ru-RU" sz="3600" dirty="0"/>
              <a:t> </a:t>
            </a:r>
            <a:r>
              <a:rPr lang="ru-RU" sz="3600" dirty="0" err="1"/>
              <a:t>they</a:t>
            </a:r>
            <a:r>
              <a:rPr lang="ru-RU" sz="3600" dirty="0"/>
              <a:t> </a:t>
            </a:r>
            <a:r>
              <a:rPr lang="ru-RU" sz="3600" dirty="0" err="1"/>
              <a:t>play</a:t>
            </a:r>
            <a:r>
              <a:rPr lang="ru-RU" sz="3600" dirty="0"/>
              <a:t> </a:t>
            </a:r>
            <a:r>
              <a:rPr lang="ru-RU" sz="3600" dirty="0" err="1"/>
              <a:t>and</a:t>
            </a:r>
            <a:r>
              <a:rPr lang="ru-RU" sz="3600" dirty="0"/>
              <a:t> </a:t>
            </a:r>
            <a:r>
              <a:rPr lang="ru-RU" sz="3600" dirty="0" err="1"/>
              <a:t>relax</a:t>
            </a:r>
            <a:r>
              <a:rPr lang="ru-RU" sz="3600" dirty="0"/>
              <a:t>. </a:t>
            </a:r>
            <a:r>
              <a:rPr lang="ru-RU" sz="3600" dirty="0" err="1"/>
              <a:t>Many</a:t>
            </a:r>
            <a:r>
              <a:rPr lang="ru-RU" sz="3600" dirty="0"/>
              <a:t> </a:t>
            </a:r>
            <a:r>
              <a:rPr lang="ru-RU" sz="3600" dirty="0" err="1"/>
              <a:t>thousands</a:t>
            </a:r>
            <a:r>
              <a:rPr lang="ru-RU" sz="3600" dirty="0"/>
              <a:t> </a:t>
            </a:r>
            <a:r>
              <a:rPr lang="ru-RU" sz="3600" dirty="0" err="1"/>
              <a:t>of</a:t>
            </a:r>
            <a:r>
              <a:rPr lang="ru-RU" sz="3600" dirty="0"/>
              <a:t> </a:t>
            </a:r>
            <a:r>
              <a:rPr lang="ru-RU" sz="3600" dirty="0" err="1"/>
              <a:t>years</a:t>
            </a:r>
            <a:r>
              <a:rPr lang="ru-RU" sz="3600" dirty="0"/>
              <a:t> </a:t>
            </a:r>
            <a:r>
              <a:rPr lang="ru-RU" sz="3600" dirty="0" err="1"/>
              <a:t>ago</a:t>
            </a:r>
            <a:r>
              <a:rPr lang="ru-RU" sz="3600" dirty="0"/>
              <a:t>, </a:t>
            </a:r>
            <a:r>
              <a:rPr lang="ru-RU" sz="3600" dirty="0" err="1"/>
              <a:t>people</a:t>
            </a:r>
            <a:r>
              <a:rPr lang="ru-RU" sz="3600" dirty="0"/>
              <a:t> </a:t>
            </a:r>
            <a:r>
              <a:rPr lang="ru-RU" sz="3600" dirty="0" err="1"/>
              <a:t>lived</a:t>
            </a:r>
            <a:r>
              <a:rPr lang="ru-RU" sz="3600" dirty="0"/>
              <a:t> </a:t>
            </a:r>
            <a:r>
              <a:rPr lang="ru-RU" sz="3600" dirty="0" err="1"/>
              <a:t>by</a:t>
            </a:r>
            <a:r>
              <a:rPr lang="ru-RU" sz="3600" dirty="0"/>
              <a:t> </a:t>
            </a:r>
            <a:r>
              <a:rPr lang="ru-RU" sz="3600" dirty="0" err="1"/>
              <a:t>hunting</a:t>
            </a:r>
            <a:r>
              <a:rPr lang="ru-RU" sz="3600" dirty="0"/>
              <a:t> </a:t>
            </a:r>
            <a:r>
              <a:rPr lang="ru-RU" sz="3600" dirty="0" err="1"/>
              <a:t>animals</a:t>
            </a:r>
            <a:r>
              <a:rPr lang="ru-RU" sz="3600" dirty="0"/>
              <a:t> </a:t>
            </a:r>
            <a:r>
              <a:rPr lang="ru-RU" sz="3600" dirty="0" err="1"/>
              <a:t>and</a:t>
            </a:r>
            <a:r>
              <a:rPr lang="ru-RU" sz="3600" dirty="0"/>
              <a:t> </a:t>
            </a:r>
            <a:r>
              <a:rPr lang="ru-RU" sz="3600" dirty="0" err="1"/>
              <a:t>gathering</a:t>
            </a:r>
            <a:r>
              <a:rPr lang="ru-RU" sz="3600" dirty="0"/>
              <a:t> </a:t>
            </a:r>
            <a:r>
              <a:rPr lang="ru-RU" sz="3600" dirty="0" err="1"/>
              <a:t>wild</a:t>
            </a:r>
            <a:r>
              <a:rPr lang="ru-RU" sz="3600" dirty="0"/>
              <a:t> </a:t>
            </a:r>
            <a:r>
              <a:rPr lang="ru-RU" sz="3600" dirty="0" err="1"/>
              <a:t>plants</a:t>
            </a:r>
            <a:r>
              <a:rPr lang="ru-RU" sz="3600" dirty="0"/>
              <a:t>. </a:t>
            </a:r>
          </a:p>
        </p:txBody>
      </p:sp>
      <p:pic>
        <p:nvPicPr>
          <p:cNvPr id="5122" name="Picture 2" descr="Ноу-хау. Самоделки. Hand Made. Сделай сам. Изобретения человечест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1148"/>
            <a:ext cx="12191999" cy="762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35807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17431" y="375270"/>
            <a:ext cx="10560676" cy="6186309"/>
          </a:xfrm>
          <a:prstGeom prst="rect">
            <a:avLst/>
          </a:prstGeom>
        </p:spPr>
        <p:txBody>
          <a:bodyPr wrap="square">
            <a:spAutoFit/>
          </a:bodyPr>
          <a:lstStyle/>
          <a:p>
            <a:pPr algn="just"/>
            <a:r>
              <a:rPr lang="ru-RU" sz="3600" dirty="0" err="1"/>
              <a:t>To</a:t>
            </a:r>
            <a:r>
              <a:rPr lang="ru-RU" sz="3600" dirty="0"/>
              <a:t> </a:t>
            </a:r>
            <a:r>
              <a:rPr lang="ru-RU" sz="3600" dirty="0" err="1"/>
              <a:t>find</a:t>
            </a:r>
            <a:r>
              <a:rPr lang="ru-RU" sz="3600" dirty="0"/>
              <a:t> </a:t>
            </a:r>
            <a:r>
              <a:rPr lang="ru-RU" sz="3600" dirty="0" err="1"/>
              <a:t>food</a:t>
            </a:r>
            <a:r>
              <a:rPr lang="ru-RU" sz="3600" dirty="0"/>
              <a:t>, </a:t>
            </a:r>
            <a:r>
              <a:rPr lang="ru-RU" sz="3600" dirty="0" err="1"/>
              <a:t>people</a:t>
            </a:r>
            <a:r>
              <a:rPr lang="ru-RU" sz="3600" dirty="0"/>
              <a:t> </a:t>
            </a:r>
            <a:r>
              <a:rPr lang="ru-RU" sz="3600" dirty="0" err="1"/>
              <a:t>had</a:t>
            </a:r>
            <a:r>
              <a:rPr lang="ru-RU" sz="3600" dirty="0"/>
              <a:t> </a:t>
            </a:r>
            <a:r>
              <a:rPr lang="ru-RU" sz="3600" dirty="0" err="1"/>
              <a:t>to</a:t>
            </a:r>
            <a:r>
              <a:rPr lang="ru-RU" sz="3600" dirty="0"/>
              <a:t> </a:t>
            </a:r>
            <a:r>
              <a:rPr lang="ru-RU" sz="3600" dirty="0" err="1"/>
              <a:t>move</a:t>
            </a:r>
            <a:r>
              <a:rPr lang="ru-RU" sz="3600" dirty="0"/>
              <a:t> </a:t>
            </a:r>
            <a:r>
              <a:rPr lang="ru-RU" sz="3600" dirty="0" err="1"/>
              <a:t>from</a:t>
            </a:r>
            <a:r>
              <a:rPr lang="ru-RU" sz="3600" dirty="0"/>
              <a:t> </a:t>
            </a:r>
            <a:r>
              <a:rPr lang="ru-RU" sz="3600" dirty="0" err="1"/>
              <a:t>place</a:t>
            </a:r>
            <a:r>
              <a:rPr lang="ru-RU" sz="3600" dirty="0"/>
              <a:t> </a:t>
            </a:r>
            <a:r>
              <a:rPr lang="ru-RU" sz="3600" dirty="0" err="1"/>
              <a:t>to</a:t>
            </a:r>
            <a:r>
              <a:rPr lang="ru-RU" sz="3600" dirty="0"/>
              <a:t> </a:t>
            </a:r>
            <a:r>
              <a:rPr lang="ru-RU" sz="3600" dirty="0" err="1"/>
              <a:t>place</a:t>
            </a:r>
            <a:r>
              <a:rPr lang="ru-RU" sz="3600" dirty="0"/>
              <a:t>. </a:t>
            </a:r>
            <a:r>
              <a:rPr lang="ru-RU" sz="3600" dirty="0" err="1"/>
              <a:t>About</a:t>
            </a:r>
            <a:r>
              <a:rPr lang="ru-RU" sz="3600" dirty="0"/>
              <a:t> 9000 B.C., </a:t>
            </a:r>
            <a:r>
              <a:rPr lang="ru-RU" sz="3600" dirty="0" err="1"/>
              <a:t>people</a:t>
            </a:r>
            <a:r>
              <a:rPr lang="ru-RU" sz="3600" dirty="0"/>
              <a:t> </a:t>
            </a:r>
            <a:r>
              <a:rPr lang="ru-RU" sz="3600" dirty="0" err="1"/>
              <a:t>began</a:t>
            </a:r>
            <a:r>
              <a:rPr lang="ru-RU" sz="3600" dirty="0"/>
              <a:t> </a:t>
            </a:r>
            <a:r>
              <a:rPr lang="ru-RU" sz="3600" dirty="0" err="1"/>
              <a:t>to</a:t>
            </a:r>
            <a:r>
              <a:rPr lang="ru-RU" sz="3600" dirty="0"/>
              <a:t> </a:t>
            </a:r>
            <a:r>
              <a:rPr lang="ru-RU" sz="3600" dirty="0" err="1"/>
              <a:t>grow</a:t>
            </a:r>
            <a:r>
              <a:rPr lang="ru-RU" sz="3600" dirty="0"/>
              <a:t> </a:t>
            </a:r>
            <a:r>
              <a:rPr lang="ru-RU" sz="3600" dirty="0" err="1"/>
              <a:t>their</a:t>
            </a:r>
            <a:r>
              <a:rPr lang="ru-RU" sz="3600" dirty="0"/>
              <a:t> </a:t>
            </a:r>
            <a:r>
              <a:rPr lang="ru-RU" sz="3600" dirty="0" err="1"/>
              <a:t>own</a:t>
            </a:r>
            <a:r>
              <a:rPr lang="ru-RU" sz="3600" dirty="0"/>
              <a:t> </a:t>
            </a:r>
            <a:r>
              <a:rPr lang="ru-RU" sz="3600" dirty="0" err="1"/>
              <a:t>food</a:t>
            </a:r>
            <a:r>
              <a:rPr lang="ru-RU" sz="3600" dirty="0"/>
              <a:t> </a:t>
            </a:r>
            <a:r>
              <a:rPr lang="ru-RU" sz="3600" dirty="0" err="1"/>
              <a:t>and</a:t>
            </a:r>
            <a:r>
              <a:rPr lang="ru-RU" sz="3600" dirty="0"/>
              <a:t> </a:t>
            </a:r>
            <a:r>
              <a:rPr lang="ru-RU" sz="3600" dirty="0" err="1"/>
              <a:t>raise</a:t>
            </a:r>
            <a:r>
              <a:rPr lang="ru-RU" sz="3600" dirty="0"/>
              <a:t> </a:t>
            </a:r>
            <a:r>
              <a:rPr lang="ru-RU" sz="3600" dirty="0" err="1"/>
              <a:t>livestock</a:t>
            </a:r>
            <a:r>
              <a:rPr lang="ru-RU" sz="3600" dirty="0"/>
              <a:t>. </a:t>
            </a:r>
            <a:r>
              <a:rPr lang="ru-RU" sz="3600" dirty="0" err="1"/>
              <a:t>The</a:t>
            </a:r>
            <a:r>
              <a:rPr lang="ru-RU" sz="3600" dirty="0"/>
              <a:t> </a:t>
            </a:r>
            <a:r>
              <a:rPr lang="ru-RU" sz="3600" dirty="0" err="1"/>
              <a:t>invention</a:t>
            </a:r>
            <a:r>
              <a:rPr lang="ru-RU" sz="3600" dirty="0"/>
              <a:t> </a:t>
            </a:r>
            <a:r>
              <a:rPr lang="ru-RU" sz="3600" dirty="0" err="1"/>
              <a:t>of</a:t>
            </a:r>
            <a:r>
              <a:rPr lang="ru-RU" sz="3600" dirty="0"/>
              <a:t> </a:t>
            </a:r>
            <a:r>
              <a:rPr lang="ru-RU" sz="3600" dirty="0" err="1"/>
              <a:t>agriculture</a:t>
            </a:r>
            <a:r>
              <a:rPr lang="ru-RU" sz="3600" dirty="0"/>
              <a:t> </a:t>
            </a:r>
            <a:r>
              <a:rPr lang="ru-RU" sz="3600" dirty="0" err="1"/>
              <a:t>meant</a:t>
            </a:r>
            <a:r>
              <a:rPr lang="ru-RU" sz="3600" dirty="0"/>
              <a:t> </a:t>
            </a:r>
            <a:r>
              <a:rPr lang="ru-RU" sz="3600" dirty="0" err="1"/>
              <a:t>that</a:t>
            </a:r>
            <a:r>
              <a:rPr lang="ru-RU" sz="3600" dirty="0"/>
              <a:t> </a:t>
            </a:r>
            <a:r>
              <a:rPr lang="ru-RU" sz="3600" dirty="0" err="1"/>
              <a:t>people</a:t>
            </a:r>
            <a:r>
              <a:rPr lang="ru-RU" sz="3600" dirty="0"/>
              <a:t> </a:t>
            </a:r>
            <a:r>
              <a:rPr lang="ru-RU" sz="3600" dirty="0" err="1"/>
              <a:t>no</a:t>
            </a:r>
            <a:r>
              <a:rPr lang="ru-RU" sz="3600" dirty="0"/>
              <a:t> </a:t>
            </a:r>
            <a:r>
              <a:rPr lang="ru-RU" sz="3600" dirty="0" err="1"/>
              <a:t>longer</a:t>
            </a:r>
            <a:r>
              <a:rPr lang="ru-RU" sz="3600" dirty="0"/>
              <a:t> </a:t>
            </a:r>
            <a:r>
              <a:rPr lang="ru-RU" sz="3600" dirty="0" err="1"/>
              <a:t>had</a:t>
            </a:r>
            <a:r>
              <a:rPr lang="ru-RU" sz="3600" dirty="0"/>
              <a:t> </a:t>
            </a:r>
            <a:r>
              <a:rPr lang="ru-RU" sz="3600" dirty="0" err="1"/>
              <a:t>to</a:t>
            </a:r>
            <a:r>
              <a:rPr lang="ru-RU" sz="3600" dirty="0"/>
              <a:t> </a:t>
            </a:r>
            <a:r>
              <a:rPr lang="ru-RU" sz="3600" dirty="0" err="1"/>
              <a:t>wander</a:t>
            </a:r>
            <a:r>
              <a:rPr lang="ru-RU" sz="3600" dirty="0"/>
              <a:t> </a:t>
            </a:r>
            <a:r>
              <a:rPr lang="ru-RU" sz="3600" dirty="0" err="1"/>
              <a:t>about</a:t>
            </a:r>
            <a:r>
              <a:rPr lang="ru-RU" sz="3600" dirty="0"/>
              <a:t> </a:t>
            </a:r>
            <a:r>
              <a:rPr lang="ru-RU" sz="3600" dirty="0" err="1"/>
              <a:t>in</a:t>
            </a:r>
            <a:r>
              <a:rPr lang="ru-RU" sz="3600" dirty="0"/>
              <a:t> </a:t>
            </a:r>
            <a:r>
              <a:rPr lang="ru-RU" sz="3600" dirty="0" err="1"/>
              <a:t>search</a:t>
            </a:r>
            <a:r>
              <a:rPr lang="ru-RU" sz="3600" dirty="0"/>
              <a:t> </a:t>
            </a:r>
            <a:r>
              <a:rPr lang="ru-RU" sz="3600" dirty="0" err="1"/>
              <a:t>of</a:t>
            </a:r>
            <a:r>
              <a:rPr lang="ru-RU" sz="3600" dirty="0"/>
              <a:t> </a:t>
            </a:r>
            <a:r>
              <a:rPr lang="ru-RU" sz="3600" dirty="0" err="1"/>
              <a:t>food</a:t>
            </a:r>
            <a:r>
              <a:rPr lang="ru-RU" sz="3600" dirty="0"/>
              <a:t> </a:t>
            </a:r>
            <a:r>
              <a:rPr lang="ru-RU" sz="3600" dirty="0" err="1"/>
              <a:t>but</a:t>
            </a:r>
            <a:r>
              <a:rPr lang="ru-RU" sz="3600" dirty="0"/>
              <a:t> </a:t>
            </a:r>
            <a:r>
              <a:rPr lang="ru-RU" sz="3600" dirty="0" err="1"/>
              <a:t>could</a:t>
            </a:r>
            <a:r>
              <a:rPr lang="ru-RU" sz="3600" dirty="0"/>
              <a:t> </a:t>
            </a:r>
            <a:r>
              <a:rPr lang="ru-RU" sz="3600" dirty="0" err="1"/>
              <a:t>settle</a:t>
            </a:r>
            <a:r>
              <a:rPr lang="ru-RU" sz="3600" dirty="0"/>
              <a:t> </a:t>
            </a:r>
            <a:r>
              <a:rPr lang="ru-RU" sz="3600" dirty="0" err="1"/>
              <a:t>in</a:t>
            </a:r>
            <a:r>
              <a:rPr lang="ru-RU" sz="3600" dirty="0"/>
              <a:t> </a:t>
            </a:r>
            <a:r>
              <a:rPr lang="ru-RU" sz="3600" dirty="0" err="1"/>
              <a:t>farm</a:t>
            </a:r>
            <a:r>
              <a:rPr lang="ru-RU" sz="3600" dirty="0"/>
              <a:t> </a:t>
            </a:r>
            <a:r>
              <a:rPr lang="ru-RU" sz="3600" dirty="0" err="1"/>
              <a:t>villages</a:t>
            </a:r>
            <a:r>
              <a:rPr lang="ru-RU" sz="3600" dirty="0"/>
              <a:t>. </a:t>
            </a:r>
            <a:r>
              <a:rPr lang="ru-RU" sz="3600" dirty="0" err="1"/>
              <a:t>Then</a:t>
            </a:r>
            <a:r>
              <a:rPr lang="ru-RU" sz="3600" dirty="0"/>
              <a:t> </a:t>
            </a:r>
            <a:r>
              <a:rPr lang="ru-RU" sz="3600" dirty="0" err="1"/>
              <a:t>came</a:t>
            </a:r>
            <a:r>
              <a:rPr lang="ru-RU" sz="3600" dirty="0"/>
              <a:t> </a:t>
            </a:r>
            <a:r>
              <a:rPr lang="ru-RU" sz="3600" dirty="0" err="1"/>
              <a:t>the</a:t>
            </a:r>
            <a:r>
              <a:rPr lang="ru-RU" sz="3600" dirty="0"/>
              <a:t> </a:t>
            </a:r>
            <a:r>
              <a:rPr lang="ru-RU" sz="3600" dirty="0" err="1"/>
              <a:t>Industrial</a:t>
            </a:r>
            <a:r>
              <a:rPr lang="ru-RU" sz="3600" dirty="0"/>
              <a:t> </a:t>
            </a:r>
            <a:r>
              <a:rPr lang="ru-RU" sz="3600" dirty="0" err="1"/>
              <a:t>Revolution</a:t>
            </a:r>
            <a:r>
              <a:rPr lang="ru-RU" sz="3600" dirty="0"/>
              <a:t> </a:t>
            </a:r>
            <a:r>
              <a:rPr lang="ru-RU" sz="3600" dirty="0" err="1"/>
              <a:t>in</a:t>
            </a:r>
            <a:r>
              <a:rPr lang="ru-RU" sz="3600" dirty="0"/>
              <a:t> </a:t>
            </a:r>
            <a:r>
              <a:rPr lang="ru-RU" sz="3600" dirty="0" err="1"/>
              <a:t>the</a:t>
            </a:r>
            <a:r>
              <a:rPr lang="ru-RU" sz="3600" dirty="0"/>
              <a:t> 1700's, </a:t>
            </a:r>
            <a:r>
              <a:rPr lang="ru-RU" sz="3600" dirty="0" err="1"/>
              <a:t>with</a:t>
            </a:r>
            <a:r>
              <a:rPr lang="ru-RU" sz="3600" dirty="0"/>
              <a:t> </a:t>
            </a:r>
            <a:r>
              <a:rPr lang="ru-RU" sz="3600" dirty="0" err="1"/>
              <a:t>such</a:t>
            </a:r>
            <a:r>
              <a:rPr lang="ru-RU" sz="3600" dirty="0"/>
              <a:t> </a:t>
            </a:r>
            <a:r>
              <a:rPr lang="ru-RU" sz="3600" dirty="0" err="1"/>
              <a:t>inventions</a:t>
            </a:r>
            <a:r>
              <a:rPr lang="ru-RU" sz="3600" dirty="0"/>
              <a:t> </a:t>
            </a:r>
            <a:r>
              <a:rPr lang="ru-RU" sz="3600" dirty="0" err="1"/>
              <a:t>as</a:t>
            </a:r>
            <a:r>
              <a:rPr lang="ru-RU" sz="3600" dirty="0"/>
              <a:t> </a:t>
            </a:r>
            <a:r>
              <a:rPr lang="ru-RU" sz="3600" dirty="0" err="1"/>
              <a:t>spinning</a:t>
            </a:r>
            <a:r>
              <a:rPr lang="ru-RU" sz="3600" dirty="0"/>
              <a:t> </a:t>
            </a:r>
            <a:r>
              <a:rPr lang="ru-RU" sz="3600" dirty="0" err="1"/>
              <a:t>and</a:t>
            </a:r>
            <a:r>
              <a:rPr lang="ru-RU" sz="3600" dirty="0"/>
              <a:t> </a:t>
            </a:r>
            <a:r>
              <a:rPr lang="ru-RU" sz="3600" dirty="0" err="1"/>
              <a:t>weaving</a:t>
            </a:r>
            <a:r>
              <a:rPr lang="ru-RU" sz="3600" dirty="0"/>
              <a:t> </a:t>
            </a:r>
            <a:r>
              <a:rPr lang="ru-RU" sz="3600" dirty="0" err="1"/>
              <a:t>machines</a:t>
            </a:r>
            <a:r>
              <a:rPr lang="ru-RU" sz="3600" dirty="0"/>
              <a:t> </a:t>
            </a:r>
            <a:r>
              <a:rPr lang="ru-RU" sz="3600" dirty="0" err="1"/>
              <a:t>and</a:t>
            </a:r>
            <a:r>
              <a:rPr lang="ru-RU" sz="3600" dirty="0"/>
              <a:t> </a:t>
            </a:r>
            <a:r>
              <a:rPr lang="ru-RU" sz="3600" dirty="0" err="1"/>
              <a:t>the</a:t>
            </a:r>
            <a:r>
              <a:rPr lang="ru-RU" sz="3600" dirty="0"/>
              <a:t> </a:t>
            </a:r>
            <a:r>
              <a:rPr lang="ru-RU" sz="3600" dirty="0" err="1"/>
              <a:t>steam</a:t>
            </a:r>
            <a:r>
              <a:rPr lang="ru-RU" sz="3600" dirty="0"/>
              <a:t> </a:t>
            </a:r>
            <a:r>
              <a:rPr lang="ru-RU" sz="3600" dirty="0" err="1"/>
              <a:t>engine</a:t>
            </a:r>
            <a:r>
              <a:rPr lang="ru-RU" sz="3600" dirty="0"/>
              <a:t>. </a:t>
            </a:r>
            <a:r>
              <a:rPr lang="ru-RU" sz="3600" dirty="0" err="1"/>
              <a:t>These</a:t>
            </a:r>
            <a:r>
              <a:rPr lang="ru-RU" sz="3600" dirty="0"/>
              <a:t> </a:t>
            </a:r>
            <a:r>
              <a:rPr lang="ru-RU" sz="3600" dirty="0" err="1"/>
              <a:t>inventions</a:t>
            </a:r>
            <a:r>
              <a:rPr lang="ru-RU" sz="3600" dirty="0"/>
              <a:t> </a:t>
            </a:r>
            <a:r>
              <a:rPr lang="ru-RU" sz="3600" dirty="0" err="1"/>
              <a:t>produced</a:t>
            </a:r>
            <a:r>
              <a:rPr lang="ru-RU" sz="3600" dirty="0"/>
              <a:t> </a:t>
            </a:r>
            <a:r>
              <a:rPr lang="ru-RU" sz="3600" dirty="0" err="1"/>
              <a:t>another</a:t>
            </a:r>
            <a:r>
              <a:rPr lang="ru-RU" sz="3600" dirty="0"/>
              <a:t> </a:t>
            </a:r>
            <a:r>
              <a:rPr lang="ru-RU" sz="3600" dirty="0" err="1"/>
              <a:t>great</a:t>
            </a:r>
            <a:r>
              <a:rPr lang="ru-RU" sz="3600" dirty="0"/>
              <a:t> </a:t>
            </a:r>
            <a:r>
              <a:rPr lang="ru-RU" sz="3600" dirty="0" err="1"/>
              <a:t>change</a:t>
            </a:r>
            <a:r>
              <a:rPr lang="ru-RU" sz="3600" dirty="0"/>
              <a:t> </a:t>
            </a:r>
            <a:r>
              <a:rPr lang="ru-RU" sz="3600" dirty="0" err="1"/>
              <a:t>in</a:t>
            </a:r>
            <a:r>
              <a:rPr lang="ru-RU" sz="3600" dirty="0"/>
              <a:t> </a:t>
            </a:r>
            <a:r>
              <a:rPr lang="ru-RU" sz="3600" dirty="0" err="1"/>
              <a:t>the</a:t>
            </a:r>
            <a:r>
              <a:rPr lang="ru-RU" sz="3600" dirty="0"/>
              <a:t> </a:t>
            </a:r>
            <a:r>
              <a:rPr lang="ru-RU" sz="3600" dirty="0" err="1"/>
              <a:t>way</a:t>
            </a:r>
            <a:r>
              <a:rPr lang="ru-RU" sz="3600" dirty="0"/>
              <a:t> </a:t>
            </a:r>
            <a:r>
              <a:rPr lang="ru-RU" sz="3600" dirty="0" err="1"/>
              <a:t>people</a:t>
            </a:r>
            <a:r>
              <a:rPr lang="ru-RU" sz="3600" dirty="0"/>
              <a:t> </a:t>
            </a:r>
            <a:r>
              <a:rPr lang="ru-RU" sz="3600" dirty="0" err="1"/>
              <a:t>lived</a:t>
            </a:r>
            <a:r>
              <a:rPr lang="ru-RU" sz="3600" dirty="0"/>
              <a:t>, </a:t>
            </a:r>
            <a:r>
              <a:rPr lang="ru-RU" sz="3600" dirty="0" err="1"/>
              <a:t>as</a:t>
            </a:r>
            <a:r>
              <a:rPr lang="ru-RU" sz="3600" dirty="0"/>
              <a:t> </a:t>
            </a:r>
            <a:r>
              <a:rPr lang="ru-RU" sz="3600" dirty="0" err="1"/>
              <a:t>people</a:t>
            </a:r>
            <a:r>
              <a:rPr lang="ru-RU" sz="3600" dirty="0"/>
              <a:t> </a:t>
            </a:r>
            <a:r>
              <a:rPr lang="ru-RU" sz="3600" dirty="0" err="1"/>
              <a:t>flocked</a:t>
            </a:r>
            <a:r>
              <a:rPr lang="ru-RU" sz="3600" dirty="0"/>
              <a:t> </a:t>
            </a:r>
            <a:r>
              <a:rPr lang="ru-RU" sz="3600" dirty="0" err="1"/>
              <a:t>to</a:t>
            </a:r>
            <a:r>
              <a:rPr lang="ru-RU" sz="3600" dirty="0"/>
              <a:t> </a:t>
            </a:r>
            <a:r>
              <a:rPr lang="ru-RU" sz="3600" dirty="0" err="1"/>
              <a:t>the</a:t>
            </a:r>
            <a:r>
              <a:rPr lang="ru-RU" sz="3600" dirty="0"/>
              <a:t> </a:t>
            </a:r>
            <a:r>
              <a:rPr lang="ru-RU" sz="3600" dirty="0" err="1"/>
              <a:t>cities</a:t>
            </a:r>
            <a:r>
              <a:rPr lang="ru-RU" sz="3600" dirty="0"/>
              <a:t> </a:t>
            </a:r>
            <a:r>
              <a:rPr lang="ru-RU" sz="3600" dirty="0" err="1"/>
              <a:t>to</a:t>
            </a:r>
            <a:r>
              <a:rPr lang="ru-RU" sz="3600" dirty="0"/>
              <a:t> </a:t>
            </a:r>
            <a:r>
              <a:rPr lang="ru-RU" sz="3600" dirty="0" err="1"/>
              <a:t>work</a:t>
            </a:r>
            <a:r>
              <a:rPr lang="ru-RU" sz="3600" dirty="0"/>
              <a:t> </a:t>
            </a:r>
            <a:r>
              <a:rPr lang="ru-RU" sz="3600" dirty="0" err="1"/>
              <a:t>in</a:t>
            </a:r>
            <a:r>
              <a:rPr lang="ru-RU" sz="3600" dirty="0"/>
              <a:t> </a:t>
            </a:r>
            <a:r>
              <a:rPr lang="ru-RU" sz="3600" dirty="0" err="1"/>
              <a:t>factories</a:t>
            </a:r>
            <a:r>
              <a:rPr lang="ru-RU" sz="3600" dirty="0"/>
              <a:t>.</a:t>
            </a:r>
          </a:p>
        </p:txBody>
      </p:sp>
    </p:spTree>
    <p:extLst>
      <p:ext uri="{BB962C8B-B14F-4D97-AF65-F5344CB8AC3E}">
        <p14:creationId xmlns:p14="http://schemas.microsoft.com/office/powerpoint/2010/main" val="401304767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12382" y="1057886"/>
            <a:ext cx="9611933" cy="4524315"/>
          </a:xfrm>
          <a:prstGeom prst="rect">
            <a:avLst/>
          </a:prstGeom>
        </p:spPr>
        <p:txBody>
          <a:bodyPr wrap="square">
            <a:spAutoFit/>
          </a:bodyPr>
          <a:lstStyle/>
          <a:p>
            <a:pPr algn="just"/>
            <a:r>
              <a:rPr lang="ru-RU" sz="3600" dirty="0" err="1"/>
              <a:t>An</a:t>
            </a:r>
            <a:r>
              <a:rPr lang="ru-RU" sz="3600" dirty="0"/>
              <a:t> </a:t>
            </a:r>
            <a:r>
              <a:rPr lang="ru-RU" sz="3600" dirty="0" err="1"/>
              <a:t>invention</a:t>
            </a:r>
            <a:r>
              <a:rPr lang="ru-RU" sz="3600" dirty="0"/>
              <a:t> </a:t>
            </a:r>
            <a:r>
              <a:rPr lang="ru-RU" sz="3600" dirty="0" err="1"/>
              <a:t>differs</a:t>
            </a:r>
            <a:r>
              <a:rPr lang="ru-RU" sz="3600" dirty="0"/>
              <a:t> </a:t>
            </a:r>
            <a:r>
              <a:rPr lang="ru-RU" sz="3600" dirty="0" err="1"/>
              <a:t>from</a:t>
            </a:r>
            <a:r>
              <a:rPr lang="ru-RU" sz="3600" dirty="0"/>
              <a:t> a </a:t>
            </a:r>
            <a:r>
              <a:rPr lang="ru-RU" sz="3600" dirty="0" err="1"/>
              <a:t>discovery</a:t>
            </a:r>
            <a:r>
              <a:rPr lang="ru-RU" sz="3600" dirty="0"/>
              <a:t>, </a:t>
            </a:r>
            <a:r>
              <a:rPr lang="ru-RU" sz="3600" dirty="0" err="1"/>
              <a:t>but</a:t>
            </a:r>
            <a:r>
              <a:rPr lang="ru-RU" sz="3600" dirty="0"/>
              <a:t> </a:t>
            </a:r>
            <a:r>
              <a:rPr lang="ru-RU" sz="3600" dirty="0" err="1"/>
              <a:t>they</a:t>
            </a:r>
            <a:r>
              <a:rPr lang="ru-RU" sz="3600" dirty="0"/>
              <a:t> </a:t>
            </a:r>
            <a:r>
              <a:rPr lang="ru-RU" sz="3600" dirty="0" err="1"/>
              <a:t>are</a:t>
            </a:r>
            <a:r>
              <a:rPr lang="ru-RU" sz="3600" dirty="0"/>
              <a:t> </a:t>
            </a:r>
            <a:r>
              <a:rPr lang="ru-RU" sz="3600" dirty="0" err="1"/>
              <a:t>closely</a:t>
            </a:r>
            <a:r>
              <a:rPr lang="ru-RU" sz="3600" dirty="0"/>
              <a:t> </a:t>
            </a:r>
            <a:r>
              <a:rPr lang="ru-RU" sz="3600" dirty="0" err="1"/>
              <a:t>related</a:t>
            </a:r>
            <a:r>
              <a:rPr lang="ru-RU" sz="3600" dirty="0"/>
              <a:t>. A </a:t>
            </a:r>
            <a:r>
              <a:rPr lang="ru-RU" sz="3600" dirty="0" err="1"/>
              <a:t>discovery</a:t>
            </a:r>
            <a:r>
              <a:rPr lang="ru-RU" sz="3600" dirty="0"/>
              <a:t> </a:t>
            </a:r>
            <a:r>
              <a:rPr lang="ru-RU" sz="3600" dirty="0" err="1"/>
              <a:t>occurs</a:t>
            </a:r>
            <a:r>
              <a:rPr lang="ru-RU" sz="3600" dirty="0"/>
              <a:t> </a:t>
            </a:r>
            <a:r>
              <a:rPr lang="ru-RU" sz="3600" dirty="0" err="1"/>
              <a:t>when</a:t>
            </a:r>
            <a:r>
              <a:rPr lang="ru-RU" sz="3600" dirty="0"/>
              <a:t> </a:t>
            </a:r>
            <a:r>
              <a:rPr lang="ru-RU" sz="3600" dirty="0" err="1"/>
              <a:t>something</a:t>
            </a:r>
            <a:r>
              <a:rPr lang="ru-RU" sz="3600" dirty="0"/>
              <a:t> </a:t>
            </a:r>
            <a:r>
              <a:rPr lang="ru-RU" sz="3600" dirty="0" err="1"/>
              <a:t>that</a:t>
            </a:r>
            <a:r>
              <a:rPr lang="ru-RU" sz="3600" dirty="0"/>
              <a:t> </a:t>
            </a:r>
            <a:r>
              <a:rPr lang="ru-RU" sz="3600" dirty="0" err="1"/>
              <a:t>exists</a:t>
            </a:r>
            <a:r>
              <a:rPr lang="ru-RU" sz="3600" dirty="0"/>
              <a:t> </a:t>
            </a:r>
            <a:r>
              <a:rPr lang="ru-RU" sz="3600" dirty="0" err="1"/>
              <a:t>in</a:t>
            </a:r>
            <a:r>
              <a:rPr lang="ru-RU" sz="3600" dirty="0"/>
              <a:t> </a:t>
            </a:r>
            <a:r>
              <a:rPr lang="ru-RU" sz="3600" dirty="0" err="1"/>
              <a:t>nature</a:t>
            </a:r>
            <a:r>
              <a:rPr lang="ru-RU" sz="3600" dirty="0"/>
              <a:t> </a:t>
            </a:r>
            <a:r>
              <a:rPr lang="ru-RU" sz="3600" dirty="0" err="1"/>
              <a:t>is</a:t>
            </a:r>
            <a:r>
              <a:rPr lang="ru-RU" sz="3600" dirty="0"/>
              <a:t> </a:t>
            </a:r>
            <a:r>
              <a:rPr lang="ru-RU" sz="3600" dirty="0" err="1"/>
              <a:t>observed</a:t>
            </a:r>
            <a:r>
              <a:rPr lang="ru-RU" sz="3600" dirty="0"/>
              <a:t> </a:t>
            </a:r>
            <a:r>
              <a:rPr lang="ru-RU" sz="3600" dirty="0" err="1"/>
              <a:t>or</a:t>
            </a:r>
            <a:r>
              <a:rPr lang="ru-RU" sz="3600" dirty="0"/>
              <a:t> </a:t>
            </a:r>
            <a:r>
              <a:rPr lang="ru-RU" sz="3600" dirty="0" err="1"/>
              <a:t>recognized</a:t>
            </a:r>
            <a:r>
              <a:rPr lang="ru-RU" sz="3600" dirty="0"/>
              <a:t> </a:t>
            </a:r>
            <a:r>
              <a:rPr lang="ru-RU" sz="3600" dirty="0" err="1"/>
              <a:t>for</a:t>
            </a:r>
            <a:r>
              <a:rPr lang="ru-RU" sz="3600" dirty="0"/>
              <a:t> </a:t>
            </a:r>
            <a:r>
              <a:rPr lang="ru-RU" sz="3600" dirty="0" err="1"/>
              <a:t>the</a:t>
            </a:r>
            <a:r>
              <a:rPr lang="ru-RU" sz="3600" dirty="0"/>
              <a:t> </a:t>
            </a:r>
            <a:r>
              <a:rPr lang="ru-RU" sz="3600" dirty="0" err="1"/>
              <a:t>first</a:t>
            </a:r>
            <a:r>
              <a:rPr lang="ru-RU" sz="3600" dirty="0"/>
              <a:t> </a:t>
            </a:r>
            <a:r>
              <a:rPr lang="ru-RU" sz="3600" dirty="0" err="1"/>
              <a:t>time</a:t>
            </a:r>
            <a:r>
              <a:rPr lang="ru-RU" sz="3600" dirty="0"/>
              <a:t>. </a:t>
            </a:r>
            <a:r>
              <a:rPr lang="ru-RU" sz="3600" dirty="0" err="1"/>
              <a:t>An</a:t>
            </a:r>
            <a:r>
              <a:rPr lang="ru-RU" sz="3600" dirty="0"/>
              <a:t> </a:t>
            </a:r>
            <a:r>
              <a:rPr lang="ru-RU" sz="3600" dirty="0" err="1"/>
              <a:t>invention</a:t>
            </a:r>
            <a:r>
              <a:rPr lang="ru-RU" sz="3600" dirty="0"/>
              <a:t> </a:t>
            </a:r>
            <a:r>
              <a:rPr lang="ru-RU" sz="3600" dirty="0" err="1"/>
              <a:t>is</a:t>
            </a:r>
            <a:r>
              <a:rPr lang="ru-RU" sz="3600" dirty="0"/>
              <a:t> </a:t>
            </a:r>
            <a:r>
              <a:rPr lang="ru-RU" sz="3600" dirty="0" err="1"/>
              <a:t>the</a:t>
            </a:r>
            <a:r>
              <a:rPr lang="ru-RU" sz="3600" dirty="0"/>
              <a:t> </a:t>
            </a:r>
            <a:r>
              <a:rPr lang="ru-RU" sz="3600" dirty="0" err="1"/>
              <a:t>creation</a:t>
            </a:r>
            <a:r>
              <a:rPr lang="ru-RU" sz="3600" dirty="0"/>
              <a:t> </a:t>
            </a:r>
            <a:r>
              <a:rPr lang="ru-RU" sz="3600" dirty="0" err="1"/>
              <a:t>of</a:t>
            </a:r>
            <a:r>
              <a:rPr lang="ru-RU" sz="3600" dirty="0"/>
              <a:t> </a:t>
            </a:r>
            <a:r>
              <a:rPr lang="ru-RU" sz="3600" dirty="0" err="1"/>
              <a:t>something</a:t>
            </a:r>
            <a:r>
              <a:rPr lang="ru-RU" sz="3600" dirty="0"/>
              <a:t> </a:t>
            </a:r>
            <a:r>
              <a:rPr lang="ru-RU" sz="3600" dirty="0" err="1"/>
              <a:t>that</a:t>
            </a:r>
            <a:r>
              <a:rPr lang="ru-RU" sz="3600" dirty="0"/>
              <a:t> </a:t>
            </a:r>
            <a:r>
              <a:rPr lang="ru-RU" sz="3600" dirty="0" err="1"/>
              <a:t>never</a:t>
            </a:r>
            <a:r>
              <a:rPr lang="ru-RU" sz="3600" dirty="0"/>
              <a:t> </a:t>
            </a:r>
            <a:r>
              <a:rPr lang="ru-RU" sz="3600" dirty="0" err="1"/>
              <a:t>existed</a:t>
            </a:r>
            <a:r>
              <a:rPr lang="ru-RU" sz="3600" dirty="0"/>
              <a:t> </a:t>
            </a:r>
            <a:r>
              <a:rPr lang="ru-RU" sz="3600" dirty="0" err="1"/>
              <a:t>before</a:t>
            </a:r>
            <a:r>
              <a:rPr lang="ru-RU" sz="3600" dirty="0"/>
              <a:t>. </a:t>
            </a:r>
            <a:r>
              <a:rPr lang="ru-RU" sz="3600" dirty="0" err="1"/>
              <a:t>For</a:t>
            </a:r>
            <a:r>
              <a:rPr lang="ru-RU" sz="3600" dirty="0"/>
              <a:t> </a:t>
            </a:r>
            <a:r>
              <a:rPr lang="ru-RU" sz="3600" dirty="0" err="1"/>
              <a:t>example</a:t>
            </a:r>
            <a:r>
              <a:rPr lang="ru-RU" sz="3600" dirty="0"/>
              <a:t>, </a:t>
            </a:r>
            <a:r>
              <a:rPr lang="ru-RU" sz="3600" dirty="0" err="1"/>
              <a:t>people</a:t>
            </a:r>
            <a:r>
              <a:rPr lang="ru-RU" sz="3600" dirty="0"/>
              <a:t> </a:t>
            </a:r>
            <a:r>
              <a:rPr lang="ru-RU" sz="3600" dirty="0" err="1"/>
              <a:t>discovered</a:t>
            </a:r>
            <a:r>
              <a:rPr lang="ru-RU" sz="3600" dirty="0"/>
              <a:t> </a:t>
            </a:r>
            <a:r>
              <a:rPr lang="ru-RU" sz="3600" dirty="0" err="1"/>
              <a:t>fire</a:t>
            </a:r>
            <a:r>
              <a:rPr lang="ru-RU" sz="3600" dirty="0"/>
              <a:t>. </a:t>
            </a:r>
            <a:r>
              <a:rPr lang="ru-RU" sz="3600" dirty="0" err="1"/>
              <a:t>But</a:t>
            </a:r>
            <a:r>
              <a:rPr lang="ru-RU" sz="3600" dirty="0"/>
              <a:t> </a:t>
            </a:r>
            <a:r>
              <a:rPr lang="ru-RU" sz="3600" dirty="0" err="1"/>
              <a:t>they</a:t>
            </a:r>
            <a:r>
              <a:rPr lang="ru-RU" sz="3600" dirty="0"/>
              <a:t> </a:t>
            </a:r>
            <a:r>
              <a:rPr lang="ru-RU" sz="3600" dirty="0" err="1"/>
              <a:t>invented</a:t>
            </a:r>
            <a:r>
              <a:rPr lang="ru-RU" sz="3600" dirty="0"/>
              <a:t> </a:t>
            </a:r>
            <a:r>
              <a:rPr lang="ru-RU" sz="3600" dirty="0" err="1"/>
              <a:t>the</a:t>
            </a:r>
            <a:r>
              <a:rPr lang="ru-RU" sz="3600" dirty="0"/>
              <a:t> </a:t>
            </a:r>
            <a:r>
              <a:rPr lang="ru-RU" sz="3600" dirty="0" err="1"/>
              <a:t>match</a:t>
            </a:r>
            <a:r>
              <a:rPr lang="ru-RU" sz="3600" dirty="0"/>
              <a:t> </a:t>
            </a:r>
            <a:r>
              <a:rPr lang="ru-RU" sz="3600" dirty="0" err="1"/>
              <a:t>to</a:t>
            </a:r>
            <a:r>
              <a:rPr lang="ru-RU" sz="3600" dirty="0"/>
              <a:t> </a:t>
            </a:r>
            <a:r>
              <a:rPr lang="ru-RU" sz="3600" dirty="0" err="1"/>
              <a:t>start</a:t>
            </a:r>
            <a:r>
              <a:rPr lang="ru-RU" sz="3600" dirty="0"/>
              <a:t> a </a:t>
            </a:r>
            <a:r>
              <a:rPr lang="ru-RU" sz="3600" dirty="0" err="1"/>
              <a:t>fire</a:t>
            </a:r>
            <a:r>
              <a:rPr lang="ru-RU" sz="3600" dirty="0"/>
              <a:t>.</a:t>
            </a:r>
          </a:p>
        </p:txBody>
      </p:sp>
      <p:pic>
        <p:nvPicPr>
          <p:cNvPr id="7170" name="Picture 2" descr="Все люди, звери и птицы очень боялись огня - Фото 5 - Жизнь первобытных людей - История - Фотосай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28" y="0"/>
            <a:ext cx="13887649" cy="705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0348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54805" y="206062"/>
            <a:ext cx="10869769" cy="6494085"/>
          </a:xfrm>
          <a:prstGeom prst="rect">
            <a:avLst/>
          </a:prstGeom>
        </p:spPr>
        <p:txBody>
          <a:bodyPr wrap="square">
            <a:spAutoFit/>
          </a:bodyPr>
          <a:lstStyle/>
          <a:p>
            <a:r>
              <a:rPr lang="ru-RU" sz="3200" dirty="0" err="1"/>
              <a:t>Invention</a:t>
            </a:r>
            <a:r>
              <a:rPr lang="ru-RU" sz="3200" dirty="0"/>
              <a:t> </a:t>
            </a:r>
            <a:r>
              <a:rPr lang="ru-RU" sz="3200" dirty="0" err="1"/>
              <a:t>is</a:t>
            </a:r>
            <a:r>
              <a:rPr lang="ru-RU" sz="3200" dirty="0"/>
              <a:t> </a:t>
            </a:r>
            <a:r>
              <a:rPr lang="ru-RU" sz="3200" dirty="0" err="1"/>
              <a:t>also</a:t>
            </a:r>
            <a:r>
              <a:rPr lang="ru-RU" sz="3200" dirty="0"/>
              <a:t> </a:t>
            </a:r>
            <a:r>
              <a:rPr lang="ru-RU" sz="3200" dirty="0" err="1"/>
              <a:t>related</a:t>
            </a:r>
            <a:r>
              <a:rPr lang="ru-RU" sz="3200" dirty="0"/>
              <a:t> </a:t>
            </a:r>
            <a:r>
              <a:rPr lang="ru-RU" sz="3200" dirty="0" err="1"/>
              <a:t>to</a:t>
            </a:r>
            <a:r>
              <a:rPr lang="ru-RU" sz="3200" dirty="0"/>
              <a:t> </a:t>
            </a:r>
            <a:r>
              <a:rPr lang="ru-RU" sz="3200" dirty="0" err="1"/>
              <a:t>innovation</a:t>
            </a:r>
            <a:r>
              <a:rPr lang="ru-RU" sz="3200" dirty="0"/>
              <a:t>. </a:t>
            </a:r>
            <a:r>
              <a:rPr lang="ru-RU" sz="3200" dirty="0" err="1"/>
              <a:t>Innovation</a:t>
            </a:r>
            <a:r>
              <a:rPr lang="ru-RU" sz="3200" dirty="0"/>
              <a:t> </a:t>
            </a:r>
            <a:r>
              <a:rPr lang="ru-RU" sz="3200" dirty="0" err="1"/>
              <a:t>is</a:t>
            </a:r>
            <a:r>
              <a:rPr lang="ru-RU" sz="3200" dirty="0"/>
              <a:t> a </a:t>
            </a:r>
            <a:r>
              <a:rPr lang="ru-RU" sz="3200" dirty="0" err="1"/>
              <a:t>change</a:t>
            </a:r>
            <a:r>
              <a:rPr lang="ru-RU" sz="3200" dirty="0"/>
              <a:t> </a:t>
            </a:r>
            <a:r>
              <a:rPr lang="ru-RU" sz="3200" dirty="0" err="1"/>
              <a:t>made</a:t>
            </a:r>
            <a:r>
              <a:rPr lang="ru-RU" sz="3200" dirty="0"/>
              <a:t> </a:t>
            </a:r>
            <a:r>
              <a:rPr lang="ru-RU" sz="3200" dirty="0" err="1"/>
              <a:t>in</a:t>
            </a:r>
            <a:r>
              <a:rPr lang="ru-RU" sz="3200" dirty="0"/>
              <a:t> </a:t>
            </a:r>
            <a:r>
              <a:rPr lang="ru-RU" sz="3200" dirty="0" err="1"/>
              <a:t>an</a:t>
            </a:r>
            <a:r>
              <a:rPr lang="ru-RU" sz="3200" dirty="0"/>
              <a:t> </a:t>
            </a:r>
            <a:r>
              <a:rPr lang="ru-RU" sz="3200" dirty="0" err="1"/>
              <a:t>established</a:t>
            </a:r>
            <a:r>
              <a:rPr lang="ru-RU" sz="3200" dirty="0"/>
              <a:t> </a:t>
            </a:r>
            <a:r>
              <a:rPr lang="ru-RU" sz="3200" dirty="0" err="1"/>
              <a:t>way</a:t>
            </a:r>
            <a:r>
              <a:rPr lang="ru-RU" sz="3200" dirty="0"/>
              <a:t> </a:t>
            </a:r>
            <a:r>
              <a:rPr lang="ru-RU" sz="3200" dirty="0" err="1"/>
              <a:t>of</a:t>
            </a:r>
            <a:r>
              <a:rPr lang="ru-RU" sz="3200" dirty="0"/>
              <a:t> </a:t>
            </a:r>
            <a:r>
              <a:rPr lang="ru-RU" sz="3200" dirty="0" err="1"/>
              <a:t>doing</a:t>
            </a:r>
            <a:r>
              <a:rPr lang="ru-RU" sz="3200" dirty="0"/>
              <a:t> </a:t>
            </a:r>
            <a:r>
              <a:rPr lang="ru-RU" sz="3200" dirty="0" err="1"/>
              <a:t>something</a:t>
            </a:r>
            <a:r>
              <a:rPr lang="ru-RU" sz="3200" dirty="0"/>
              <a:t>. </a:t>
            </a:r>
            <a:r>
              <a:rPr lang="ru-RU" sz="3200" dirty="0" err="1"/>
              <a:t>An</a:t>
            </a:r>
            <a:r>
              <a:rPr lang="ru-RU" sz="3200" dirty="0"/>
              <a:t> </a:t>
            </a:r>
            <a:r>
              <a:rPr lang="ru-RU" sz="3200" dirty="0" err="1"/>
              <a:t>innovation</a:t>
            </a:r>
            <a:r>
              <a:rPr lang="ru-RU" sz="3200" dirty="0"/>
              <a:t> </a:t>
            </a:r>
            <a:r>
              <a:rPr lang="ru-RU" sz="3200" dirty="0" err="1"/>
              <a:t>can</a:t>
            </a:r>
            <a:r>
              <a:rPr lang="ru-RU" sz="3200" dirty="0"/>
              <a:t> </a:t>
            </a:r>
            <a:r>
              <a:rPr lang="ru-RU" sz="3200" dirty="0" err="1"/>
              <a:t>make</a:t>
            </a:r>
            <a:r>
              <a:rPr lang="ru-RU" sz="3200" dirty="0"/>
              <a:t> </a:t>
            </a:r>
            <a:r>
              <a:rPr lang="ru-RU" sz="3200" dirty="0" err="1"/>
              <a:t>an</a:t>
            </a:r>
            <a:r>
              <a:rPr lang="ru-RU" sz="3200" dirty="0"/>
              <a:t> </a:t>
            </a:r>
            <a:r>
              <a:rPr lang="ru-RU" sz="3200" dirty="0" err="1"/>
              <a:t>invention</a:t>
            </a:r>
            <a:r>
              <a:rPr lang="ru-RU" sz="3200" dirty="0"/>
              <a:t> </a:t>
            </a:r>
            <a:r>
              <a:rPr lang="ru-RU" sz="3200" dirty="0" err="1"/>
              <a:t>more</a:t>
            </a:r>
            <a:r>
              <a:rPr lang="ru-RU" sz="3200" dirty="0"/>
              <a:t> </a:t>
            </a:r>
            <a:r>
              <a:rPr lang="ru-RU" sz="3200" dirty="0" err="1"/>
              <a:t>accessible</a:t>
            </a:r>
            <a:r>
              <a:rPr lang="ru-RU" sz="3200" dirty="0"/>
              <a:t> </a:t>
            </a:r>
            <a:r>
              <a:rPr lang="ru-RU" sz="3200" dirty="0" err="1"/>
              <a:t>to</a:t>
            </a:r>
            <a:r>
              <a:rPr lang="ru-RU" sz="3200" dirty="0"/>
              <a:t> </a:t>
            </a:r>
            <a:r>
              <a:rPr lang="ru-RU" sz="3200" dirty="0" err="1"/>
              <a:t>people</a:t>
            </a:r>
            <a:r>
              <a:rPr lang="ru-RU" sz="3200" dirty="0"/>
              <a:t>, </a:t>
            </a:r>
            <a:r>
              <a:rPr lang="ru-RU" sz="3200" dirty="0" err="1"/>
              <a:t>thereby</a:t>
            </a:r>
            <a:r>
              <a:rPr lang="ru-RU" sz="3200" dirty="0"/>
              <a:t> </a:t>
            </a:r>
            <a:r>
              <a:rPr lang="ru-RU" sz="3200" dirty="0" err="1"/>
              <a:t>increasing</a:t>
            </a:r>
            <a:r>
              <a:rPr lang="ru-RU" sz="3200" dirty="0"/>
              <a:t> </a:t>
            </a:r>
            <a:r>
              <a:rPr lang="ru-RU" sz="3200" dirty="0" err="1"/>
              <a:t>the</a:t>
            </a:r>
            <a:r>
              <a:rPr lang="ru-RU" sz="3200" dirty="0"/>
              <a:t> </a:t>
            </a:r>
            <a:r>
              <a:rPr lang="ru-RU" sz="3200" dirty="0" err="1"/>
              <a:t>use</a:t>
            </a:r>
            <a:r>
              <a:rPr lang="ru-RU" sz="3200" dirty="0"/>
              <a:t> </a:t>
            </a:r>
            <a:r>
              <a:rPr lang="ru-RU" sz="3200" dirty="0" err="1"/>
              <a:t>of</a:t>
            </a:r>
            <a:r>
              <a:rPr lang="ru-RU" sz="3200" dirty="0"/>
              <a:t> </a:t>
            </a:r>
            <a:r>
              <a:rPr lang="ru-RU" sz="3200" dirty="0" err="1"/>
              <a:t>invention</a:t>
            </a:r>
            <a:r>
              <a:rPr lang="ru-RU" sz="3200" dirty="0"/>
              <a:t>. </a:t>
            </a:r>
            <a:r>
              <a:rPr lang="ru-RU" sz="3200" dirty="0" err="1"/>
              <a:t>Henry</a:t>
            </a:r>
            <a:r>
              <a:rPr lang="ru-RU" sz="3200" dirty="0"/>
              <a:t> </a:t>
            </a:r>
            <a:r>
              <a:rPr lang="ru-RU" sz="3200" dirty="0" err="1"/>
              <a:t>Ford</a:t>
            </a:r>
            <a:r>
              <a:rPr lang="ru-RU" sz="3200" dirty="0"/>
              <a:t>, </a:t>
            </a:r>
            <a:r>
              <a:rPr lang="ru-RU" sz="3200" dirty="0" err="1"/>
              <a:t>who</a:t>
            </a:r>
            <a:r>
              <a:rPr lang="ru-RU" sz="3200" dirty="0"/>
              <a:t> </a:t>
            </a:r>
            <a:r>
              <a:rPr lang="ru-RU" sz="3200" dirty="0" err="1"/>
              <a:t>founded</a:t>
            </a:r>
            <a:r>
              <a:rPr lang="ru-RU" sz="3200" dirty="0"/>
              <a:t> </a:t>
            </a:r>
            <a:r>
              <a:rPr lang="ru-RU" sz="3200" dirty="0" err="1"/>
              <a:t>the</a:t>
            </a:r>
            <a:r>
              <a:rPr lang="ru-RU" sz="3200" dirty="0"/>
              <a:t> </a:t>
            </a:r>
            <a:r>
              <a:rPr lang="ru-RU" sz="3200" dirty="0" err="1"/>
              <a:t>Ford</a:t>
            </a:r>
            <a:r>
              <a:rPr lang="ru-RU" sz="3200" dirty="0"/>
              <a:t> </a:t>
            </a:r>
            <a:r>
              <a:rPr lang="ru-RU" sz="3200" dirty="0" err="1"/>
              <a:t>Motor</a:t>
            </a:r>
            <a:r>
              <a:rPr lang="ru-RU" sz="3200" dirty="0"/>
              <a:t> </a:t>
            </a:r>
            <a:r>
              <a:rPr lang="ru-RU" sz="3200" dirty="0" err="1"/>
              <a:t>Company</a:t>
            </a:r>
            <a:r>
              <a:rPr lang="ru-RU" sz="3200" dirty="0"/>
              <a:t>, </a:t>
            </a:r>
            <a:r>
              <a:rPr lang="ru-RU" sz="3200" dirty="0" err="1"/>
              <a:t>was</a:t>
            </a:r>
            <a:r>
              <a:rPr lang="ru-RU" sz="3200" dirty="0"/>
              <a:t> </a:t>
            </a:r>
            <a:r>
              <a:rPr lang="ru-RU" sz="3200" dirty="0" err="1"/>
              <a:t>an</a:t>
            </a:r>
            <a:r>
              <a:rPr lang="ru-RU" sz="3200" dirty="0"/>
              <a:t> </a:t>
            </a:r>
            <a:r>
              <a:rPr lang="ru-RU" sz="3200" dirty="0" err="1"/>
              <a:t>outstanding</a:t>
            </a:r>
            <a:r>
              <a:rPr lang="ru-RU" sz="3200" dirty="0"/>
              <a:t> </a:t>
            </a:r>
            <a:r>
              <a:rPr lang="ru-RU" sz="3200" dirty="0" err="1"/>
              <a:t>innovator</a:t>
            </a:r>
            <a:r>
              <a:rPr lang="ru-RU" sz="3200" dirty="0"/>
              <a:t>. </a:t>
            </a:r>
            <a:r>
              <a:rPr lang="ru-RU" sz="3200" dirty="0" err="1"/>
              <a:t>Ford</a:t>
            </a:r>
            <a:r>
              <a:rPr lang="ru-RU" sz="3200" dirty="0"/>
              <a:t> </a:t>
            </a:r>
            <a:r>
              <a:rPr lang="ru-RU" sz="3200" dirty="0" err="1"/>
              <a:t>did</a:t>
            </a:r>
            <a:r>
              <a:rPr lang="ru-RU" sz="3200" dirty="0"/>
              <a:t> </a:t>
            </a:r>
            <a:r>
              <a:rPr lang="ru-RU" sz="3200" dirty="0" err="1"/>
              <a:t>not</a:t>
            </a:r>
            <a:r>
              <a:rPr lang="ru-RU" sz="3200" dirty="0"/>
              <a:t> </a:t>
            </a:r>
            <a:r>
              <a:rPr lang="ru-RU" sz="3200" dirty="0" err="1"/>
              <a:t>invent</a:t>
            </a:r>
            <a:r>
              <a:rPr lang="ru-RU" sz="3200" dirty="0"/>
              <a:t> </a:t>
            </a:r>
            <a:r>
              <a:rPr lang="ru-RU" sz="3200" dirty="0" err="1"/>
              <a:t>the</a:t>
            </a:r>
            <a:r>
              <a:rPr lang="ru-RU" sz="3200" dirty="0"/>
              <a:t> </a:t>
            </a:r>
            <a:r>
              <a:rPr lang="ru-RU" sz="3200" dirty="0" err="1"/>
              <a:t>automobile</a:t>
            </a:r>
            <a:r>
              <a:rPr lang="ru-RU" sz="3200" dirty="0"/>
              <a:t>, </a:t>
            </a:r>
            <a:r>
              <a:rPr lang="ru-RU" sz="3200" dirty="0" err="1"/>
              <a:t>but</a:t>
            </a:r>
            <a:r>
              <a:rPr lang="ru-RU" sz="3200" dirty="0"/>
              <a:t> </a:t>
            </a:r>
            <a:r>
              <a:rPr lang="ru-RU" sz="3200" dirty="0" err="1"/>
              <a:t>he</a:t>
            </a:r>
            <a:r>
              <a:rPr lang="ru-RU" sz="3200" dirty="0"/>
              <a:t> </a:t>
            </a:r>
            <a:r>
              <a:rPr lang="ru-RU" sz="3200" dirty="0" err="1"/>
              <a:t>brought</a:t>
            </a:r>
            <a:r>
              <a:rPr lang="ru-RU" sz="3200" dirty="0"/>
              <a:t> </a:t>
            </a:r>
            <a:r>
              <a:rPr lang="ru-RU" sz="3200" dirty="0" err="1"/>
              <a:t>several</a:t>
            </a:r>
            <a:r>
              <a:rPr lang="ru-RU" sz="3200" dirty="0"/>
              <a:t> </a:t>
            </a:r>
            <a:r>
              <a:rPr lang="ru-RU" sz="3200" dirty="0" err="1"/>
              <a:t>innovations</a:t>
            </a:r>
            <a:r>
              <a:rPr lang="ru-RU" sz="3200" dirty="0"/>
              <a:t> </a:t>
            </a:r>
            <a:r>
              <a:rPr lang="ru-RU" sz="3200" dirty="0" err="1"/>
              <a:t>to</a:t>
            </a:r>
            <a:r>
              <a:rPr lang="ru-RU" sz="3200" dirty="0"/>
              <a:t> </a:t>
            </a:r>
            <a:r>
              <a:rPr lang="ru-RU" sz="3200" dirty="0" err="1"/>
              <a:t>the</a:t>
            </a:r>
            <a:r>
              <a:rPr lang="ru-RU" sz="3200" dirty="0"/>
              <a:t> </a:t>
            </a:r>
            <a:r>
              <a:rPr lang="ru-RU" sz="3200" dirty="0" err="1"/>
              <a:t>manufacture</a:t>
            </a:r>
            <a:r>
              <a:rPr lang="ru-RU" sz="3200" dirty="0"/>
              <a:t> </a:t>
            </a:r>
            <a:r>
              <a:rPr lang="ru-RU" sz="3200" dirty="0" err="1"/>
              <a:t>of</a:t>
            </a:r>
            <a:r>
              <a:rPr lang="ru-RU" sz="3200" dirty="0"/>
              <a:t> </a:t>
            </a:r>
            <a:r>
              <a:rPr lang="ru-RU" sz="3200" dirty="0" err="1"/>
              <a:t>automobiles</a:t>
            </a:r>
            <a:r>
              <a:rPr lang="ru-RU" sz="3200" dirty="0"/>
              <a:t>. </a:t>
            </a:r>
            <a:r>
              <a:rPr lang="ru-RU" sz="3200" dirty="0" err="1"/>
              <a:t>These</a:t>
            </a:r>
            <a:r>
              <a:rPr lang="ru-RU" sz="3200" dirty="0"/>
              <a:t> </a:t>
            </a:r>
            <a:r>
              <a:rPr lang="ru-RU" sz="3200" dirty="0" err="1"/>
              <a:t>innovations</a:t>
            </a:r>
            <a:r>
              <a:rPr lang="ru-RU" sz="3200" dirty="0"/>
              <a:t> </a:t>
            </a:r>
            <a:r>
              <a:rPr lang="ru-RU" sz="3200" dirty="0" err="1"/>
              <a:t>included</a:t>
            </a:r>
            <a:r>
              <a:rPr lang="ru-RU" sz="3200" dirty="0"/>
              <a:t> </a:t>
            </a:r>
            <a:r>
              <a:rPr lang="ru-RU" sz="3200" dirty="0" err="1"/>
              <a:t>assembly</a:t>
            </a:r>
            <a:r>
              <a:rPr lang="ru-RU" sz="3200" dirty="0"/>
              <a:t> </a:t>
            </a:r>
            <a:r>
              <a:rPr lang="ru-RU" sz="3200" dirty="0" err="1"/>
              <a:t>line</a:t>
            </a:r>
            <a:r>
              <a:rPr lang="ru-RU" sz="3200" dirty="0"/>
              <a:t> </a:t>
            </a:r>
            <a:r>
              <a:rPr lang="ru-RU" sz="3200" dirty="0" err="1"/>
              <a:t>method</a:t>
            </a:r>
            <a:r>
              <a:rPr lang="ru-RU" sz="3200" dirty="0"/>
              <a:t> </a:t>
            </a:r>
            <a:r>
              <a:rPr lang="ru-RU" sz="3200" dirty="0" err="1"/>
              <a:t>of</a:t>
            </a:r>
            <a:r>
              <a:rPr lang="ru-RU" sz="3200" dirty="0"/>
              <a:t> </a:t>
            </a:r>
            <a:r>
              <a:rPr lang="ru-RU" sz="3200" dirty="0" err="1"/>
              <a:t>production</a:t>
            </a:r>
            <a:r>
              <a:rPr lang="ru-RU" sz="3200" dirty="0"/>
              <a:t>, </a:t>
            </a:r>
            <a:r>
              <a:rPr lang="ru-RU" sz="3200" dirty="0" err="1"/>
              <a:t>and</a:t>
            </a:r>
            <a:r>
              <a:rPr lang="ru-RU" sz="3200" dirty="0"/>
              <a:t> </a:t>
            </a:r>
            <a:r>
              <a:rPr lang="ru-RU" sz="3200" dirty="0" err="1"/>
              <a:t>having</a:t>
            </a:r>
            <a:r>
              <a:rPr lang="ru-RU" sz="3200" dirty="0"/>
              <a:t> </a:t>
            </a:r>
            <a:r>
              <a:rPr lang="ru-RU" sz="3200" dirty="0" err="1"/>
              <a:t>the</a:t>
            </a:r>
            <a:r>
              <a:rPr lang="ru-RU" sz="3200" dirty="0"/>
              <a:t> </a:t>
            </a:r>
            <a:r>
              <a:rPr lang="ru-RU" sz="3200" dirty="0" err="1"/>
              <a:t>company</a:t>
            </a:r>
            <a:r>
              <a:rPr lang="ru-RU" sz="3200" dirty="0"/>
              <a:t> </a:t>
            </a:r>
            <a:r>
              <a:rPr lang="ru-RU" sz="3200" dirty="0" err="1"/>
              <a:t>make</a:t>
            </a:r>
            <a:r>
              <a:rPr lang="ru-RU" sz="3200" dirty="0"/>
              <a:t>, </a:t>
            </a:r>
            <a:r>
              <a:rPr lang="ru-RU" sz="3200" dirty="0" err="1"/>
              <a:t>rather</a:t>
            </a:r>
            <a:r>
              <a:rPr lang="ru-RU" sz="3200" dirty="0"/>
              <a:t> </a:t>
            </a:r>
            <a:r>
              <a:rPr lang="ru-RU" sz="3200" dirty="0" err="1"/>
              <a:t>than</a:t>
            </a:r>
            <a:r>
              <a:rPr lang="ru-RU" sz="3200" dirty="0"/>
              <a:t> </a:t>
            </a:r>
            <a:r>
              <a:rPr lang="ru-RU" sz="3200" dirty="0" err="1"/>
              <a:t>buy</a:t>
            </a:r>
            <a:r>
              <a:rPr lang="ru-RU" sz="3200" dirty="0"/>
              <a:t>, </a:t>
            </a:r>
            <a:r>
              <a:rPr lang="ru-RU" sz="3200" dirty="0" err="1"/>
              <a:t>automobile</a:t>
            </a:r>
            <a:r>
              <a:rPr lang="ru-RU" sz="3200" dirty="0"/>
              <a:t> </a:t>
            </a:r>
            <a:r>
              <a:rPr lang="ru-RU" sz="3200" dirty="0" err="1"/>
              <a:t>parts</a:t>
            </a:r>
            <a:r>
              <a:rPr lang="ru-RU" sz="3200" dirty="0"/>
              <a:t>. </a:t>
            </a:r>
            <a:r>
              <a:rPr lang="ru-RU" sz="3200" dirty="0" err="1"/>
              <a:t>Ford's</a:t>
            </a:r>
            <a:r>
              <a:rPr lang="ru-RU" sz="3200" dirty="0"/>
              <a:t> </a:t>
            </a:r>
            <a:r>
              <a:rPr lang="ru-RU" sz="3200" dirty="0" err="1"/>
              <a:t>innovations</a:t>
            </a:r>
            <a:r>
              <a:rPr lang="ru-RU" sz="3200" dirty="0"/>
              <a:t> </a:t>
            </a:r>
            <a:r>
              <a:rPr lang="ru-RU" sz="3200" dirty="0" err="1"/>
              <a:t>enabled</a:t>
            </a:r>
            <a:r>
              <a:rPr lang="ru-RU" sz="3200" dirty="0"/>
              <a:t> </a:t>
            </a:r>
            <a:r>
              <a:rPr lang="ru-RU" sz="3200" dirty="0" err="1"/>
              <a:t>the</a:t>
            </a:r>
            <a:r>
              <a:rPr lang="ru-RU" sz="3200" dirty="0"/>
              <a:t> </a:t>
            </a:r>
            <a:r>
              <a:rPr lang="ru-RU" sz="3200" dirty="0" err="1"/>
              <a:t>company</a:t>
            </a:r>
            <a:r>
              <a:rPr lang="ru-RU" sz="3200" dirty="0"/>
              <a:t> </a:t>
            </a:r>
            <a:r>
              <a:rPr lang="ru-RU" sz="3200" dirty="0" err="1"/>
              <a:t>to</a:t>
            </a:r>
            <a:r>
              <a:rPr lang="ru-RU" sz="3200" dirty="0"/>
              <a:t> </a:t>
            </a:r>
            <a:r>
              <a:rPr lang="ru-RU" sz="3200" dirty="0" err="1"/>
              <a:t>slash</a:t>
            </a:r>
            <a:r>
              <a:rPr lang="ru-RU" sz="3200" dirty="0"/>
              <a:t> </a:t>
            </a:r>
            <a:r>
              <a:rPr lang="ru-RU" sz="3200" dirty="0" err="1"/>
              <a:t>the</a:t>
            </a:r>
            <a:r>
              <a:rPr lang="ru-RU" sz="3200" dirty="0"/>
              <a:t> </a:t>
            </a:r>
            <a:r>
              <a:rPr lang="ru-RU" sz="3200" dirty="0" err="1"/>
              <a:t>price</a:t>
            </a:r>
            <a:r>
              <a:rPr lang="ru-RU" sz="3200" dirty="0"/>
              <a:t> </a:t>
            </a:r>
            <a:r>
              <a:rPr lang="ru-RU" sz="3200" dirty="0" err="1"/>
              <a:t>of</a:t>
            </a:r>
            <a:r>
              <a:rPr lang="ru-RU" sz="3200" dirty="0"/>
              <a:t> </a:t>
            </a:r>
            <a:r>
              <a:rPr lang="ru-RU" sz="3200" dirty="0" err="1"/>
              <a:t>its</a:t>
            </a:r>
            <a:r>
              <a:rPr lang="ru-RU" sz="3200" dirty="0"/>
              <a:t> </a:t>
            </a:r>
            <a:r>
              <a:rPr lang="ru-RU" sz="3200" dirty="0" err="1"/>
              <a:t>automobiles</a:t>
            </a:r>
            <a:r>
              <a:rPr lang="ru-RU" sz="3200" dirty="0"/>
              <a:t>, </a:t>
            </a:r>
            <a:r>
              <a:rPr lang="ru-RU" sz="3200" dirty="0" err="1"/>
              <a:t>putting</a:t>
            </a:r>
            <a:r>
              <a:rPr lang="ru-RU" sz="3200" dirty="0"/>
              <a:t> </a:t>
            </a:r>
            <a:r>
              <a:rPr lang="ru-RU" sz="3200" dirty="0" err="1"/>
              <a:t>them</a:t>
            </a:r>
            <a:r>
              <a:rPr lang="ru-RU" sz="3200" dirty="0"/>
              <a:t> </a:t>
            </a:r>
            <a:r>
              <a:rPr lang="ru-RU" sz="3200" dirty="0" err="1"/>
              <a:t>within</a:t>
            </a:r>
            <a:r>
              <a:rPr lang="ru-RU" sz="3200" dirty="0"/>
              <a:t> </a:t>
            </a:r>
            <a:r>
              <a:rPr lang="ru-RU" sz="3200" dirty="0" err="1"/>
              <a:t>reach</a:t>
            </a:r>
            <a:r>
              <a:rPr lang="ru-RU" sz="3200" dirty="0"/>
              <a:t> </a:t>
            </a:r>
            <a:r>
              <a:rPr lang="ru-RU" sz="3200" dirty="0" err="1"/>
              <a:t>of</a:t>
            </a:r>
            <a:r>
              <a:rPr lang="ru-RU" sz="3200" dirty="0"/>
              <a:t> </a:t>
            </a:r>
            <a:r>
              <a:rPr lang="ru-RU" sz="3200" dirty="0" err="1"/>
              <a:t>the</a:t>
            </a:r>
            <a:r>
              <a:rPr lang="ru-RU" sz="3200" dirty="0"/>
              <a:t> </a:t>
            </a:r>
            <a:r>
              <a:rPr lang="ru-RU" sz="3200" dirty="0" err="1"/>
              <a:t>average</a:t>
            </a:r>
            <a:r>
              <a:rPr lang="ru-RU" sz="3200" dirty="0"/>
              <a:t> </a:t>
            </a:r>
            <a:r>
              <a:rPr lang="ru-RU" sz="3200" dirty="0" err="1"/>
              <a:t>family</a:t>
            </a:r>
            <a:r>
              <a:rPr lang="ru-RU" sz="3200" dirty="0"/>
              <a:t>.</a:t>
            </a:r>
          </a:p>
        </p:txBody>
      </p:sp>
      <p:pic>
        <p:nvPicPr>
          <p:cNvPr id="6146" name="Picture 2" descr="В чем секрет выдающихся люд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3516" y="-1"/>
            <a:ext cx="5518484" cy="6898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60615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12383" y="980614"/>
            <a:ext cx="9547538" cy="4524315"/>
          </a:xfrm>
          <a:prstGeom prst="rect">
            <a:avLst/>
          </a:prstGeom>
        </p:spPr>
        <p:txBody>
          <a:bodyPr wrap="square">
            <a:spAutoFit/>
          </a:bodyPr>
          <a:lstStyle/>
          <a:p>
            <a:pPr algn="just"/>
            <a:r>
              <a:rPr lang="ru-RU" sz="3600" dirty="0" err="1"/>
              <a:t>Although</a:t>
            </a:r>
            <a:r>
              <a:rPr lang="ru-RU" sz="3600" dirty="0"/>
              <a:t> </a:t>
            </a:r>
            <a:r>
              <a:rPr lang="ru-RU" sz="3600" dirty="0" err="1"/>
              <a:t>most</a:t>
            </a:r>
            <a:r>
              <a:rPr lang="ru-RU" sz="3600" dirty="0"/>
              <a:t> </a:t>
            </a:r>
            <a:r>
              <a:rPr lang="ru-RU" sz="3600" dirty="0" err="1"/>
              <a:t>inventions</a:t>
            </a:r>
            <a:r>
              <a:rPr lang="ru-RU" sz="3600" dirty="0"/>
              <a:t> </a:t>
            </a:r>
            <a:r>
              <a:rPr lang="ru-RU" sz="3600" dirty="0" err="1"/>
              <a:t>have</a:t>
            </a:r>
            <a:r>
              <a:rPr lang="ru-RU" sz="3600" dirty="0"/>
              <a:t> </a:t>
            </a:r>
            <a:r>
              <a:rPr lang="ru-RU" sz="3600" dirty="0" err="1"/>
              <a:t>benefited</a:t>
            </a:r>
            <a:r>
              <a:rPr lang="ru-RU" sz="3600" dirty="0"/>
              <a:t> </a:t>
            </a:r>
            <a:r>
              <a:rPr lang="ru-RU" sz="3600" dirty="0" err="1"/>
              <a:t>people</a:t>
            </a:r>
            <a:r>
              <a:rPr lang="ru-RU" sz="3600" dirty="0"/>
              <a:t>, </a:t>
            </a:r>
            <a:r>
              <a:rPr lang="ru-RU" sz="3600" dirty="0" err="1"/>
              <a:t>some</a:t>
            </a:r>
            <a:r>
              <a:rPr lang="ru-RU" sz="3600" dirty="0"/>
              <a:t> </a:t>
            </a:r>
            <a:r>
              <a:rPr lang="ru-RU" sz="3600" dirty="0" err="1"/>
              <a:t>inventions</a:t>
            </a:r>
            <a:r>
              <a:rPr lang="ru-RU" sz="3600" dirty="0"/>
              <a:t>, </a:t>
            </a:r>
            <a:r>
              <a:rPr lang="ru-RU" sz="3600" dirty="0" err="1"/>
              <a:t>such</a:t>
            </a:r>
            <a:r>
              <a:rPr lang="ru-RU" sz="3600" dirty="0"/>
              <a:t> </a:t>
            </a:r>
            <a:r>
              <a:rPr lang="ru-RU" sz="3600" dirty="0" err="1"/>
              <a:t>as</a:t>
            </a:r>
            <a:r>
              <a:rPr lang="ru-RU" sz="3600" dirty="0"/>
              <a:t> </a:t>
            </a:r>
            <a:r>
              <a:rPr lang="ru-RU" sz="3600" dirty="0" err="1"/>
              <a:t>weapons</a:t>
            </a:r>
            <a:r>
              <a:rPr lang="ru-RU" sz="3600" dirty="0"/>
              <a:t> </a:t>
            </a:r>
            <a:r>
              <a:rPr lang="ru-RU" sz="3600" dirty="0" err="1"/>
              <a:t>of</a:t>
            </a:r>
            <a:r>
              <a:rPr lang="ru-RU" sz="3600" dirty="0"/>
              <a:t> </a:t>
            </a:r>
            <a:r>
              <a:rPr lang="ru-RU" sz="3600" dirty="0" err="1"/>
              <a:t>war</a:t>
            </a:r>
            <a:r>
              <a:rPr lang="ru-RU" sz="3600" dirty="0"/>
              <a:t>, </a:t>
            </a:r>
            <a:r>
              <a:rPr lang="ru-RU" sz="3600" dirty="0" err="1"/>
              <a:t>have</a:t>
            </a:r>
            <a:r>
              <a:rPr lang="ru-RU" sz="3600" dirty="0"/>
              <a:t> </a:t>
            </a:r>
            <a:r>
              <a:rPr lang="ru-RU" sz="3600" dirty="0" err="1"/>
              <a:t>been</a:t>
            </a:r>
            <a:r>
              <a:rPr lang="ru-RU" sz="3600" dirty="0"/>
              <a:t> </a:t>
            </a:r>
            <a:r>
              <a:rPr lang="ru-RU" sz="3600" dirty="0" err="1"/>
              <a:t>harmful</a:t>
            </a:r>
            <a:r>
              <a:rPr lang="ru-RU" sz="3600" dirty="0"/>
              <a:t>. </a:t>
            </a:r>
            <a:r>
              <a:rPr lang="ru-RU" sz="3600" dirty="0" err="1"/>
              <a:t>Certain</a:t>
            </a:r>
            <a:r>
              <a:rPr lang="ru-RU" sz="3600" dirty="0"/>
              <a:t> </a:t>
            </a:r>
            <a:r>
              <a:rPr lang="ru-RU" sz="3600" dirty="0" err="1"/>
              <a:t>other</a:t>
            </a:r>
            <a:r>
              <a:rPr lang="ru-RU" sz="3600" dirty="0"/>
              <a:t> </a:t>
            </a:r>
            <a:r>
              <a:rPr lang="ru-RU" sz="3600" dirty="0" err="1"/>
              <a:t>inventions</a:t>
            </a:r>
            <a:r>
              <a:rPr lang="ru-RU" sz="3600" dirty="0"/>
              <a:t> </a:t>
            </a:r>
            <a:r>
              <a:rPr lang="ru-RU" sz="3600" dirty="0" err="1"/>
              <a:t>have</a:t>
            </a:r>
            <a:r>
              <a:rPr lang="ru-RU" sz="3600" dirty="0"/>
              <a:t> </a:t>
            </a:r>
            <a:r>
              <a:rPr lang="ru-RU" sz="3600" dirty="0" err="1"/>
              <a:t>been</a:t>
            </a:r>
            <a:r>
              <a:rPr lang="ru-RU" sz="3600" dirty="0"/>
              <a:t> </a:t>
            </a:r>
            <a:r>
              <a:rPr lang="ru-RU" sz="3600" dirty="0" err="1"/>
              <a:t>both</a:t>
            </a:r>
            <a:r>
              <a:rPr lang="ru-RU" sz="3600" dirty="0"/>
              <a:t> </a:t>
            </a:r>
            <a:r>
              <a:rPr lang="ru-RU" sz="3600" dirty="0" err="1"/>
              <a:t>beneficial</a:t>
            </a:r>
            <a:r>
              <a:rPr lang="ru-RU" sz="3600" dirty="0"/>
              <a:t> </a:t>
            </a:r>
            <a:r>
              <a:rPr lang="ru-RU" sz="3600" dirty="0" err="1"/>
              <a:t>and</a:t>
            </a:r>
            <a:r>
              <a:rPr lang="ru-RU" sz="3600" dirty="0"/>
              <a:t> </a:t>
            </a:r>
            <a:r>
              <a:rPr lang="ru-RU" sz="3600" dirty="0" err="1"/>
              <a:t>harmful</a:t>
            </a:r>
            <a:r>
              <a:rPr lang="ru-RU" sz="3600" dirty="0"/>
              <a:t>. </a:t>
            </a:r>
            <a:r>
              <a:rPr lang="ru-RU" sz="3600" dirty="0" err="1"/>
              <a:t>The</a:t>
            </a:r>
            <a:r>
              <a:rPr lang="ru-RU" sz="3600" dirty="0"/>
              <a:t> </a:t>
            </a:r>
            <a:r>
              <a:rPr lang="ru-RU" sz="3600" dirty="0" err="1"/>
              <a:t>automobile</a:t>
            </a:r>
            <a:r>
              <a:rPr lang="ru-RU" sz="3600" dirty="0"/>
              <a:t>, </a:t>
            </a:r>
            <a:r>
              <a:rPr lang="ru-RU" sz="3600" dirty="0" err="1"/>
              <a:t>for</a:t>
            </a:r>
            <a:r>
              <a:rPr lang="ru-RU" sz="3600" dirty="0"/>
              <a:t> </a:t>
            </a:r>
            <a:r>
              <a:rPr lang="ru-RU" sz="3600" dirty="0" err="1"/>
              <a:t>example</a:t>
            </a:r>
            <a:r>
              <a:rPr lang="ru-RU" sz="3600" dirty="0"/>
              <a:t>, </a:t>
            </a:r>
            <a:r>
              <a:rPr lang="ru-RU" sz="3600" dirty="0" err="1"/>
              <a:t>has</a:t>
            </a:r>
            <a:r>
              <a:rPr lang="ru-RU" sz="3600" dirty="0"/>
              <a:t> </a:t>
            </a:r>
            <a:r>
              <a:rPr lang="ru-RU" sz="3600" dirty="0" err="1"/>
              <a:t>given</a:t>
            </a:r>
            <a:r>
              <a:rPr lang="ru-RU" sz="3600" dirty="0"/>
              <a:t> </a:t>
            </a:r>
            <a:r>
              <a:rPr lang="ru-RU" sz="3600" dirty="0" err="1"/>
              <a:t>us</a:t>
            </a:r>
            <a:r>
              <a:rPr lang="ru-RU" sz="3600" dirty="0"/>
              <a:t> a </a:t>
            </a:r>
            <a:r>
              <a:rPr lang="ru-RU" sz="3600" dirty="0" err="1"/>
              <a:t>fast</a:t>
            </a:r>
            <a:r>
              <a:rPr lang="ru-RU" sz="3600" dirty="0"/>
              <a:t>, </a:t>
            </a:r>
            <a:r>
              <a:rPr lang="ru-RU" sz="3600" dirty="0" err="1"/>
              <a:t>convenient</a:t>
            </a:r>
            <a:r>
              <a:rPr lang="ru-RU" sz="3600" dirty="0"/>
              <a:t> </a:t>
            </a:r>
            <a:r>
              <a:rPr lang="ru-RU" sz="3600" dirty="0" err="1"/>
              <a:t>means</a:t>
            </a:r>
            <a:r>
              <a:rPr lang="ru-RU" sz="3600" dirty="0"/>
              <a:t> </a:t>
            </a:r>
            <a:r>
              <a:rPr lang="ru-RU" sz="3600" dirty="0" err="1"/>
              <a:t>of</a:t>
            </a:r>
            <a:r>
              <a:rPr lang="ru-RU" sz="3600" dirty="0"/>
              <a:t> </a:t>
            </a:r>
            <a:r>
              <a:rPr lang="ru-RU" sz="3600" dirty="0" err="1"/>
              <a:t>transportation</a:t>
            </a:r>
            <a:r>
              <a:rPr lang="ru-RU" sz="3600" dirty="0"/>
              <a:t>. </a:t>
            </a:r>
            <a:r>
              <a:rPr lang="ru-RU" sz="3600" dirty="0" err="1"/>
              <a:t>However</a:t>
            </a:r>
            <a:r>
              <a:rPr lang="ru-RU" sz="3600" dirty="0"/>
              <a:t>, </a:t>
            </a:r>
            <a:r>
              <a:rPr lang="ru-RU" sz="3600" dirty="0" err="1"/>
              <a:t>it</a:t>
            </a:r>
            <a:r>
              <a:rPr lang="ru-RU" sz="3600" dirty="0"/>
              <a:t> </a:t>
            </a:r>
            <a:r>
              <a:rPr lang="ru-RU" sz="3600" dirty="0" err="1"/>
              <a:t>has</a:t>
            </a:r>
            <a:r>
              <a:rPr lang="ru-RU" sz="3600" dirty="0"/>
              <a:t> </a:t>
            </a:r>
            <a:r>
              <a:rPr lang="ru-RU" sz="3600" dirty="0" err="1"/>
              <a:t>also</a:t>
            </a:r>
            <a:r>
              <a:rPr lang="ru-RU" sz="3600" dirty="0"/>
              <a:t> </a:t>
            </a:r>
            <a:r>
              <a:rPr lang="ru-RU" sz="3600" dirty="0" err="1"/>
              <a:t>contributed</a:t>
            </a:r>
            <a:r>
              <a:rPr lang="ru-RU" sz="3600" dirty="0"/>
              <a:t> </a:t>
            </a:r>
            <a:r>
              <a:rPr lang="ru-RU" sz="3600" dirty="0" err="1"/>
              <a:t>greatly</a:t>
            </a:r>
            <a:r>
              <a:rPr lang="ru-RU" sz="3600" dirty="0"/>
              <a:t> </a:t>
            </a:r>
            <a:r>
              <a:rPr lang="ru-RU" sz="3600" dirty="0" err="1"/>
              <a:t>to</a:t>
            </a:r>
            <a:r>
              <a:rPr lang="ru-RU" sz="3600" dirty="0"/>
              <a:t> </a:t>
            </a:r>
            <a:r>
              <a:rPr lang="ru-RU" sz="3600" dirty="0" err="1"/>
              <a:t>air</a:t>
            </a:r>
            <a:r>
              <a:rPr lang="ru-RU" sz="3600" dirty="0"/>
              <a:t> </a:t>
            </a:r>
            <a:r>
              <a:rPr lang="ru-RU" sz="3600" dirty="0" err="1"/>
              <a:t>pollution</a:t>
            </a:r>
            <a:r>
              <a:rPr lang="ru-RU" sz="3600" dirty="0"/>
              <a:t>.</a:t>
            </a:r>
          </a:p>
        </p:txBody>
      </p:sp>
    </p:spTree>
    <p:extLst>
      <p:ext uri="{BB962C8B-B14F-4D97-AF65-F5344CB8AC3E}">
        <p14:creationId xmlns:p14="http://schemas.microsoft.com/office/powerpoint/2010/main" val="62176934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12383" y="1056068"/>
            <a:ext cx="9599054" cy="4524315"/>
          </a:xfrm>
          <a:prstGeom prst="rect">
            <a:avLst/>
          </a:prstGeom>
        </p:spPr>
        <p:txBody>
          <a:bodyPr wrap="square">
            <a:spAutoFit/>
          </a:bodyPr>
          <a:lstStyle/>
          <a:p>
            <a:pPr algn="just"/>
            <a:r>
              <a:rPr lang="ru-RU" sz="3600" dirty="0" err="1"/>
              <a:t>Air</a:t>
            </a:r>
            <a:r>
              <a:rPr lang="ru-RU" sz="3600" dirty="0"/>
              <a:t> </a:t>
            </a:r>
            <a:r>
              <a:rPr lang="ru-RU" sz="3600" dirty="0" err="1"/>
              <a:t>pollution</a:t>
            </a:r>
            <a:r>
              <a:rPr lang="ru-RU" sz="3600" dirty="0"/>
              <a:t> </a:t>
            </a:r>
            <a:r>
              <a:rPr lang="ru-RU" sz="3600" dirty="0" err="1"/>
              <a:t>is</a:t>
            </a:r>
            <a:r>
              <a:rPr lang="ru-RU" sz="3600" dirty="0"/>
              <a:t> </a:t>
            </a:r>
            <a:r>
              <a:rPr lang="ru-RU" sz="3600" dirty="0" err="1"/>
              <a:t>only</a:t>
            </a:r>
            <a:r>
              <a:rPr lang="ru-RU" sz="3600" dirty="0"/>
              <a:t> </a:t>
            </a:r>
            <a:r>
              <a:rPr lang="ru-RU" sz="3600" dirty="0" err="1"/>
              <a:t>one</a:t>
            </a:r>
            <a:r>
              <a:rPr lang="ru-RU" sz="3600" dirty="0"/>
              <a:t> </a:t>
            </a:r>
            <a:r>
              <a:rPr lang="ru-RU" sz="3600" dirty="0" err="1"/>
              <a:t>of</a:t>
            </a:r>
            <a:r>
              <a:rPr lang="ru-RU" sz="3600" dirty="0"/>
              <a:t> </a:t>
            </a:r>
            <a:r>
              <a:rPr lang="ru-RU" sz="3600" dirty="0" err="1"/>
              <a:t>the</a:t>
            </a:r>
            <a:r>
              <a:rPr lang="ru-RU" sz="3600" dirty="0"/>
              <a:t> </a:t>
            </a:r>
            <a:r>
              <a:rPr lang="ru-RU" sz="3600" dirty="0" err="1"/>
              <a:t>many</a:t>
            </a:r>
            <a:r>
              <a:rPr lang="ru-RU" sz="3600" dirty="0"/>
              <a:t> </a:t>
            </a:r>
            <a:r>
              <a:rPr lang="ru-RU" sz="3600" dirty="0" err="1"/>
              <a:t>problems</a:t>
            </a:r>
            <a:r>
              <a:rPr lang="ru-RU" sz="3600" dirty="0"/>
              <a:t> </a:t>
            </a:r>
            <a:r>
              <a:rPr lang="ru-RU" sz="3600" dirty="0" err="1"/>
              <a:t>that</a:t>
            </a:r>
            <a:r>
              <a:rPr lang="ru-RU" sz="3600" dirty="0"/>
              <a:t> </a:t>
            </a:r>
            <a:r>
              <a:rPr lang="ru-RU" sz="3600" dirty="0" err="1"/>
              <a:t>people</a:t>
            </a:r>
            <a:r>
              <a:rPr lang="ru-RU" sz="3600" dirty="0"/>
              <a:t> </a:t>
            </a:r>
            <a:r>
              <a:rPr lang="ru-RU" sz="3600" dirty="0" err="1"/>
              <a:t>face</a:t>
            </a:r>
            <a:r>
              <a:rPr lang="ru-RU" sz="3600" dirty="0"/>
              <a:t> </a:t>
            </a:r>
            <a:r>
              <a:rPr lang="ru-RU" sz="3600" dirty="0" err="1"/>
              <a:t>today</a:t>
            </a:r>
            <a:r>
              <a:rPr lang="ru-RU" sz="3600" dirty="0"/>
              <a:t>. </a:t>
            </a:r>
            <a:r>
              <a:rPr lang="ru-RU" sz="3600" dirty="0" err="1"/>
              <a:t>Large</a:t>
            </a:r>
            <a:r>
              <a:rPr lang="ru-RU" sz="3600" dirty="0"/>
              <a:t> </a:t>
            </a:r>
            <a:r>
              <a:rPr lang="ru-RU" sz="3600" dirty="0" err="1"/>
              <a:t>numbers</a:t>
            </a:r>
            <a:r>
              <a:rPr lang="ru-RU" sz="3600" dirty="0"/>
              <a:t> </a:t>
            </a:r>
            <a:r>
              <a:rPr lang="ru-RU" sz="3600" dirty="0" err="1"/>
              <a:t>of</a:t>
            </a:r>
            <a:r>
              <a:rPr lang="ru-RU" sz="3600" dirty="0"/>
              <a:t> </a:t>
            </a:r>
            <a:r>
              <a:rPr lang="ru-RU" sz="3600" dirty="0" err="1"/>
              <a:t>cities</a:t>
            </a:r>
            <a:r>
              <a:rPr lang="ru-RU" sz="3600" dirty="0"/>
              <a:t> </a:t>
            </a:r>
            <a:r>
              <a:rPr lang="ru-RU" sz="3600" dirty="0" err="1"/>
              <a:t>are</a:t>
            </a:r>
            <a:r>
              <a:rPr lang="ru-RU" sz="3600" dirty="0"/>
              <a:t> </a:t>
            </a:r>
            <a:r>
              <a:rPr lang="ru-RU" sz="3600" dirty="0" err="1"/>
              <a:t>overcrowded</a:t>
            </a:r>
            <a:r>
              <a:rPr lang="ru-RU" sz="3600" dirty="0"/>
              <a:t>. </a:t>
            </a:r>
            <a:r>
              <a:rPr lang="ru-RU" sz="3600" dirty="0" err="1"/>
              <a:t>More</a:t>
            </a:r>
            <a:r>
              <a:rPr lang="ru-RU" sz="3600" dirty="0"/>
              <a:t> </a:t>
            </a:r>
            <a:r>
              <a:rPr lang="ru-RU" sz="3600" dirty="0" err="1"/>
              <a:t>than</a:t>
            </a:r>
            <a:r>
              <a:rPr lang="ru-RU" sz="3600" dirty="0"/>
              <a:t> </a:t>
            </a:r>
            <a:r>
              <a:rPr lang="ru-RU" sz="3600" dirty="0" err="1"/>
              <a:t>half</a:t>
            </a:r>
            <a:r>
              <a:rPr lang="ru-RU" sz="3600" dirty="0"/>
              <a:t> </a:t>
            </a:r>
            <a:r>
              <a:rPr lang="ru-RU" sz="3600" dirty="0" err="1"/>
              <a:t>the</a:t>
            </a:r>
            <a:r>
              <a:rPr lang="ru-RU" sz="3600" dirty="0"/>
              <a:t> </a:t>
            </a:r>
            <a:r>
              <a:rPr lang="ru-RU" sz="3600" dirty="0" err="1"/>
              <a:t>world's</a:t>
            </a:r>
            <a:r>
              <a:rPr lang="ru-RU" sz="3600" dirty="0"/>
              <a:t> </a:t>
            </a:r>
            <a:r>
              <a:rPr lang="ru-RU" sz="3600" dirty="0" err="1"/>
              <a:t>people</a:t>
            </a:r>
            <a:r>
              <a:rPr lang="ru-RU" sz="3600" dirty="0"/>
              <a:t> </a:t>
            </a:r>
            <a:r>
              <a:rPr lang="ru-RU" sz="3600" dirty="0" err="1"/>
              <a:t>do</a:t>
            </a:r>
            <a:r>
              <a:rPr lang="ru-RU" sz="3600" dirty="0"/>
              <a:t> </a:t>
            </a:r>
            <a:r>
              <a:rPr lang="ru-RU" sz="3600" dirty="0" err="1"/>
              <a:t>not</a:t>
            </a:r>
            <a:r>
              <a:rPr lang="ru-RU" sz="3600" dirty="0"/>
              <a:t> </a:t>
            </a:r>
            <a:r>
              <a:rPr lang="ru-RU" sz="3600" dirty="0" err="1"/>
              <a:t>have</a:t>
            </a:r>
            <a:r>
              <a:rPr lang="ru-RU" sz="3600" dirty="0"/>
              <a:t> </a:t>
            </a:r>
            <a:r>
              <a:rPr lang="ru-RU" sz="3600" dirty="0" err="1"/>
              <a:t>enough</a:t>
            </a:r>
            <a:r>
              <a:rPr lang="ru-RU" sz="3600" dirty="0"/>
              <a:t> </a:t>
            </a:r>
            <a:r>
              <a:rPr lang="ru-RU" sz="3600" dirty="0" err="1"/>
              <a:t>to</a:t>
            </a:r>
            <a:r>
              <a:rPr lang="ru-RU" sz="3600" dirty="0"/>
              <a:t> </a:t>
            </a:r>
            <a:r>
              <a:rPr lang="ru-RU" sz="3600" dirty="0" err="1"/>
              <a:t>eat</a:t>
            </a:r>
            <a:r>
              <a:rPr lang="ru-RU" sz="3600" dirty="0"/>
              <a:t>. </a:t>
            </a:r>
            <a:r>
              <a:rPr lang="ru-RU" sz="3600" dirty="0" err="1"/>
              <a:t>Heart</a:t>
            </a:r>
            <a:r>
              <a:rPr lang="ru-RU" sz="3600" dirty="0"/>
              <a:t> </a:t>
            </a:r>
            <a:r>
              <a:rPr lang="ru-RU" sz="3600" dirty="0" err="1"/>
              <a:t>disease</a:t>
            </a:r>
            <a:r>
              <a:rPr lang="ru-RU" sz="3600" dirty="0"/>
              <a:t> </a:t>
            </a:r>
            <a:r>
              <a:rPr lang="ru-RU" sz="3600" dirty="0" err="1"/>
              <a:t>and</a:t>
            </a:r>
            <a:r>
              <a:rPr lang="ru-RU" sz="3600" dirty="0"/>
              <a:t> </a:t>
            </a:r>
            <a:r>
              <a:rPr lang="ru-RU" sz="3600" dirty="0" err="1"/>
              <a:t>other</a:t>
            </a:r>
            <a:r>
              <a:rPr lang="ru-RU" sz="3600" dirty="0"/>
              <a:t> </a:t>
            </a:r>
            <a:r>
              <a:rPr lang="ru-RU" sz="3600" dirty="0" err="1"/>
              <a:t>illnesses</a:t>
            </a:r>
            <a:r>
              <a:rPr lang="ru-RU" sz="3600" dirty="0"/>
              <a:t> </a:t>
            </a:r>
            <a:r>
              <a:rPr lang="ru-RU" sz="3600" dirty="0" err="1"/>
              <a:t>kill</a:t>
            </a:r>
            <a:r>
              <a:rPr lang="ru-RU" sz="3600" dirty="0"/>
              <a:t> </a:t>
            </a:r>
            <a:r>
              <a:rPr lang="ru-RU" sz="3600" dirty="0" err="1"/>
              <a:t>countless</a:t>
            </a:r>
            <a:r>
              <a:rPr lang="ru-RU" sz="3600" dirty="0"/>
              <a:t> </a:t>
            </a:r>
            <a:r>
              <a:rPr lang="ru-RU" sz="3600" dirty="0" err="1"/>
              <a:t>millions</a:t>
            </a:r>
            <a:r>
              <a:rPr lang="ru-RU" sz="3600" dirty="0"/>
              <a:t> </a:t>
            </a:r>
            <a:r>
              <a:rPr lang="ru-RU" sz="3600" dirty="0" err="1"/>
              <a:t>every</a:t>
            </a:r>
            <a:r>
              <a:rPr lang="ru-RU" sz="3600" dirty="0"/>
              <a:t> </a:t>
            </a:r>
            <a:r>
              <a:rPr lang="ru-RU" sz="3600" dirty="0" err="1"/>
              <a:t>year</a:t>
            </a:r>
            <a:r>
              <a:rPr lang="ru-RU" sz="3600" dirty="0"/>
              <a:t>. </a:t>
            </a:r>
            <a:r>
              <a:rPr lang="ru-RU" sz="3600" dirty="0" err="1"/>
              <a:t>To</a:t>
            </a:r>
            <a:r>
              <a:rPr lang="ru-RU" sz="3600" dirty="0"/>
              <a:t> </a:t>
            </a:r>
            <a:r>
              <a:rPr lang="ru-RU" sz="3600" dirty="0" err="1"/>
              <a:t>solve</a:t>
            </a:r>
            <a:r>
              <a:rPr lang="ru-RU" sz="3600" dirty="0"/>
              <a:t> </a:t>
            </a:r>
            <a:r>
              <a:rPr lang="ru-RU" sz="3600" dirty="0" err="1"/>
              <a:t>these</a:t>
            </a:r>
            <a:r>
              <a:rPr lang="ru-RU" sz="3600" dirty="0"/>
              <a:t> </a:t>
            </a:r>
            <a:r>
              <a:rPr lang="ru-RU" sz="3600" dirty="0" err="1"/>
              <a:t>and</a:t>
            </a:r>
            <a:r>
              <a:rPr lang="ru-RU" sz="3600" dirty="0"/>
              <a:t> </a:t>
            </a:r>
            <a:r>
              <a:rPr lang="ru-RU" sz="3600" dirty="0" err="1"/>
              <a:t>other</a:t>
            </a:r>
            <a:r>
              <a:rPr lang="ru-RU" sz="3600" dirty="0"/>
              <a:t> </a:t>
            </a:r>
            <a:r>
              <a:rPr lang="ru-RU" sz="3600" dirty="0" err="1"/>
              <a:t>problems</a:t>
            </a:r>
            <a:r>
              <a:rPr lang="ru-RU" sz="3600" dirty="0"/>
              <a:t>, </a:t>
            </a:r>
            <a:r>
              <a:rPr lang="ru-RU" sz="3600" dirty="0" err="1"/>
              <a:t>people</a:t>
            </a:r>
            <a:r>
              <a:rPr lang="ru-RU" sz="3600" dirty="0"/>
              <a:t> </a:t>
            </a:r>
            <a:r>
              <a:rPr lang="ru-RU" sz="3600" dirty="0" err="1"/>
              <a:t>must</a:t>
            </a:r>
            <a:r>
              <a:rPr lang="ru-RU" sz="3600" dirty="0"/>
              <a:t> </a:t>
            </a:r>
            <a:r>
              <a:rPr lang="ru-RU" sz="3600" dirty="0" err="1"/>
              <a:t>rely</a:t>
            </a:r>
            <a:r>
              <a:rPr lang="ru-RU" sz="3600" dirty="0"/>
              <a:t> </a:t>
            </a:r>
            <a:r>
              <a:rPr lang="ru-RU" sz="3600" dirty="0" err="1"/>
              <a:t>largely</a:t>
            </a:r>
            <a:r>
              <a:rPr lang="ru-RU" sz="3600" dirty="0"/>
              <a:t> </a:t>
            </a:r>
            <a:r>
              <a:rPr lang="ru-RU" sz="3600" dirty="0" err="1"/>
              <a:t>on</a:t>
            </a:r>
            <a:r>
              <a:rPr lang="ru-RU" sz="3600" dirty="0"/>
              <a:t> </a:t>
            </a:r>
            <a:r>
              <a:rPr lang="ru-RU" sz="3600" dirty="0" err="1"/>
              <a:t>their</a:t>
            </a:r>
            <a:r>
              <a:rPr lang="ru-RU" sz="3600" dirty="0"/>
              <a:t> </a:t>
            </a:r>
            <a:r>
              <a:rPr lang="ru-RU" sz="3600" dirty="0" err="1"/>
              <a:t>ability</a:t>
            </a:r>
            <a:r>
              <a:rPr lang="ru-RU" sz="3600" dirty="0"/>
              <a:t> </a:t>
            </a:r>
            <a:r>
              <a:rPr lang="ru-RU" sz="3600" dirty="0" err="1"/>
              <a:t>to</a:t>
            </a:r>
            <a:r>
              <a:rPr lang="ru-RU" sz="3600" dirty="0"/>
              <a:t> </a:t>
            </a:r>
            <a:r>
              <a:rPr lang="ru-RU" sz="3600" dirty="0" err="1"/>
              <a:t>invent</a:t>
            </a:r>
            <a:r>
              <a:rPr lang="ru-RU" sz="3600" dirty="0"/>
              <a:t>.</a:t>
            </a:r>
          </a:p>
        </p:txBody>
      </p:sp>
      <p:pic>
        <p:nvPicPr>
          <p:cNvPr id="8194" name="Picture 2" descr="Картинка Город ночью на рабочий стол, обои для рабочего стол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6883"/>
            <a:ext cx="12192000" cy="9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24205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6CB300F-524B-4030-A6B4-61DED4F505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Пурпурные дикие цветы на синем фоне</Template>
  <TotalTime>0</TotalTime>
  <Words>2761</Words>
  <Application>Microsoft Office PowerPoint</Application>
  <PresentationFormat>Широкоэкранный</PresentationFormat>
  <Paragraphs>99</Paragraphs>
  <Slides>35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35</vt:i4>
      </vt:variant>
    </vt:vector>
  </HeadingPairs>
  <TitlesOfParts>
    <vt:vector size="40" baseType="lpstr">
      <vt:lpstr>Arial</vt:lpstr>
      <vt:lpstr>Century Schoolbook</vt:lpstr>
      <vt:lpstr>Estrangelo Edessa</vt:lpstr>
      <vt:lpstr>Helvetica Neue</vt:lpstr>
      <vt:lpstr>FLOWERS 16X9</vt:lpstr>
      <vt:lpstr>Things that changed the world</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WRITING</vt:lpstr>
      <vt:lpstr>TYPOGRAPHY</vt:lpstr>
      <vt:lpstr>TELEGRAPH</vt:lpstr>
      <vt:lpstr>PHONE</vt:lpstr>
      <vt:lpstr>PHOTOGRAPHY &amp; FILM</vt:lpstr>
      <vt:lpstr>RADIO</vt:lpstr>
      <vt:lpstr>TV</vt:lpstr>
      <vt:lpstr>PC</vt:lpstr>
      <vt:lpstr>INTERNET</vt:lpstr>
      <vt:lpstr>Презентация PowerPoint</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2015-03-28T16:17:58Z</dcterms:created>
  <dcterms:modified xsi:type="dcterms:W3CDTF">2015-03-28T17:28:10Z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TC030988909991</vt:lpwstr>
  </property>
</Properties>
</file>