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6D76AF-71C6-427B-B180-203081B0754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F07F9D-EEB2-42AC-B9C5-07F659AA64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tflora.com.ua/ua/levoe_menyu1/zelen_nasadzhennya/hvojn_roslini/hvojn_roslini_v_dizajn_sa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6000" dirty="0" err="1" smtClean="0"/>
              <a:t>Хвойн</a:t>
            </a:r>
            <a:r>
              <a:rPr lang="uk-UA" sz="6000" dirty="0" smtClean="0"/>
              <a:t>і рослини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6215082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Голуб Наталка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hvojnye-raten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14554"/>
            <a:ext cx="3857652" cy="4214842"/>
          </a:xfrm>
          <a:prstGeom prst="rect">
            <a:avLst/>
          </a:prstGeom>
        </p:spPr>
      </p:pic>
      <p:pic>
        <p:nvPicPr>
          <p:cNvPr id="5" name="Рисунок 4" descr="946_4539517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928802"/>
            <a:ext cx="2928946" cy="3905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Хвойні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велика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древня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група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голонасінних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рослин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з'явилися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раніше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ніж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квіткові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За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віком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появи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природі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поступаються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папоротьоподібним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саговникам,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відносяться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найдавніших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представників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флори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Хвойники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становлять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більшу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частину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лісів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тропіків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звичайно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Вони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незамінні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природні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антисептики,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покращують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екологічну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обстановку.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Музичні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інструменти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меблі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ефірні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масла,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каніфоль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скипидар, спирт - список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корисних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речей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продуктів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одержують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хвойних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дерев,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продовжувати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дуже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довго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1714480" y="214290"/>
            <a:ext cx="5357850" cy="128588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</a:schemeClr>
                </a:solidFill>
              </a:rPr>
              <a:t>Хвойні рослини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24" y="357166"/>
            <a:ext cx="7643866" cy="59293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Велика </a:t>
            </a:r>
            <a:r>
              <a:rPr lang="ru-RU" sz="2800" dirty="0" err="1">
                <a:solidFill>
                  <a:schemeClr val="tx1"/>
                </a:solidFill>
              </a:rPr>
              <a:t>естетична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цінність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хвойників</a:t>
            </a:r>
            <a:r>
              <a:rPr lang="ru-RU" sz="2800" dirty="0">
                <a:solidFill>
                  <a:schemeClr val="tx1"/>
                </a:solidFill>
              </a:rPr>
              <a:t>, вони </a:t>
            </a:r>
            <a:r>
              <a:rPr lang="ru-RU" sz="2800" dirty="0" err="1">
                <a:solidFill>
                  <a:schemeClr val="tx1"/>
                </a:solidFill>
              </a:rPr>
              <a:t>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невід'ємною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складовою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err="1">
                <a:solidFill>
                  <a:schemeClr val="tx1"/>
                </a:solidFill>
                <a:hlinkClick r:id="rId2"/>
              </a:rPr>
              <a:t>композиції</a:t>
            </a:r>
            <a:r>
              <a:rPr lang="ru-RU" sz="2800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sz="2800" dirty="0" err="1">
                <a:solidFill>
                  <a:schemeClr val="tx1"/>
                </a:solidFill>
                <a:hlinkClick r:id="rId2"/>
              </a:rPr>
              <a:t>сучасного</a:t>
            </a:r>
            <a:r>
              <a:rPr lang="ru-RU" sz="2800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sz="2800" dirty="0" err="1">
                <a:solidFill>
                  <a:schemeClr val="tx1"/>
                </a:solidFill>
                <a:hlinkClick r:id="rId2"/>
              </a:rPr>
              <a:t>художнього</a:t>
            </a:r>
            <a:r>
              <a:rPr lang="ru-RU" sz="2800" dirty="0">
                <a:solidFill>
                  <a:schemeClr val="tx1"/>
                </a:solidFill>
                <a:hlinkClick r:id="rId2"/>
              </a:rPr>
              <a:t> саду</a:t>
            </a:r>
            <a:r>
              <a:rPr lang="ru-RU" sz="2800" dirty="0">
                <a:solidFill>
                  <a:schemeClr val="tx1"/>
                </a:solidFill>
              </a:rPr>
              <a:t>. А </a:t>
            </a:r>
            <a:r>
              <a:rPr lang="ru-RU" sz="2800" dirty="0" err="1">
                <a:solidFill>
                  <a:schemeClr val="tx1"/>
                </a:solidFill>
              </a:rPr>
              <a:t>різноманіття</a:t>
            </a:r>
            <a:r>
              <a:rPr lang="ru-RU" sz="2800" dirty="0">
                <a:solidFill>
                  <a:schemeClr val="tx1"/>
                </a:solidFill>
              </a:rPr>
              <a:t> форм, фактур, </a:t>
            </a:r>
            <a:r>
              <a:rPr lang="ru-RU" sz="2800" dirty="0" err="1">
                <a:solidFill>
                  <a:schemeClr val="tx1"/>
                </a:solidFill>
              </a:rPr>
              <a:t>забарвлення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розмірної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градації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дозволяють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використовувати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хвойні</a:t>
            </a:r>
            <a:r>
              <a:rPr lang="ru-RU" sz="2800" dirty="0">
                <a:solidFill>
                  <a:schemeClr val="tx1"/>
                </a:solidFill>
              </a:rPr>
              <a:t> дерева </a:t>
            </a:r>
            <a:r>
              <a:rPr lang="ru-RU" sz="2800" dirty="0" err="1">
                <a:solidFill>
                  <a:schemeClr val="tx1"/>
                </a:solidFill>
              </a:rPr>
              <a:t>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чагарники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різних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варіантах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оформлення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Рід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відноситься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сімейства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соснових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налічує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50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В основному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зростають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Північній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Європі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Північно-Східній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Центральній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Азії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Північній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Америці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До роду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соснових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відносять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вічнозелені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довговічно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живучі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дерева.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Рослини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представлені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цій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групі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тіньовитривалі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хоча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найкращий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відбувається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 добре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освітлених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ділянках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Зимостійкі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потребують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родючих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грунтів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вимогливі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вологості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Вибір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ялин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вашої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різноманітний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до самих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декоративних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видів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віднести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наступні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дерева.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1714480" y="0"/>
            <a:ext cx="5500726" cy="14287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Ялина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Ялина</a:t>
            </a:r>
            <a:r>
              <a:rPr lang="ru-RU" dirty="0" smtClean="0"/>
              <a:t> колюча</a:t>
            </a:r>
            <a:r>
              <a:rPr lang="ru-RU" b="0" dirty="0" smtClean="0"/>
              <a:t> - </a:t>
            </a:r>
            <a:r>
              <a:rPr lang="ru-RU" b="0" dirty="0" err="1" smtClean="0"/>
              <a:t>дуже</a:t>
            </a:r>
            <a:r>
              <a:rPr lang="ru-RU" b="0" dirty="0" smtClean="0"/>
              <a:t> струнка, </a:t>
            </a:r>
            <a:r>
              <a:rPr lang="ru-RU" b="0" dirty="0" err="1" smtClean="0"/>
              <a:t>із</a:t>
            </a:r>
            <a:r>
              <a:rPr lang="ru-RU" b="0" dirty="0" smtClean="0"/>
              <a:t> </a:t>
            </a:r>
            <a:r>
              <a:rPr lang="ru-RU" b="0" dirty="0" err="1" smtClean="0"/>
              <a:t>симетричною</a:t>
            </a:r>
            <a:r>
              <a:rPr lang="ru-RU" b="0" dirty="0" smtClean="0"/>
              <a:t> кроною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довгою</a:t>
            </a:r>
            <a:r>
              <a:rPr lang="ru-RU" b="0" dirty="0" smtClean="0"/>
              <a:t> </a:t>
            </a:r>
            <a:r>
              <a:rPr lang="ru-RU" b="0" dirty="0" err="1" smtClean="0"/>
              <a:t>хвоєю</a:t>
            </a:r>
            <a:endParaRPr lang="ru-RU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643050"/>
            <a:ext cx="464347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Ялина</a:t>
            </a:r>
            <a:r>
              <a:rPr lang="ru-RU" dirty="0" smtClean="0"/>
              <a:t> </a:t>
            </a:r>
            <a:r>
              <a:rPr lang="ru-RU" dirty="0" err="1" smtClean="0"/>
              <a:t>східна</a:t>
            </a:r>
            <a:r>
              <a:rPr lang="ru-RU" b="0" dirty="0" smtClean="0"/>
              <a:t> - </a:t>
            </a:r>
            <a:r>
              <a:rPr lang="ru-RU" b="0" dirty="0" err="1" smtClean="0"/>
              <a:t>типова</a:t>
            </a:r>
            <a:r>
              <a:rPr lang="ru-RU" b="0" dirty="0" smtClean="0"/>
              <a:t> </a:t>
            </a:r>
            <a:r>
              <a:rPr lang="ru-RU" b="0" dirty="0" err="1" smtClean="0"/>
              <a:t>гірська</a:t>
            </a:r>
            <a:r>
              <a:rPr lang="ru-RU" b="0" dirty="0" smtClean="0"/>
              <a:t> </a:t>
            </a:r>
            <a:r>
              <a:rPr lang="ru-RU" b="0" dirty="0" err="1" smtClean="0"/>
              <a:t>рослина</a:t>
            </a:r>
            <a:r>
              <a:rPr lang="ru-RU" b="0" dirty="0" smtClean="0"/>
              <a:t>, </a:t>
            </a:r>
            <a:r>
              <a:rPr lang="ru-RU" b="0" dirty="0" err="1" smtClean="0"/>
              <a:t>з</a:t>
            </a:r>
            <a:r>
              <a:rPr lang="ru-RU" b="0" dirty="0" smtClean="0"/>
              <a:t> </a:t>
            </a:r>
            <a:r>
              <a:rPr lang="ru-RU" b="0" dirty="0" err="1" smtClean="0"/>
              <a:t>хвойників</a:t>
            </a:r>
            <a:r>
              <a:rPr lang="ru-RU" b="0" dirty="0" smtClean="0"/>
              <a:t> </a:t>
            </a:r>
            <a:r>
              <a:rPr lang="ru-RU" b="0" dirty="0" err="1" smtClean="0"/>
              <a:t>із</a:t>
            </a:r>
            <a:r>
              <a:rPr lang="ru-RU" b="0" dirty="0" smtClean="0"/>
              <a:t> короткою </a:t>
            </a:r>
            <a:r>
              <a:rPr lang="ru-RU" b="0" dirty="0" err="1" smtClean="0"/>
              <a:t>хвоєю</a:t>
            </a:r>
            <a:r>
              <a:rPr lang="ru-RU" b="0" dirty="0" smtClean="0"/>
              <a:t> </a:t>
            </a:r>
            <a:r>
              <a:rPr lang="ru-RU" b="0" dirty="0" err="1" smtClean="0"/>
              <a:t>найбільш</a:t>
            </a:r>
            <a:r>
              <a:rPr lang="ru-RU" b="0" dirty="0" smtClean="0"/>
              <a:t> декоративна.</a:t>
            </a:r>
            <a:endParaRPr lang="ru-RU" dirty="0"/>
          </a:p>
        </p:txBody>
      </p:sp>
      <p:pic>
        <p:nvPicPr>
          <p:cNvPr id="4" name="Содержимое 3" descr="1330392504_yaluna_shid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676797" cy="4559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Ялина</a:t>
            </a:r>
            <a:r>
              <a:rPr lang="ru-RU" dirty="0" smtClean="0"/>
              <a:t> </a:t>
            </a:r>
            <a:r>
              <a:rPr lang="ru-RU" dirty="0" err="1" smtClean="0"/>
              <a:t>сербська</a:t>
            </a:r>
            <a:r>
              <a:rPr lang="ru-RU" b="0" dirty="0" smtClean="0"/>
              <a:t> - </a:t>
            </a:r>
            <a:r>
              <a:rPr lang="ru-RU" b="0" dirty="0" err="1" smtClean="0"/>
              <a:t>дуже</a:t>
            </a:r>
            <a:r>
              <a:rPr lang="ru-RU" b="0" dirty="0" smtClean="0"/>
              <a:t> </a:t>
            </a:r>
            <a:r>
              <a:rPr lang="ru-RU" b="0" dirty="0" err="1" smtClean="0"/>
              <a:t>витончена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струнка.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643050"/>
            <a:ext cx="4857784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ru-RU" sz="3100" dirty="0" err="1" smtClean="0"/>
              <a:t>Ялина</a:t>
            </a:r>
            <a:r>
              <a:rPr lang="ru-RU" sz="3100" dirty="0" smtClean="0"/>
              <a:t> </a:t>
            </a:r>
            <a:r>
              <a:rPr lang="ru-RU" sz="3100" dirty="0" err="1" smtClean="0"/>
              <a:t>канадська</a:t>
            </a:r>
            <a:r>
              <a:rPr lang="ru-RU" sz="3100" b="0" dirty="0" smtClean="0"/>
              <a:t> (сиза) - </a:t>
            </a:r>
            <a:r>
              <a:rPr lang="ru-RU" sz="3100" b="0" dirty="0" err="1" smtClean="0"/>
              <a:t>має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дуже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густу</a:t>
            </a:r>
            <a:r>
              <a:rPr lang="ru-RU" sz="3100" b="0" dirty="0" smtClean="0"/>
              <a:t> правильно </a:t>
            </a:r>
            <a:r>
              <a:rPr lang="ru-RU" sz="3100" b="0" dirty="0" err="1" smtClean="0"/>
              <a:t>конусоподібну</a:t>
            </a:r>
            <a:r>
              <a:rPr lang="ru-RU" sz="3100" b="0" dirty="0" smtClean="0"/>
              <a:t> крону, </a:t>
            </a:r>
            <a:r>
              <a:rPr lang="ru-RU" sz="3100" b="0" dirty="0" err="1" smtClean="0"/>
              <a:t>забарвлення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хвої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сизувато-зелене</a:t>
            </a:r>
            <a:r>
              <a:rPr lang="ru-RU" sz="3100" b="0" dirty="0" smtClean="0"/>
              <a:t>.  </a:t>
            </a:r>
            <a:r>
              <a:rPr lang="ru-RU" sz="3100" b="0" dirty="0" err="1" smtClean="0"/>
              <a:t>Одне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з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най</a:t>
            </a:r>
            <a:r>
              <a:rPr lang="ru-RU" sz="3100" b="0" dirty="0" smtClean="0"/>
              <a:t> не </a:t>
            </a:r>
            <a:r>
              <a:rPr lang="ru-RU" sz="3100" b="0" dirty="0" err="1" smtClean="0"/>
              <a:t>вибагливіших</a:t>
            </a:r>
            <a:r>
              <a:rPr lang="ru-RU" sz="3100" b="0" dirty="0" smtClean="0"/>
              <a:t> дерев - </a:t>
            </a:r>
            <a:r>
              <a:rPr lang="ru-RU" sz="3100" b="0" dirty="0" err="1" smtClean="0"/>
              <a:t>дуже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зимостійке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посухостійке</a:t>
            </a:r>
            <a:r>
              <a:rPr lang="ru-RU" sz="3100" b="0" dirty="0" smtClean="0"/>
              <a:t>, не </a:t>
            </a:r>
            <a:r>
              <a:rPr lang="ru-RU" sz="3100" b="0" dirty="0" err="1" smtClean="0"/>
              <a:t>має</a:t>
            </a:r>
            <a:r>
              <a:rPr lang="ru-RU" sz="3100" b="0" dirty="0" smtClean="0"/>
              <a:t> </a:t>
            </a:r>
            <a:r>
              <a:rPr lang="ru-RU" b="0" dirty="0" err="1" smtClean="0"/>
              <a:t>вимог</a:t>
            </a:r>
            <a:r>
              <a:rPr lang="ru-RU" b="0" dirty="0" smtClean="0"/>
              <a:t> до </a:t>
            </a:r>
            <a:r>
              <a:rPr lang="ru-RU" b="0" dirty="0" err="1" smtClean="0"/>
              <a:t>грунтів</a:t>
            </a:r>
            <a:r>
              <a:rPr lang="ru-RU" b="0" dirty="0" smtClean="0"/>
              <a:t>.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500306"/>
            <a:ext cx="6143668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ДЯКУЮ ЗА УВАГУ!!!</a:t>
            </a:r>
            <a:endParaRPr lang="ru-RU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192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Хвойні рослини</vt:lpstr>
      <vt:lpstr>Слайд 2</vt:lpstr>
      <vt:lpstr>Слайд 3</vt:lpstr>
      <vt:lpstr>Слайд 4</vt:lpstr>
      <vt:lpstr>Ялина колюча - дуже струнка, із симетричною кроною і довгою хвоєю</vt:lpstr>
      <vt:lpstr>Ялина східна - типова гірська рослина, з хвойників із короткою хвоєю найбільш декоративна.</vt:lpstr>
      <vt:lpstr>Ялина сербська - дуже витончена і струнка.</vt:lpstr>
      <vt:lpstr> Ялина канадська (сиза) - має дуже густу правильно конусоподібну крону, забарвлення хвої сизувато-зелене.  Одне з най не вибагливіших дерев - дуже зимостійке, посухостійке, не має вимог до грунтів.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Хвойні рослини</dc:title>
  <dc:creator>admin</dc:creator>
  <cp:lastModifiedBy>admin</cp:lastModifiedBy>
  <cp:revision>4</cp:revision>
  <dcterms:created xsi:type="dcterms:W3CDTF">2014-01-23T16:58:17Z</dcterms:created>
  <dcterms:modified xsi:type="dcterms:W3CDTF">2014-01-23T17:25:35Z</dcterms:modified>
</cp:coreProperties>
</file>