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5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B1976-6AF4-421F-8789-F2B0D83CC39E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C0E5-B6B6-437C-A2A5-3E1248151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Вплив електричного  струму  на  організм 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029968"/>
          </a:xfrm>
          <a:gradFill flip="none" rotWithShape="1"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D60093"/>
            </a:solidFill>
          </a:ln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Презентацію  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підготувала</a:t>
            </a:r>
          </a:p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учениця 11-А класу</a:t>
            </a:r>
          </a:p>
          <a:p>
            <a:r>
              <a:rPr lang="uk-UA" sz="3600" dirty="0" err="1" smtClean="0">
                <a:solidFill>
                  <a:schemeClr val="accent1">
                    <a:lumMod val="75000"/>
                  </a:schemeClr>
                </a:solidFill>
              </a:rPr>
              <a:t>Трачук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 Олеся</a:t>
            </a:r>
            <a:endParaRPr lang="uk-UA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686800" cy="914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Людина поставила собі на службу силу електрики, </a:t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000" dirty="0" smtClean="0">
                <a:solidFill>
                  <a:srgbClr val="FF0000"/>
                </a:solidFill>
              </a:rPr>
              <a:t>Але  крім благ вона є джерелом високої небезпеки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514600"/>
            <a:ext cx="7772400" cy="3429000"/>
          </a:xfrm>
          <a:ln/>
        </p:spPr>
        <p:style>
          <a:lnRef idx="0">
            <a:schemeClr val="accent3"/>
          </a:lnRef>
          <a:fillRef idx="1002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Особливості  впливу електричного струму на людський організм це:</a:t>
            </a:r>
          </a:p>
          <a:p>
            <a:pPr marL="457200" indent="-457200" algn="just"/>
            <a:r>
              <a:rPr lang="uk-UA" dirty="0" smtClean="0"/>
              <a:t>1.  Термічна </a:t>
            </a:r>
            <a:r>
              <a:rPr lang="uk-UA" dirty="0" smtClean="0"/>
              <a:t>дія (опіки</a:t>
            </a:r>
            <a:r>
              <a:rPr lang="uk-UA" dirty="0" smtClean="0"/>
              <a:t>)</a:t>
            </a:r>
          </a:p>
          <a:p>
            <a:pPr marL="457200" indent="-457200" algn="just"/>
            <a:r>
              <a:rPr lang="uk-UA" dirty="0" smtClean="0"/>
              <a:t>2.  Електролітична дія</a:t>
            </a:r>
          </a:p>
          <a:p>
            <a:pPr algn="just"/>
            <a:r>
              <a:rPr lang="uk-UA" dirty="0" smtClean="0"/>
              <a:t>3. Механічна </a:t>
            </a:r>
            <a:r>
              <a:rPr lang="uk-UA" dirty="0" smtClean="0"/>
              <a:t>дія (судоми)</a:t>
            </a:r>
            <a:endParaRPr lang="uk-UA" dirty="0" smtClean="0"/>
          </a:p>
          <a:p>
            <a:pPr algn="just"/>
            <a:r>
              <a:rPr lang="uk-UA" dirty="0" smtClean="0"/>
              <a:t>4.Біологічна </a:t>
            </a:r>
            <a:r>
              <a:rPr lang="uk-UA" dirty="0" smtClean="0"/>
              <a:t>дія (розлад </a:t>
            </a:r>
            <a:r>
              <a:rPr lang="uk-UA" dirty="0" smtClean="0"/>
              <a:t>обміну речовин, </a:t>
            </a:r>
            <a:r>
              <a:rPr lang="uk-UA" dirty="0" err="1" smtClean="0"/>
              <a:t>кровоообігу</a:t>
            </a:r>
            <a:r>
              <a:rPr lang="uk-UA" dirty="0" smtClean="0"/>
              <a:t>, зміна  складу  крові припиняється дихання, серцебиття)</a:t>
            </a:r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22376" y="838200"/>
            <a:ext cx="77724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Розрізняють три  ступені впливу струму на організм людини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7200" y="3685032"/>
            <a:ext cx="8305800" cy="2791968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rgbClr val="002060"/>
                </a:solidFill>
              </a:rPr>
              <a:t>1. Відчутний </a:t>
            </a:r>
            <a:r>
              <a:rPr lang="uk-UA" dirty="0" smtClean="0">
                <a:solidFill>
                  <a:srgbClr val="002060"/>
                </a:solidFill>
              </a:rPr>
              <a:t>струм - початок болісних відчуттів</a:t>
            </a:r>
          </a:p>
          <a:p>
            <a:pPr marL="457200" indent="-457200" algn="l"/>
            <a:r>
              <a:rPr lang="uk-UA" dirty="0" smtClean="0">
                <a:solidFill>
                  <a:srgbClr val="002060"/>
                </a:solidFill>
              </a:rPr>
              <a:t>                      </a:t>
            </a:r>
            <a:r>
              <a:rPr lang="uk-UA" dirty="0" smtClean="0">
                <a:solidFill>
                  <a:srgbClr val="FF0000"/>
                </a:solidFill>
              </a:rPr>
              <a:t>(до 1,5 мА)</a:t>
            </a:r>
          </a:p>
          <a:p>
            <a:pPr algn="l"/>
            <a:r>
              <a:rPr lang="uk-UA" dirty="0" smtClean="0">
                <a:solidFill>
                  <a:srgbClr val="002060"/>
                </a:solidFill>
              </a:rPr>
              <a:t>2</a:t>
            </a:r>
            <a:r>
              <a:rPr lang="uk-UA" dirty="0" smtClean="0">
                <a:solidFill>
                  <a:srgbClr val="002060"/>
                </a:solidFill>
              </a:rPr>
              <a:t>. </a:t>
            </a:r>
            <a:r>
              <a:rPr lang="uk-UA" dirty="0" err="1" smtClean="0">
                <a:solidFill>
                  <a:srgbClr val="002060"/>
                </a:solidFill>
              </a:rPr>
              <a:t>Невідпускний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струм-судоми і біль, важке дихання</a:t>
            </a:r>
          </a:p>
          <a:p>
            <a:pPr algn="l"/>
            <a:r>
              <a:rPr lang="uk-UA" dirty="0" smtClean="0">
                <a:solidFill>
                  <a:srgbClr val="FF0000"/>
                </a:solidFill>
              </a:rPr>
              <a:t>                       ( 10-15 мА).</a:t>
            </a:r>
          </a:p>
          <a:p>
            <a:pPr algn="l"/>
            <a:r>
              <a:rPr lang="uk-UA" dirty="0" smtClean="0">
                <a:solidFill>
                  <a:srgbClr val="002060"/>
                </a:solidFill>
              </a:rPr>
              <a:t>3</a:t>
            </a:r>
            <a:r>
              <a:rPr lang="uk-UA" dirty="0" smtClean="0">
                <a:solidFill>
                  <a:srgbClr val="002060"/>
                </a:solidFill>
              </a:rPr>
              <a:t>. </a:t>
            </a:r>
            <a:r>
              <a:rPr lang="uk-UA" dirty="0" err="1" smtClean="0">
                <a:solidFill>
                  <a:srgbClr val="002060"/>
                </a:solidFill>
              </a:rPr>
              <a:t>Фібриляційний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струм-фібриляція серця, параліч дихання</a:t>
            </a:r>
          </a:p>
          <a:p>
            <a:pPr algn="l"/>
            <a:r>
              <a:rPr lang="uk-UA" dirty="0" smtClean="0">
                <a:solidFill>
                  <a:srgbClr val="FF0000"/>
                </a:solidFill>
              </a:rPr>
              <a:t>                       ( 90-100 мА)</a:t>
            </a:r>
          </a:p>
          <a:p>
            <a:pPr algn="l"/>
            <a:endParaRPr lang="ru-RU" dirty="0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-228600" y="271492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7668110">
            <a:off x="7391400" y="38862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6447467">
            <a:off x="-365760" y="560036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33600"/>
            <a:ext cx="8183880" cy="2895600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dirty="0" smtClean="0"/>
              <a:t>1.  сили струму.</a:t>
            </a:r>
            <a:br>
              <a:rPr lang="uk-UA" sz="1800" dirty="0" smtClean="0"/>
            </a:br>
            <a:r>
              <a:rPr lang="uk-UA" sz="1800" dirty="0" smtClean="0"/>
              <a:t>2.  часу проходження через організм</a:t>
            </a:r>
            <a:br>
              <a:rPr lang="uk-UA" sz="1800" dirty="0" smtClean="0"/>
            </a:br>
            <a:r>
              <a:rPr lang="uk-UA" sz="1800" dirty="0" smtClean="0"/>
              <a:t>3.  характеру струму(змінний чи постійний)</a:t>
            </a:r>
            <a:br>
              <a:rPr lang="uk-UA" sz="1800" dirty="0" smtClean="0"/>
            </a:br>
            <a:r>
              <a:rPr lang="uk-UA" sz="1800" dirty="0" smtClean="0"/>
              <a:t>4.  напруги і частоти струму</a:t>
            </a:r>
            <a:br>
              <a:rPr lang="uk-UA" sz="1800" dirty="0" smtClean="0"/>
            </a:br>
            <a:r>
              <a:rPr lang="uk-UA" sz="1800" dirty="0" smtClean="0"/>
              <a:t>5.  опору людини</a:t>
            </a:r>
            <a:br>
              <a:rPr lang="uk-UA" sz="1800" dirty="0" smtClean="0"/>
            </a:br>
            <a:r>
              <a:rPr lang="uk-UA" sz="1800" dirty="0" smtClean="0"/>
              <a:t>6.  шляху протікання в тілі людини</a:t>
            </a:r>
            <a:br>
              <a:rPr lang="uk-UA" sz="1800" dirty="0" smtClean="0"/>
            </a:br>
            <a:r>
              <a:rPr lang="uk-UA" sz="1800" dirty="0" smtClean="0"/>
              <a:t>7.  фізичного стану людини</a:t>
            </a:r>
            <a:br>
              <a:rPr lang="uk-UA" sz="1800" dirty="0" smtClean="0"/>
            </a:br>
            <a:r>
              <a:rPr lang="uk-UA" sz="1800" dirty="0" smtClean="0"/>
              <a:t>8.  умов зовнішнього середовища</a:t>
            </a:r>
            <a:br>
              <a:rPr lang="uk-UA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22248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Наслідки ураження  електричним струмом залежать  від: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Перша допомога  при  ураженні  струмом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Припинити </a:t>
            </a:r>
            <a:r>
              <a:rPr lang="uk-UA" dirty="0" smtClean="0"/>
              <a:t>дію  струму  на  людину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(витягти вилку з розетки, вимкнути рубильник чи  вимикач, викрутити запобіжник.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Звільнити </a:t>
            </a:r>
            <a:r>
              <a:rPr lang="uk-UA" dirty="0" smtClean="0"/>
              <a:t>людину  від  </a:t>
            </a:r>
            <a:r>
              <a:rPr lang="uk-UA" dirty="0" err="1" smtClean="0"/>
              <a:t>доступа</a:t>
            </a:r>
            <a:r>
              <a:rPr lang="uk-UA" dirty="0" smtClean="0"/>
              <a:t>  до  оголених  провідників (  сухою палицею, сухою тканиною відсунути  оголені  провідники)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Провести </a:t>
            </a:r>
            <a:r>
              <a:rPr lang="uk-UA" dirty="0" smtClean="0"/>
              <a:t>заходи  по  штучному  диханні в  разі  </a:t>
            </a:r>
            <a:r>
              <a:rPr lang="uk-UA" dirty="0" err="1" smtClean="0"/>
              <a:t>знепритомлення</a:t>
            </a:r>
            <a:r>
              <a:rPr lang="uk-UA" dirty="0" smtClean="0"/>
              <a:t>  потерпілого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Звернутись  </a:t>
            </a:r>
            <a:r>
              <a:rPr lang="uk-UA" dirty="0" smtClean="0"/>
              <a:t>по  допомогу  старших,  викликати “швидку допомогу”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3962400" cy="74676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При  роботі  з  струмом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забороняється: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133600"/>
            <a:ext cx="1590925" cy="159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743200" y="1600201"/>
            <a:ext cx="2209800" cy="3581400"/>
          </a:xfr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r>
              <a:rPr lang="uk-UA" sz="1600" b="1" dirty="0" smtClean="0"/>
              <a:t>Перевантажувати електроприлади.</a:t>
            </a:r>
          </a:p>
          <a:p>
            <a:r>
              <a:rPr lang="uk-UA" sz="1600" b="1" dirty="0" smtClean="0"/>
              <a:t>Використовувати оголені провідники</a:t>
            </a:r>
          </a:p>
          <a:p>
            <a:r>
              <a:rPr lang="uk-UA" sz="1600" b="1" dirty="0" smtClean="0"/>
              <a:t>Торкатись оголених провідників</a:t>
            </a:r>
          </a:p>
          <a:p>
            <a:r>
              <a:rPr lang="uk-UA" sz="1600" b="1" dirty="0" smtClean="0"/>
              <a:t>Самовільно включати електричні кола</a:t>
            </a:r>
          </a:p>
          <a:p>
            <a:r>
              <a:rPr lang="uk-UA" sz="1600" b="1" dirty="0" smtClean="0"/>
              <a:t>Замикати клеми акумулятора</a:t>
            </a:r>
            <a:endParaRPr lang="ru-RU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181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962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752600"/>
            <a:ext cx="1612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гнутая вниз стрелка 11"/>
          <p:cNvSpPr/>
          <p:nvPr/>
        </p:nvSpPr>
        <p:spPr>
          <a:xfrm rot="20204039">
            <a:off x="4844301" y="3660159"/>
            <a:ext cx="2478489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6321723">
            <a:off x="894397" y="3867484"/>
            <a:ext cx="2443028" cy="8136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3657600" y="5334000"/>
            <a:ext cx="335280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10024065">
            <a:off x="572736" y="1280299"/>
            <a:ext cx="335280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8588052">
            <a:off x="4350155" y="1835713"/>
            <a:ext cx="194759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Памятайте</a:t>
            </a:r>
            <a:r>
              <a:rPr lang="uk-UA" dirty="0" smtClean="0">
                <a:solidFill>
                  <a:srgbClr val="FF0000"/>
                </a:solidFill>
              </a:rPr>
              <a:t>  такі попередження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6579"/>
            <a:ext cx="1447801" cy="1212821"/>
          </a:xfrm>
          <a:ln w="57150">
            <a:solidFill>
              <a:schemeClr val="tx1"/>
            </a:solidFill>
          </a:ln>
        </p:spPr>
      </p:pic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05400"/>
            <a:ext cx="1448986" cy="1219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Штриховая стрелка вправо 8"/>
          <p:cNvSpPr/>
          <p:nvPr/>
        </p:nvSpPr>
        <p:spPr>
          <a:xfrm>
            <a:off x="2209800" y="2209800"/>
            <a:ext cx="11430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flipV="1">
            <a:off x="2209800" y="3657600"/>
            <a:ext cx="10668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flipV="1">
            <a:off x="2286000" y="5257800"/>
            <a:ext cx="10668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267200" y="5029200"/>
            <a:ext cx="3200400" cy="1371600"/>
          </a:xfrm>
          <a:prstGeom prst="flowChartProcess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Обережно,  електрична напруга!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67200" y="3276600"/>
            <a:ext cx="3200400" cy="12954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Обережно,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заземлення!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7200" y="1524000"/>
            <a:ext cx="3200400" cy="1219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Не  торкатися конденсаторів 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19333" r="60072"/>
          <a:stretch>
            <a:fillRect/>
          </a:stretch>
        </p:blipFill>
        <p:spPr bwMode="auto">
          <a:xfrm>
            <a:off x="228600" y="3276600"/>
            <a:ext cx="1465385" cy="1143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286000"/>
            <a:ext cx="79223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10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330</TotalTime>
  <Words>226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Вплив електричного  струму  на  організм людини</vt:lpstr>
      <vt:lpstr>Людина поставила собі на службу силу електрики,  Але  крім благ вона є джерелом високої небезпеки</vt:lpstr>
      <vt:lpstr>Розрізняють три  ступені впливу струму на організм людини</vt:lpstr>
      <vt:lpstr>1.  сили струму. 2.  часу проходження через організм 3.  характеру струму(змінний чи постійний) 4.  напруги і частоти струму 5.  опору людини 6.  шляху протікання в тілі людини 7.  фізичного стану людини 8.  умов зовнішнього середовища </vt:lpstr>
      <vt:lpstr>Перша допомога  при  ураженні  струмом</vt:lpstr>
      <vt:lpstr>При  роботі  з  струмом забороняється:</vt:lpstr>
      <vt:lpstr>Памятайте  такі попередження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електричного  струму  на  організм людини</dc:title>
  <cp:lastModifiedBy>admin</cp:lastModifiedBy>
  <cp:revision>10</cp:revision>
  <dcterms:modified xsi:type="dcterms:W3CDTF">2013-11-02T17:25:40Z</dcterms:modified>
</cp:coreProperties>
</file>