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7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59824" cy="3074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6600" b="1" dirty="0">
                <a:cs typeface="Consolas" pitchFamily="49" charset="0"/>
              </a:rPr>
              <a:t>Цікаві факти про «людину» </a:t>
            </a:r>
            <a:r>
              <a:rPr lang="uk-UA" sz="6600" b="1" dirty="0" smtClean="0">
                <a:cs typeface="Consolas" pitchFamily="49" charset="0"/>
              </a:rPr>
              <a:t/>
            </a:r>
            <a:br>
              <a:rPr lang="uk-UA" sz="6600" b="1" dirty="0" smtClean="0">
                <a:cs typeface="Consolas" pitchFamily="49" charset="0"/>
              </a:rPr>
            </a:br>
            <a:r>
              <a:rPr lang="uk-UA" sz="6600" b="1" dirty="0" smtClean="0">
                <a:cs typeface="Consolas" pitchFamily="49" charset="0"/>
              </a:rPr>
              <a:t>та </a:t>
            </a:r>
            <a:r>
              <a:rPr lang="uk-UA" sz="6600" b="1" dirty="0">
                <a:cs typeface="Consolas" pitchFamily="49" charset="0"/>
              </a:rPr>
              <a:t>«їжу»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5060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ина\Desktop\tumblr_lv8y5kkdhF1r0ix14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" y="29380"/>
            <a:ext cx="5335519" cy="34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ина\Desktop\tumblr_lqya1w2XdR1qk28yr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18" y="3476125"/>
            <a:ext cx="6633382" cy="33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ина\Desktop\tumblr_lnby3w2y7R1qj9wvk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3" y="908720"/>
            <a:ext cx="8733510" cy="524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986408"/>
          </a:xfrm>
        </p:spPr>
        <p:txBody>
          <a:bodyPr/>
          <a:lstStyle/>
          <a:p>
            <a:pPr algn="ctr"/>
            <a:r>
              <a:rPr lang="uk-UA" sz="6000" b="1" dirty="0" smtClean="0"/>
              <a:t>Чим корисний сміх?</a:t>
            </a:r>
            <a:endParaRPr lang="ru-RU" sz="6000" b="1" dirty="0"/>
          </a:p>
        </p:txBody>
      </p:sp>
      <p:pic>
        <p:nvPicPr>
          <p:cNvPr id="7170" name="Picture 2" descr="D:\0\пара гробов на завтрак\928c22f781VYGGFLZ_2639_3e4fa0693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92788"/>
            <a:ext cx="6269004" cy="5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1138064"/>
          </a:xfrm>
        </p:spPr>
        <p:txBody>
          <a:bodyPr/>
          <a:lstStyle/>
          <a:p>
            <a:r>
              <a:rPr lang="uk-UA" sz="7200" b="1" dirty="0" smtClean="0"/>
              <a:t>Дякуємо за увагу!</a:t>
            </a:r>
            <a:endParaRPr lang="ru-RU" sz="7200" b="1" dirty="0"/>
          </a:p>
        </p:txBody>
      </p:sp>
      <p:pic>
        <p:nvPicPr>
          <p:cNvPr id="8194" name="Picture 2" descr="D:\0\пара гробов на завтрак\21bc552bbba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9316"/>
            <a:ext cx="78186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00cc052b7cZQFJCRA_40454_b7a6d41a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344816" cy="4761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72" y="-603448"/>
            <a:ext cx="8691304" cy="2880320"/>
          </a:xfrm>
        </p:spPr>
        <p:txBody>
          <a:bodyPr/>
          <a:lstStyle/>
          <a:p>
            <a:pPr algn="ctr"/>
            <a:r>
              <a:rPr lang="uk-UA" sz="4400" b="1" dirty="0" smtClean="0"/>
              <a:t>Людина споживає більшу кількість їжі,якщо їсть за </a:t>
            </a:r>
            <a:r>
              <a:rPr lang="uk-UA" sz="4400" b="1" dirty="0" err="1" smtClean="0"/>
              <a:t>компю</a:t>
            </a:r>
            <a:r>
              <a:rPr lang="en-US" sz="4400" b="1" dirty="0" smtClean="0"/>
              <a:t>`</a:t>
            </a:r>
            <a:r>
              <a:rPr lang="uk-UA" sz="4400" b="1" dirty="0" err="1" smtClean="0"/>
              <a:t>тером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53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ина\Desktop\tumblr_ldesvxIv181qatgal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9" y="1412776"/>
            <a:ext cx="919297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ина\Desktop\tumblr_le9av1tuXz1qaj5jr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6" y="764704"/>
            <a:ext cx="9147495" cy="51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ина\Desktop\a20fc62403JCKNZJN_71026_1522599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683192" cy="1282080"/>
          </a:xfrm>
        </p:spPr>
        <p:txBody>
          <a:bodyPr/>
          <a:lstStyle/>
          <a:p>
            <a:r>
              <a:rPr lang="uk-UA" sz="8000" b="1" dirty="0" smtClean="0"/>
              <a:t>Міфи про їжу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1672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8604448" cy="3722712"/>
          </a:xfrm>
        </p:spPr>
        <p:txBody>
          <a:bodyPr/>
          <a:lstStyle/>
          <a:p>
            <a:r>
              <a:rPr lang="uk-UA" sz="6000" b="1" dirty="0" smtClean="0"/>
              <a:t>Міф 1:</a:t>
            </a:r>
            <a:br>
              <a:rPr lang="uk-UA" sz="6000" b="1" dirty="0" smtClean="0"/>
            </a:br>
            <a:r>
              <a:rPr lang="uk-UA" sz="6000" b="1" dirty="0" smtClean="0"/>
              <a:t>Роздільне харчування сприяє схудненню</a:t>
            </a:r>
            <a:endParaRPr lang="ru-RU" sz="6000" b="1" dirty="0"/>
          </a:p>
        </p:txBody>
      </p:sp>
      <p:pic>
        <p:nvPicPr>
          <p:cNvPr id="5122" name="Picture 2" descr="C:\Users\Полина\Desktop\aa998eb0a7NOUZBJS_63456_59dc0b009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5472608" cy="251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tumblr_ll34mb5pqE1qfjc4v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62811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ина\Desktop\3d271a9756XRXLGFK_36298_aac51b8f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57272"/>
            <a:ext cx="5571640" cy="41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676456" cy="4320480"/>
          </a:xfrm>
        </p:spPr>
        <p:txBody>
          <a:bodyPr/>
          <a:lstStyle/>
          <a:p>
            <a:r>
              <a:rPr lang="uk-UA" sz="6000" b="1" dirty="0" smtClean="0"/>
              <a:t>Міф 2:</a:t>
            </a:r>
            <a:br>
              <a:rPr lang="uk-UA" sz="6000" b="1" dirty="0" smtClean="0"/>
            </a:br>
            <a:r>
              <a:rPr lang="uk-UA" sz="6000" b="1" dirty="0" smtClean="0"/>
              <a:t>Необхідно випивати 2 літра води в день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9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543800" cy="914400"/>
          </a:xfrm>
        </p:spPr>
        <p:txBody>
          <a:bodyPr/>
          <a:lstStyle/>
          <a:p>
            <a:r>
              <a:rPr lang="uk-UA" sz="6000" b="1" dirty="0" smtClean="0"/>
              <a:t>Міф 3: </a:t>
            </a:r>
            <a:br>
              <a:rPr lang="uk-UA" sz="6000" b="1" dirty="0" smtClean="0"/>
            </a:br>
            <a:r>
              <a:rPr lang="uk-UA" sz="6000" b="1" dirty="0" smtClean="0"/>
              <a:t>Їсти після 6 вечора не можна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9830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99</TotalTime>
  <Words>36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Цікаві факти про «людину»  та «їжу»</vt:lpstr>
      <vt:lpstr>Людина споживає більшу кількість їжі,якщо їсть за компю`тером</vt:lpstr>
      <vt:lpstr>Презентация PowerPoint</vt:lpstr>
      <vt:lpstr>Презентация PowerPoint</vt:lpstr>
      <vt:lpstr>Міфи про їжу</vt:lpstr>
      <vt:lpstr>Міф 1: Роздільне харчування сприяє схудненню</vt:lpstr>
      <vt:lpstr>Презентация PowerPoint</vt:lpstr>
      <vt:lpstr>Міф 2: Необхідно випивати 2 літра води в день </vt:lpstr>
      <vt:lpstr>Міф 3:  Їсти після 6 вечора не можна</vt:lpstr>
      <vt:lpstr>Презентация PowerPoint</vt:lpstr>
      <vt:lpstr>Презентация PowerPoint</vt:lpstr>
      <vt:lpstr>Чим корисний сміх?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«людину»  та «їжу»</dc:title>
  <dc:creator>Полина</dc:creator>
  <cp:lastModifiedBy>Полина</cp:lastModifiedBy>
  <cp:revision>7</cp:revision>
  <dcterms:created xsi:type="dcterms:W3CDTF">2011-11-26T10:28:47Z</dcterms:created>
  <dcterms:modified xsi:type="dcterms:W3CDTF">2011-11-27T14:42:33Z</dcterms:modified>
</cp:coreProperties>
</file>