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05930"/>
            <a:ext cx="8115328" cy="1470025"/>
          </a:xfrm>
        </p:spPr>
        <p:txBody>
          <a:bodyPr>
            <a:normAutofit fontScale="90000"/>
          </a:bodyPr>
          <a:lstStyle/>
          <a:p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>
                <a:solidFill>
                  <a:srgbClr val="00B050"/>
                </a:solidFill>
              </a:rPr>
              <a:t>Презентація на тему: </a:t>
            </a: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“Заєць-</a:t>
            </a: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русак, як зникаючий вид тварин на Кіровоградщині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Хто такий заєць - русак?</a:t>
            </a:r>
            <a:endParaRPr lang="ru-RU" sz="5400" dirty="0"/>
          </a:p>
        </p:txBody>
      </p:sp>
      <p:pic>
        <p:nvPicPr>
          <p:cNvPr id="17410" name="Picture 2" descr="File:Lepus europaeus range 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14554"/>
            <a:ext cx="7620000" cy="35242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etkam.e-papa.ru/inc/im_colouring/9684656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290"/>
            <a:ext cx="4500594" cy="63024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/o-zhivotnykh/Dikie-1.files/0012-039-Zaja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8001662" cy="4786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2.gstatic.com/images?q=tbn:ANd9GcRDbY8ujyiTDn_mWzIfX1bu4FaKBxid1uAQI6gjQr5qN4EzXAw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928926" cy="2205177"/>
          </a:xfrm>
          <a:prstGeom prst="rect">
            <a:avLst/>
          </a:prstGeom>
          <a:noFill/>
        </p:spPr>
      </p:pic>
      <p:pic>
        <p:nvPicPr>
          <p:cNvPr id="14340" name="Picture 4" descr="https://encrypted-tbn2.gstatic.com/images?q=tbn:ANd9GcSTUFh8lGNOru3H3R48wShvqBhDrNDkc3LYT-hPKSZcVJPRi4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0"/>
            <a:ext cx="2500330" cy="2357430"/>
          </a:xfrm>
          <a:prstGeom prst="rect">
            <a:avLst/>
          </a:prstGeom>
          <a:noFill/>
        </p:spPr>
      </p:pic>
      <p:pic>
        <p:nvPicPr>
          <p:cNvPr id="14342" name="Picture 6" descr="http://www.infoniac.ru/upload/medialibrary/8c3/8c3c7db97b2cb19fb4bbb30b226ac9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7430"/>
            <a:ext cx="6096000" cy="4500570"/>
          </a:xfrm>
          <a:prstGeom prst="rect">
            <a:avLst/>
          </a:prstGeom>
          <a:noFill/>
        </p:spPr>
      </p:pic>
      <p:pic>
        <p:nvPicPr>
          <p:cNvPr id="14346" name="Picture 10" descr="http://technocredo.com/images/jizn%20jivotnih/zayci/zayac-rusak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02146" y="-6500882"/>
            <a:ext cx="5799109" cy="14287500"/>
          </a:xfrm>
          <a:prstGeom prst="rect">
            <a:avLst/>
          </a:prstGeom>
          <a:noFill/>
        </p:spPr>
      </p:pic>
      <p:pic>
        <p:nvPicPr>
          <p:cNvPr id="14348" name="Picture 12" descr="http://technocredo.com/images/jizn%20jivotnih/zayci/zayac-rusak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0"/>
            <a:ext cx="3714744" cy="3500362"/>
          </a:xfrm>
          <a:prstGeom prst="rect">
            <a:avLst/>
          </a:prstGeom>
          <a:noFill/>
        </p:spPr>
      </p:pic>
      <p:pic>
        <p:nvPicPr>
          <p:cNvPr id="14350" name="Picture 14" descr="http://www.naturephoto-cz.com/photos/others/%D0%97%D0%B0%D1%8F%D1%86-%D1%80%D1%83%D1%81%D0%B0%D0%BA-677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500438"/>
            <a:ext cx="3071802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uk-UA" dirty="0" smtClean="0"/>
              <a:t>Охорона зайців на Кіровоградщині</a:t>
            </a:r>
            <a:endParaRPr lang="ru-RU" dirty="0"/>
          </a:p>
        </p:txBody>
      </p:sp>
      <p:pic>
        <p:nvPicPr>
          <p:cNvPr id="13313" name="Picture 1" descr="F:\Ми\P5100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71612"/>
            <a:ext cx="5964237" cy="44735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УВАГУ!!!!!!!!!!!!!!!!!!!</a:t>
            </a:r>
            <a:endParaRPr lang="ru-RU" dirty="0"/>
          </a:p>
        </p:txBody>
      </p:sp>
      <p:pic>
        <p:nvPicPr>
          <p:cNvPr id="19458" name="Picture 2" descr="F:\shit з телефона\IMG_20130810_1449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</TotalTime>
  <Words>14</Words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  Презентація на тему:  “Заєць- русак, як зникаючий вид тварин на Кіровоградщині</vt:lpstr>
      <vt:lpstr>Хто такий заєць - русак?</vt:lpstr>
      <vt:lpstr>Слайд 3</vt:lpstr>
      <vt:lpstr>Слайд 4</vt:lpstr>
      <vt:lpstr>Слайд 5</vt:lpstr>
      <vt:lpstr>Охорона зайців на Кіровоградщині</vt:lpstr>
      <vt:lpstr>ДЯКУЮ ЗА УВАГУ!!!!!!!!!!!!!!!!!!!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Презентація на тему:  “Заяць- русак, як зникаючий вид тварин на Кіровоградщині</dc:title>
  <cp:lastModifiedBy>User</cp:lastModifiedBy>
  <cp:revision>5</cp:revision>
  <dcterms:modified xsi:type="dcterms:W3CDTF">2014-02-11T13:51:26Z</dcterms:modified>
</cp:coreProperties>
</file>