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14348" y="1571612"/>
            <a:ext cx="8327409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uk-UA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Птахи занесені в </a:t>
            </a:r>
          </a:p>
          <a:p>
            <a:pPr algn="ctr"/>
            <a:r>
              <a:rPr lang="uk-UA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Червону книгу України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0826" y="5357826"/>
            <a:ext cx="18473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10243" name="Picture 3" descr="C:\Users\Администратор\Desktop\ЧКУ\#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00042"/>
            <a:ext cx="2000264" cy="207170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244" name="Picture 4" descr="C:\Users\Администратор\Desktop\ЧКУ\#9-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500042"/>
            <a:ext cx="2000264" cy="20717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857224" y="3071810"/>
            <a:ext cx="728667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                                        </a:t>
            </a:r>
            <a:r>
              <a:rPr lang="ru-RU" sz="20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Пелікан</a:t>
            </a:r>
            <a:r>
              <a:rPr lang="ru-RU" sz="20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Кучерявий</a:t>
            </a:r>
            <a:endParaRPr lang="ru-RU" sz="20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Літуючий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перелітний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птах. У межах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України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спорадично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гніздиться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придунайських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озерах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Кугурлуй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та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Картал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у 2000 р.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була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спроба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невдала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)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розмноження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у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Дунайському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біосферному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заповіднику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У 2009 р.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загніздився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Азовському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узбережжі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(Крива Коса).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літуванні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регулярно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трапляється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водоймах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Придунав'я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По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Азово-Чорноморському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узбережжю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позадельтою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Дунаю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низка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поодиноких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спостережень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1267" name="Picture 3" descr="C:\Users\Администратор\Desktop\ЧКУ\#10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0042"/>
            <a:ext cx="2857520" cy="220403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1268" name="Picture 4" descr="C:\Users\Администратор\Desktop\ЧКУ\#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500042"/>
            <a:ext cx="2898509" cy="22145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857224" y="3143248"/>
            <a:ext cx="70008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                                                      </a:t>
            </a:r>
            <a:r>
              <a:rPr lang="uk-UA" sz="22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Гоголь</a:t>
            </a:r>
            <a:endParaRPr lang="ru-RU" sz="22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Гніздовий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перелітний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зимуючий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гніздиться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групами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півночі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Рівненської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області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можливо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Шацьких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озерах, 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також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Дніпрі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Зимує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Дніпрі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сотні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птахів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)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Азово-Чорноморському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узбережжі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зимівлі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звичайний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(за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рахунок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прилітних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птахів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Росії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Білорусі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)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переважно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Чорноморському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узбережжі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але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чисельність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перевищує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5 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тис.осіб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продовжує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зменшуватись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2291" name="Picture 3" descr="C:\Users\Администратор\Desktop\ЧКУ\#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571480"/>
            <a:ext cx="2714644" cy="192882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Picture 4" descr="C:\Users\Администратор\Desktop\ЧКУ\#11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71480"/>
            <a:ext cx="2714644" cy="192882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Прямоугольник 8"/>
          <p:cNvSpPr/>
          <p:nvPr/>
        </p:nvSpPr>
        <p:spPr>
          <a:xfrm>
            <a:off x="857224" y="2786058"/>
            <a:ext cx="75009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         Чернь Білоока</a:t>
            </a:r>
            <a:endParaRPr lang="ru-RU" sz="24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Гніздовий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перелітний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зимуючий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Поширена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території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місця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масового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гніздування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розташовані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тільки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Одеській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області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на оз.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Катлабух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Кугурлуй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та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Стенцівських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плавнів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гніздиться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0,5—1 тис. пар; 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також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Східному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Сиваші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— 45—50 пар; у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Західній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— до 40 пар;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інших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місцях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гніздяться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окремі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пари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невеличкі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групи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3—5 пар.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минулому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вид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численним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 плавнях великих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рік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Місця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зимівлі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невеликої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частини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популяціїрозміщені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узбережжі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Чорного моря.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3316" name="Picture 4" descr="C:\Users\Администратор\Desktop\ЧКУ\#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7" y="428604"/>
            <a:ext cx="2357455" cy="22145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3317" name="Picture 5" descr="C:\Users\Администратор\Desktop\ЧКУ\#12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09" y="428604"/>
            <a:ext cx="2571769" cy="22145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Прямоугольник 8"/>
          <p:cNvSpPr/>
          <p:nvPr/>
        </p:nvSpPr>
        <p:spPr>
          <a:xfrm>
            <a:off x="571472" y="2786058"/>
            <a:ext cx="82153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                           </a:t>
            </a:r>
            <a:r>
              <a:rPr lang="uk-UA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Огар</a:t>
            </a:r>
            <a:endParaRPr lang="ru-RU" sz="24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Гніздовий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перелітний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зимуючий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гніздиться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північному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узбережжі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Чорного 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Азовського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морів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у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Криму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та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східній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частині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Луганської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області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Зальоти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зареєстровано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Західній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середній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частині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басейну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Дніпра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на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Дунаї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Зимує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ставках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Біосферного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заповідника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Асканія-Нова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іноді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Азовському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узбережжі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Чисельність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перевищує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340—360 пар;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найбільше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сході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Криму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сході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Луганської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області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Наприкінці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ХХ ст.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чисельність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виду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стабілізувалась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останні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роки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дещо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зростає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38" name="Picture 2" descr="C:\Users\Администратор\Desktop\ЧКУ\#13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0041"/>
            <a:ext cx="2500330" cy="194143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4339" name="Picture 3" descr="C:\Users\Администратор\Desktop\ЧКУ\#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500042"/>
            <a:ext cx="2428893" cy="192882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Прямоугольник 6"/>
          <p:cNvSpPr/>
          <p:nvPr/>
        </p:nvSpPr>
        <p:spPr>
          <a:xfrm>
            <a:off x="928662" y="2643182"/>
            <a:ext cx="757242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                                               </a:t>
            </a:r>
            <a:r>
              <a:rPr lang="uk-UA" sz="20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Нерозень</a:t>
            </a:r>
            <a:endParaRPr lang="ru-RU" sz="20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Гніздовий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перелітний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зрідка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зимуючий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гніздовий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ареал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мозаїчний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: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охоплює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долини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Дністра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Дніпра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Прип'яті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у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дельті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Дунаю,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північного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узбережжя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Азовського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та Чорного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морів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Сучасна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чисельність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виду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коливається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межах 650—1400 пар.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Різке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скорочення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відбулось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 о-вах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Чорноморського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заповідника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по берегах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більшості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лиманів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Азово-Чорноморського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узбережжя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також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Поліссі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5362" name="Picture 2" descr="C:\Users\Администратор\Desktop\ЧКУ\#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0042"/>
            <a:ext cx="2857520" cy="194311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5363" name="Picture 3" descr="C:\Users\Администратор\Desktop\ЧКУ\#14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500042"/>
            <a:ext cx="2628900" cy="192882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Прямоугольник 6"/>
          <p:cNvSpPr/>
          <p:nvPr/>
        </p:nvSpPr>
        <p:spPr>
          <a:xfrm>
            <a:off x="714348" y="2643182"/>
            <a:ext cx="7500974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                                                   Савка</a:t>
            </a:r>
            <a:endParaRPr lang="ru-RU" sz="22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межі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ареалу 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встановлено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Рідкісний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залітний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Найчастіше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виявляли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у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Криму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(Сиваш),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південній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частині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Запорізької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області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рідше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— у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Дніпропетровській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Полтавській,Харківській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Закарпатській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Волинській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областях.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першій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половині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ХХ ст.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гніздився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у плавнях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Дніпра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між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Запоріжжям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Нікополем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).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Поодинокі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особини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невеличкі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зграї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зимують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Азово-Чорноморському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регіоні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можливо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окремі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пари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зрідка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гніздяться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малих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річках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Північного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Приазов'я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386" name="Picture 2" descr="C:\Users\Администратор\Desktop\ЧКУ\#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500042"/>
            <a:ext cx="2286016" cy="21431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6387" name="Picture 3" descr="C:\Users\Администратор\Desktop\ЧКУ\#15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500042"/>
            <a:ext cx="2428892" cy="21621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Прямоугольник 6"/>
          <p:cNvSpPr/>
          <p:nvPr/>
        </p:nvSpPr>
        <p:spPr>
          <a:xfrm>
            <a:off x="1214414" y="2714620"/>
            <a:ext cx="664371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                                             </a:t>
            </a:r>
            <a:r>
              <a:rPr lang="uk-UA" sz="22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Скопа</a:t>
            </a:r>
            <a:endParaRPr lang="ru-RU" sz="22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Гніздовий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перелітний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Сучасна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чисельність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становить 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більше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1—2 пар.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Зменшення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чисельності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виду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відмічається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початку ХХ ст. У 1980—1990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рр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було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відомо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два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жилих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заплаві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р.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Десни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Чернігівська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Сумська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обл.)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одне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в 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Житомирській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обл.). Зараз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достовірно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відомі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два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жилих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у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Волинській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області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— в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Черемському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природному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заповіднику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2006 р.) та НПП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Прип'ять-Стохід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» 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2008 р.).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28794" y="2500306"/>
            <a:ext cx="5404044" cy="92333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  <a:effectLst>
            <a:glow rad="101600">
              <a:schemeClr val="tx1">
                <a:alpha val="6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Дякую за увагу!!!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pic>
        <p:nvPicPr>
          <p:cNvPr id="2050" name="Picture 2" descr="C:\Users\Администратор\Desktop\ЧКУ\#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820557" cy="230876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51" name="Picture 3" descr="C:\Users\Администратор\Desktop\ЧКУ\#1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285728"/>
            <a:ext cx="2854677" cy="228601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Прямоугольник 8"/>
          <p:cNvSpPr/>
          <p:nvPr/>
        </p:nvSpPr>
        <p:spPr>
          <a:xfrm>
            <a:off x="1000100" y="2928934"/>
            <a:ext cx="75723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                                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Орел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степовий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Залітний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Ще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наприкінці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минулого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століття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був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не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тільки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звичайним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, 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навіть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фоновим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птахом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багатьох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степів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але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згодом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майже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повністю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зник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території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України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Останній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випадок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гніздування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на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території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України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був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зафіксований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у 1980-ті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рр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. 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заповіднику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Асканія-Нова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.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теперішній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час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є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залітним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степовій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зоні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3074" name="Picture 2" descr="C:\Users\Администратор\Desktop\ЧКУ\#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2357454" cy="17859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075" name="Picture 3" descr="C:\Users\Администратор\Desktop\ЧКУ\#2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57166"/>
            <a:ext cx="2357454" cy="176809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8" name="TextBox 7"/>
          <p:cNvSpPr txBox="1"/>
          <p:nvPr/>
        </p:nvSpPr>
        <p:spPr>
          <a:xfrm>
            <a:off x="857224" y="2714620"/>
            <a:ext cx="807249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                                       </a:t>
            </a:r>
            <a:r>
              <a:rPr lang="ru-RU" sz="26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Беркут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Осілий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,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перелітний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зимуючий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. 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Україні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беркут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дуже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рідкісний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гніздиться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лише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на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високогірних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ділянках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 Карпат (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Львівська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,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Івано-Франківська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,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Чернівецька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,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Закарпатська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області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). На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міграції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та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зимівлі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трапляється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скрізь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. Зараз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карпатську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популяцію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оцінюють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у 10-15 пар.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4098" name="Picture 2" descr="C:\Users\Администратор\Desktop\ЧКУ\#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0042"/>
            <a:ext cx="2857520" cy="20002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4099" name="Picture 3" descr="C:\Users\Администратор\Desktop\ЧКУ\#3-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500042"/>
            <a:ext cx="2857520" cy="20002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1071538" y="2786058"/>
            <a:ext cx="721523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                                          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Змієїд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/>
            </a:r>
            <a:b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</a:b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Гніздовий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,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перелітний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Гніздиться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переважно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на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Поліссі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та в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лісостеповій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зоні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;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зустрічається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Українських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Карпатах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Кримськи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горах (до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верхньої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межі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лісового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поясу). У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більшості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областей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рідкісний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(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подекуди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дуже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рідкісний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) вид.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Чисельність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української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популяції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стала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поступово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зменшуватися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ще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у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середині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ХХ ст. Станом на 2000 р. вона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була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оцінена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в 30—40 пар,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але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вже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в 2004 р. — в 250—300 пар.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Це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пов'язано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з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проведенням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детальніших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наукових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досліджень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5122" name="Picture 2" descr="C:\Users\Администратор\Desktop\ЧКУ\#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500042"/>
            <a:ext cx="1643074" cy="235745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123" name="Picture 3" descr="C:\Users\Администратор\Desktop\ЧКУ\#4-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500042"/>
            <a:ext cx="1643073" cy="235745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857224" y="2857496"/>
            <a:ext cx="807249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                                       </a:t>
            </a:r>
            <a:r>
              <a:rPr lang="ru-RU" sz="2600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Жовна</a:t>
            </a:r>
            <a:r>
              <a:rPr lang="ru-RU" sz="26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Зелена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ru-RU" sz="2400" dirty="0" smtClean="0"/>
              <a:t> </a:t>
            </a:r>
          </a:p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Осілий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кочовий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птах. 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Україні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гніздиться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на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Поліссі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,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західних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районах та, спорадично,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пониззях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рр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. Дунай та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Дністер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Чисельність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становить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біля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500—800 пар,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спостерігається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її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скорочення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6146" name="Picture 2" descr="C:\Users\Администратор\Desktop\ЧКУ\#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0042"/>
            <a:ext cx="2143140" cy="209964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147" name="Picture 3" descr="C:\Users\Администратор\Desktop\ЧКУ\#5-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500042"/>
            <a:ext cx="2071702" cy="21431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642910" y="2857496"/>
            <a:ext cx="792961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                             </a:t>
            </a:r>
            <a:r>
              <a:rPr lang="ru-RU" sz="2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Вівсянка</a:t>
            </a:r>
            <a:r>
              <a:rPr lang="ru-RU" sz="2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чорноголова</a:t>
            </a:r>
            <a:r>
              <a:rPr lang="ru-RU" sz="2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/>
            </a:r>
            <a:b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</a:b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Гніздовий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,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перелітний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Сучасний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ареал в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Криму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охоплює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весь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Керченський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півострів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Окремі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пари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відмічені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на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узбережжі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в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Запорізькій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, (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Херсонській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) областях та в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Степовому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Криму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Чисельність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становить 150—200 пар.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7170" name="Picture 2" descr="C:\Users\Администратор\Desktop\ЧКУ\#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00042"/>
            <a:ext cx="2571768" cy="22145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171" name="Picture 3" descr="C:\Users\Администратор\Desktop\ЧКУ\#6-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500042"/>
            <a:ext cx="2571768" cy="224470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1285852" y="3571876"/>
            <a:ext cx="67151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                                    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Синиця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біла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  <a:p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Осілий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Гніздиться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в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середній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течії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Прип'яті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 та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Стоходу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. В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Україні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відомо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не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більше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10 пар.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8194" name="Picture 2" descr="C:\Users\Администратор\Desktop\ЧКУ\#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0043"/>
            <a:ext cx="2571768" cy="186024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195" name="Picture 3" descr="C:\Users\Администратор\Desktop\ЧКУ\#7-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500042"/>
            <a:ext cx="2643206" cy="179517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500034" y="2428868"/>
            <a:ext cx="835821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                                                          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Орлан-Білохвіст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Осілий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кочовий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перелітний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Гніздиться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вздовж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Дніпра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 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його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головних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притоків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,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р.Сіверський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Донець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, р. Дунай, 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також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поблизу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великих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ставкових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господарств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 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інших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регіонах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Під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час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кочівель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трапляється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по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всій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.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зимівлі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 —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переважно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вздовж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Дніпра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,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Північно-Західному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Причорномор'ї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, на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Сиваші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 та спорадично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інших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регіонах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.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Україні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протягом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 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XIX —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першої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половини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 ХХ ст.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чисельність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катастрофічно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скорочувалася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Її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відновлення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почалося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другої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половини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1970-х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рр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. Станом на 2009 р.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гніздиться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100—120 пар.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Щороку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зимує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260—370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особин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Администратор\Desktop\ЧКУ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9218" name="Picture 2" descr="C:\Users\Администратор\Desktop\ЧКУ\#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0042"/>
            <a:ext cx="2333641" cy="15001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9219" name="Picture 3" descr="C:\Users\Администратор\Desktop\ЧКУ\#8-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5" y="500042"/>
            <a:ext cx="2177707" cy="15001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571472" y="2357430"/>
            <a:ext cx="82153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                                            Могильник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Гніздовий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перелітний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зимуючий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В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Україні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поширений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межах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лісостепової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окремих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лісових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масивах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та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лісосмугах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степової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зони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в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Кримських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горах.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Гніздиться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не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менше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100 пар,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головним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чином на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сході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країни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(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басейн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Сіверського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Дінця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) та в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Криму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 В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останні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роки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намітилась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тенденція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до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збільшення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чисельності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в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степовій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смузі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75</Words>
  <PresentationFormat>Экран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Zhidachin Andriy</dc:creator>
  <cp:lastModifiedBy>BEST</cp:lastModifiedBy>
  <cp:revision>14</cp:revision>
  <dcterms:created xsi:type="dcterms:W3CDTF">2014-03-24T18:01:58Z</dcterms:created>
  <dcterms:modified xsi:type="dcterms:W3CDTF">2015-02-22T17:05:39Z</dcterms:modified>
</cp:coreProperties>
</file>