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.repetitor.ua/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.xvatit.com/" TargetMode="External"/><Relationship Id="rId5" Type="http://schemas.openxmlformats.org/officeDocument/2006/relationships/hyperlink" Target="http://eltsyn.ucoz.ru/" TargetMode="External"/><Relationship Id="rId4" Type="http://schemas.openxmlformats.org/officeDocument/2006/relationships/hyperlink" Target="http://cytoplazm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458200" cy="1470025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Клас </a:t>
            </a:r>
            <a:r>
              <a:rPr lang="ru-RU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Павукоподібні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Century Gothic" pitchFamily="34" charset="0"/>
              </a:rPr>
              <a:t>Підготувала</a:t>
            </a:r>
          </a:p>
          <a:p>
            <a:r>
              <a:rPr lang="uk-UA" sz="2000" dirty="0" smtClean="0">
                <a:latin typeface="Century Gothic" pitchFamily="34" charset="0"/>
              </a:rPr>
              <a:t>учениця 8-В класу</a:t>
            </a:r>
          </a:p>
          <a:p>
            <a:r>
              <a:rPr lang="uk-UA" sz="2000" dirty="0" err="1" smtClean="0">
                <a:latin typeface="Century Gothic" pitchFamily="34" charset="0"/>
              </a:rPr>
              <a:t>Кошина</a:t>
            </a:r>
            <a:r>
              <a:rPr lang="uk-UA" sz="2000" dirty="0" smtClean="0">
                <a:latin typeface="Century Gothic" pitchFamily="34" charset="0"/>
              </a:rPr>
              <a:t> </a:t>
            </a:r>
            <a:r>
              <a:rPr lang="uk-UA" sz="2000" dirty="0" smtClean="0">
                <a:latin typeface="Century Gothic" pitchFamily="34" charset="0"/>
              </a:rPr>
              <a:t>А</a:t>
            </a:r>
            <a:r>
              <a:rPr lang="uk-UA" sz="2000" dirty="0" smtClean="0">
                <a:latin typeface="Century Gothic" pitchFamily="34" charset="0"/>
              </a:rPr>
              <a:t>нна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026" name="Picture 2" descr="D:\Аня ;)\PrintScreen\Безымянный.png"/>
          <p:cNvPicPr>
            <a:picLocks noChangeAspect="1" noChangeArrowheads="1"/>
          </p:cNvPicPr>
          <p:nvPr/>
        </p:nvPicPr>
        <p:blipFill>
          <a:blip r:embed="rId2"/>
          <a:srcRect l="30469" t="36084" r="30859" b="30224"/>
          <a:stretch>
            <a:fillRect/>
          </a:stretch>
        </p:blipFill>
        <p:spPr bwMode="auto">
          <a:xfrm>
            <a:off x="500034" y="214290"/>
            <a:ext cx="3643338" cy="253929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7" name="Picture 3" descr="D:\Аня ;)\PrintScreen\Безымянный.png"/>
          <p:cNvPicPr>
            <a:picLocks noChangeAspect="1" noChangeArrowheads="1"/>
          </p:cNvPicPr>
          <p:nvPr/>
        </p:nvPicPr>
        <p:blipFill>
          <a:blip r:embed="rId3"/>
          <a:srcRect l="27942" t="35254" r="27526" b="26660"/>
          <a:stretch>
            <a:fillRect/>
          </a:stretch>
        </p:blipFill>
        <p:spPr bwMode="auto">
          <a:xfrm>
            <a:off x="5572132" y="714356"/>
            <a:ext cx="3368576" cy="230481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8" name="Picture 4" descr="D:\Аня ;)\Школа\Биология\ptitsej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2571768" cy="240656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0" y="428603"/>
            <a:ext cx="5429256" cy="857257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Роль </a:t>
            </a:r>
            <a:r>
              <a:rPr lang="ru-RU" sz="4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павукоподібних</a:t>
            </a:r>
            <a:r>
              <a:rPr lang="ru-RU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 у </a:t>
            </a:r>
            <a:r>
              <a:rPr lang="ru-RU" sz="4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природі</a:t>
            </a:r>
            <a:r>
              <a:rPr lang="ru-RU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 та </a:t>
            </a:r>
            <a:r>
              <a:rPr lang="ru-RU" sz="4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житті</a:t>
            </a:r>
            <a:r>
              <a:rPr lang="ru-RU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4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людини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8858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Нині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відомо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приблизно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30 тис.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(в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Україні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понад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1 тис.).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Їх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можна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знайти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рослинах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у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ґрунті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будівлях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тощо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У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природі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регулюють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чисельність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комах –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шкідників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рослин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або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кровосисних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ґедзів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комарів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тощо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Отрута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деяких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становить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загрозу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здоров’ю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навіть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життю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людини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свійських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тварин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Дуже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небезпечні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укуси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павуків-птахоїдів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південно-американського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мастофори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Серед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представників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фауни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України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найнебезпечніші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для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людини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тарантул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каракурт. Тарантул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поширений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півдні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країни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може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проникати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територію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лісової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зони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а каракурт - у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Криму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степовій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зоні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Через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деякий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час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після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укусу каракурта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виникає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сильний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біль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усьому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Отрута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діє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нервову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тему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спричиняючи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збудження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яке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потім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змінюється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запамороченням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нерухомістю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отрути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виготовляють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різноманітні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ліки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рема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снодійні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заспокійливі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Для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цього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деякі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наприклад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павуків-птахоїдів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розводять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штучно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Також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існує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арахнофобія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частковий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випадок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фобії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боязнь членистоногих (в основному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дібних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).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одна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найпоширеніших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фобій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У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деяких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людей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страх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може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викликати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не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тільки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сам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але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його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зображення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10242" name="Picture 2" descr="D:\Аня ;)\Школа\Биология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40781"/>
            <a:ext cx="3214710" cy="324580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4500594" cy="85725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Джерела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14422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2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2"/>
              </a:rPr>
              <a:t>http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2"/>
              </a:rPr>
              <a:t>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2"/>
              </a:rPr>
              <a:t>uk.wikipedia.org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3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3"/>
              </a:rPr>
              <a:t>http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3"/>
              </a:rPr>
              <a:t>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3"/>
              </a:rPr>
              <a:t>referat.repetitor.ua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4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4"/>
              </a:rPr>
              <a:t>http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4"/>
              </a:rPr>
              <a:t>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4"/>
              </a:rPr>
              <a:t>cytoplazma.ru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5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5"/>
              </a:rPr>
              <a:t>http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5"/>
              </a:rPr>
              <a:t>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5"/>
              </a:rPr>
              <a:t>eltsyn.ucoz.ru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6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6"/>
              </a:rPr>
              <a:t>http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6"/>
              </a:rPr>
              <a:t>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hlinkClick r:id="rId6"/>
              </a:rPr>
              <a:t>school.xvatit.com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14678" y="714356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Клас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павукоподібні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хижі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безхребетні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тварини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відносяться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типу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членистоногі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своєю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будовою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клас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нагадують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тварин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але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все-таки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відрізняються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них рядом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ознак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утворилися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через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перехід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тварин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водного до наземного способу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життя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 descr="D:\Аня ;)\Школа\Биология\Haeckel_Arachn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1"/>
            <a:ext cx="2928958" cy="41122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14678" y="2643182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Сучасні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представлені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наземними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формами,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походять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водяних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членистоногих,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спочатку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заселяли моря.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Щоб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пристосуватися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наземного способу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існування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повинні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були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здійснити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зміну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; максимально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зменшити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випаровування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води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поверхні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; перейти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нові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об'єкти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живлення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643446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Основні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особливості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організації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забезпечили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пристосування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життя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суходолі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поява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трахей 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атмосферним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киснем;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воскові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кутикули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перешкоджають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випаровуванню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води;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зменшення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розмірів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для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обмеження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числа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линьок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розвиток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копулятивних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внутрішнього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запліднення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4500594" cy="85725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Зовнішня будова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075" name="Picture 3" descr="D:\Аня ;)\Школа\Биология\Archindae_внcharac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00042"/>
            <a:ext cx="3214710" cy="2753967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1000108"/>
            <a:ext cx="88583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Головогруди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зверху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вкриті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міцним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щитом, на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передньому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краї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розташовані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прості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очі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зазвичай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їх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чотири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пари.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Хеліцери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закінчуються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рухомим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кігтиком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слугують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для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вбивання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утримання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розривання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здобичі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також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захисту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ворогів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Ногощупальця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рясно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вкриті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чутливими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щетинками. Ними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обмацує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перегортає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здобич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очищує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хеліцери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після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споживання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їжі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тощо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У самок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кінцівки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беруть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участь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побудові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кокона.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будують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ловильну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сітку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лапках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ходильних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ніг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особливі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міцні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вигнуті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зазубрені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кігтики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Досить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часто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верхівкових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члениках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ніг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розташовані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особливі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волоски,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здатні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виділяти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клейкий секрет для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прикріплення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поверхонь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Черевце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задній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відділ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сегменти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часто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зростаються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собою.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нижньому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боці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черевця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відомого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всім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павука-хрестовика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помітні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отвори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легеневих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мішків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трахей.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передній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частині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нижнього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боку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черевця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розташовані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статеві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отвори, а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його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верхівці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три пари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павутинних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бородавок. На них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численні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отвори - протоки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павутинних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залоз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Головогруди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черевце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з’єднані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собою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допомогою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тоненького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стебельця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надає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черевцю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рухливості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я ;)\Школа\Биология\SpiderOn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071966" cy="305397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4500594" cy="857257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Нервова система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786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Нервова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система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представлена головогрудною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нервовою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масою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утвореною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результаті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злиття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гангліїв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нервового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ланцюжка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їхньою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переважною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концентрацією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головогруди; 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також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підглотковими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нервовими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вузлами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з'єднаними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головогрудною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масою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короткими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конективами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чуття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відносяться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прості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очі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чуттєві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щетинки,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розкидані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по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всьому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Останні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сконцентровані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переважно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біля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рота,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хеліцерах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педіпальпах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ходильних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кінцівках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також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біля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павутинних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бородавок.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відрізняються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великою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чутливістю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вони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сприймають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найменші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коливання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повітря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можуть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реагувати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незначні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коливання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павутини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звукові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сигнали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4500594" cy="85725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Травна система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Більшість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—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хижаки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пристосовані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живлення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напіврідкою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їжею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Травлення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багатьох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відбувається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два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етапи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1)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зовнішнє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2)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внутрішнє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кишкове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Спіймана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здобич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убивається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отрутою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покриви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жертви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розриваються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всередину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вводяться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травні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соки.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Потім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розріджений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вміст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жертви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всмоктується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Для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цього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слугує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забезпечена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м'язами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глотка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яка переходить у тонкий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страво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далі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—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сисний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шлунок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Вирости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кишівника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утворюють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печінку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клітини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виділяють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травні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ферменти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Тобто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травна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система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складаеть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рота, глотки,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стравоходу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смокталь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шлунка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кишки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сліпими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вироста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слинної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залози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печінки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практично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форми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травлення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поза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організмом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впливом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соку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отруйних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залоз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порожнинне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позаклітинне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порожнині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травного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апарату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дією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його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травних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соків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внутрішньоклітинне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після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всмоктування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їжі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клітину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ненажерливі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хижаки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але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можуть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тривалий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час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голодувати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2" name="Picture 2" descr="D:\Аня ;)\Школа\Биология\2115565.jpg"/>
          <p:cNvPicPr>
            <a:picLocks noChangeAspect="1" noChangeArrowheads="1"/>
          </p:cNvPicPr>
          <p:nvPr/>
        </p:nvPicPr>
        <p:blipFill>
          <a:blip r:embed="rId2"/>
          <a:srcRect l="12500" t="10260"/>
          <a:stretch>
            <a:fillRect/>
          </a:stretch>
        </p:blipFill>
        <p:spPr bwMode="auto">
          <a:xfrm>
            <a:off x="5000628" y="1857364"/>
            <a:ext cx="4071966" cy="307837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285860"/>
            <a:ext cx="8786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повітряно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го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Навіть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вторинно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переселилися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 воду,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атмосферним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повітрям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Дихальна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система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представлена "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легенями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"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трахеями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інші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відкриваються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назовні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отворами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— стигмами на боках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члеників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У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легеневих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мішках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розташовані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численні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листкоподібні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складки,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капіляри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гомологічні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зябрам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Трахеї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—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система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розгалужених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трубочок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підходять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безпо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середньо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всіх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де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здійснюється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тканинний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газообмін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недосконалі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випаровують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багато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води, тому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легеневі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форми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деякі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скорпіони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змушені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місцях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насичених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вологою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,—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підстилці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тропічного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лісу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ґрунті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норах.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вищих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виникають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трахеї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ступенем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розвитку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вони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примітивніші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трахеї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комах).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Деякі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»,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трахеї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Кліщі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завдяки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малим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розмірам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пристосувалися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поглинання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кисню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всією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поверхнею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6146" name="Picture 2" descr="D:\Аня ;)\Школа\Биология\600px-Xysticus.spec.6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543312" cy="35433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4500594" cy="857257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Дихальна система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5429256" cy="857257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Кровоносна система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система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складається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яке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знаходиться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спинній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частині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черевця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судини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по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кров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рухається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передньої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частини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Оскільки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система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незамкнена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то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серце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кров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повертається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змішаної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порожнини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міксоцелю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), де вона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омиває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легеневі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мішки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трахеї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збагачуючись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кисень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система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найскладніша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скорпіонів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легеневе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тварин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система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подібна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такої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На спинному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боці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головогрудей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розташоване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серце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відходять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великі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судини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Простіша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будова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теми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дихають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трахеями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Найпростіша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кровоносна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система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кліщів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них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її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може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бути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зовсім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вона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складається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мішкоподібного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пари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остій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отворів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).</a:t>
            </a:r>
          </a:p>
        </p:txBody>
      </p:sp>
      <p:pic>
        <p:nvPicPr>
          <p:cNvPr id="7170" name="Picture 2" descr="D:\Аня ;)\Школа\Биология\1201810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429156" cy="326146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4500594" cy="857257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Видільна система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Основними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органами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пальцеподібні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вирости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мальпігієви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судини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накопичуються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про-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дукти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життєдіяльності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екскрети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Вони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розташовуються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місці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пере-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ходу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середньої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кишки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задню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однієї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сторони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відкриваються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прос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кишечнику, 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інший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сліпо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замк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Крім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того,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видозмінені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мета-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нефрідії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так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коксальні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залози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Речовини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виділяються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заздале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гідь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зневоднюються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щоб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уникнути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втрати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води.</a:t>
            </a:r>
          </a:p>
        </p:txBody>
      </p:sp>
      <p:pic>
        <p:nvPicPr>
          <p:cNvPr id="8194" name="Picture 2" descr="D:\Аня ;)\Школа\Биология\Araneus_diadematus_(aka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4214842" cy="566862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0" y="285728"/>
            <a:ext cx="5429256" cy="85725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Розмноження</a:t>
            </a:r>
            <a:endParaRPr kumimoji="0" lang="ru-RU" sz="4000" b="0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218" name="Picture 2" descr="D:\Аня ;)\Школа\Биология\504px-Ixodes_hexagonus_(aka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793007"/>
            <a:ext cx="2428891" cy="2891577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214422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Статева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система представлена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парними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статевими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залозами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самців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–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сім’яниками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самок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яєчниками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Функцію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копулятивних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можуть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виконувати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кінцівки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хеліцери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педіпальпи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Запліднення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зовнішньо-внутрішнє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Самці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відкладають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сперматофор,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самки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захоплюють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краями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статевого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отвору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вводять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сперму 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допомогою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копулятивних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органів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статеві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шляхи самок. Самки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відрізняються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агресивністю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більш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великими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розмірами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тіла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Вони часто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поїдають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самців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час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або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після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копуляції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Одні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види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відкладають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яйця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яких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виходять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цілком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сформовані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молоді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особи,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іншим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притаманне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живородіння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життєвому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циклі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павуко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подібних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(за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винятком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кліщів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відсутня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личинкова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стадія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</TotalTime>
  <Words>1328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Клас Павукоподібні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 Павукоподібні</dc:title>
  <dc:creator>Admin</dc:creator>
  <cp:lastModifiedBy>Admin</cp:lastModifiedBy>
  <cp:revision>17</cp:revision>
  <dcterms:created xsi:type="dcterms:W3CDTF">2010-11-23T19:08:52Z</dcterms:created>
  <dcterms:modified xsi:type="dcterms:W3CDTF">2010-11-23T21:44:01Z</dcterms:modified>
</cp:coreProperties>
</file>