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F4E35F69-9299-4640-B3F2-239F9B9D8A44}" type="datetimeFigureOut">
              <a:rPr lang="ru-RU" smtClean="0"/>
              <a:pPr/>
              <a:t>03.04.2013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0F641B-ADFA-48B3-AA46-A043766FD7D5}"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E35F69-9299-4640-B3F2-239F9B9D8A44}" type="datetimeFigureOut">
              <a:rPr lang="ru-RU" smtClean="0"/>
              <a:pPr/>
              <a:t>03.04.2013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0F641B-ADFA-48B3-AA46-A043766FD7D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E35F69-9299-4640-B3F2-239F9B9D8A44}" type="datetimeFigureOut">
              <a:rPr lang="ru-RU" smtClean="0"/>
              <a:pPr/>
              <a:t>03.04.2013</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250F641B-ADFA-48B3-AA46-A043766FD7D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E35F69-9299-4640-B3F2-239F9B9D8A44}" type="datetimeFigureOut">
              <a:rPr lang="ru-RU" smtClean="0"/>
              <a:pPr/>
              <a:t>03.04.2013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0F641B-ADFA-48B3-AA46-A043766FD7D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4E35F69-9299-4640-B3F2-239F9B9D8A44}" type="datetimeFigureOut">
              <a:rPr lang="ru-RU" smtClean="0"/>
              <a:pPr/>
              <a:t>03.04.2013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0F641B-ADFA-48B3-AA46-A043766FD7D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4E35F69-9299-4640-B3F2-239F9B9D8A44}" type="datetimeFigureOut">
              <a:rPr lang="ru-RU" smtClean="0"/>
              <a:pPr/>
              <a:t>03.04.2013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0F641B-ADFA-48B3-AA46-A043766FD7D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4E35F69-9299-4640-B3F2-239F9B9D8A44}" type="datetimeFigureOut">
              <a:rPr lang="ru-RU" smtClean="0"/>
              <a:pPr/>
              <a:t>03.04.2013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50F641B-ADFA-48B3-AA46-A043766FD7D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4E35F69-9299-4640-B3F2-239F9B9D8A44}" type="datetimeFigureOut">
              <a:rPr lang="ru-RU" smtClean="0"/>
              <a:pPr/>
              <a:t>03.04.2013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0F641B-ADFA-48B3-AA46-A043766FD7D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E35F69-9299-4640-B3F2-239F9B9D8A44}" type="datetimeFigureOut">
              <a:rPr lang="ru-RU" smtClean="0"/>
              <a:pPr/>
              <a:t>03.04.2013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0F641B-ADFA-48B3-AA46-A043766FD7D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4E35F69-9299-4640-B3F2-239F9B9D8A44}" type="datetimeFigureOut">
              <a:rPr lang="ru-RU" smtClean="0"/>
              <a:pPr/>
              <a:t>03.04.2013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0F641B-ADFA-48B3-AA46-A043766FD7D5}"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F4E35F69-9299-4640-B3F2-239F9B9D8A44}" type="datetimeFigureOut">
              <a:rPr lang="ru-RU" smtClean="0"/>
              <a:pPr/>
              <a:t>03.04.2013</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250F641B-ADFA-48B3-AA46-A043766FD7D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4E35F69-9299-4640-B3F2-239F9B9D8A44}" type="datetimeFigureOut">
              <a:rPr lang="ru-RU" smtClean="0"/>
              <a:pPr/>
              <a:t>03.04.2013</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50F641B-ADFA-48B3-AA46-A043766FD7D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3357562"/>
            <a:ext cx="8077200" cy="1673352"/>
          </a:xfrm>
        </p:spPr>
        <p:txBody>
          <a:bodyPr>
            <a:normAutofit/>
          </a:bodyPr>
          <a:lstStyle/>
          <a:p>
            <a:pPr algn="ctr"/>
            <a:r>
              <a:rPr lang="en-US" sz="7200" dirty="0" smtClean="0"/>
              <a:t>BRITISH CUISINE</a:t>
            </a:r>
            <a:endParaRPr lang="ru-RU" sz="7200" dirty="0"/>
          </a:p>
        </p:txBody>
      </p:sp>
      <p:pic>
        <p:nvPicPr>
          <p:cNvPr id="4" name="Picture 2" descr="http://4.bp.blogspot.com/-Sfg8NIjF3GY/UFcbXa3kKFI/AAAAAAAABns/zPXYuYc7RWc/s1600/British+Cuisine%21+Full+History..jpg"/>
          <p:cNvPicPr>
            <a:picLocks noChangeAspect="1" noChangeArrowheads="1"/>
          </p:cNvPicPr>
          <p:nvPr/>
        </p:nvPicPr>
        <p:blipFill>
          <a:blip r:embed="rId2"/>
          <a:srcRect/>
          <a:stretch>
            <a:fillRect/>
          </a:stretch>
        </p:blipFill>
        <p:spPr bwMode="auto">
          <a:xfrm>
            <a:off x="2214546" y="357166"/>
            <a:ext cx="4457700" cy="29718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01850"/>
          </a:xfrm>
        </p:spPr>
        <p:txBody>
          <a:bodyPr>
            <a:normAutofit/>
          </a:bodyPr>
          <a:lstStyle/>
          <a:p>
            <a:pPr algn="ctr"/>
            <a:r>
              <a:rPr lang="en-US" sz="5400" dirty="0" smtClean="0"/>
              <a:t>What is British cuisine</a:t>
            </a:r>
            <a:endParaRPr lang="ru-RU" sz="5400" dirty="0"/>
          </a:p>
        </p:txBody>
      </p:sp>
      <p:sp>
        <p:nvSpPr>
          <p:cNvPr id="3" name="Содержимое 2"/>
          <p:cNvSpPr>
            <a:spLocks noGrp="1"/>
          </p:cNvSpPr>
          <p:nvPr>
            <p:ph idx="1"/>
          </p:nvPr>
        </p:nvSpPr>
        <p:spPr>
          <a:xfrm>
            <a:off x="142844" y="1714488"/>
            <a:ext cx="8643998" cy="2714644"/>
          </a:xfrm>
        </p:spPr>
        <p:txBody>
          <a:bodyPr>
            <a:normAutofit fontScale="77500" lnSpcReduction="20000"/>
          </a:bodyPr>
          <a:lstStyle/>
          <a:p>
            <a:r>
              <a:rPr lang="en-US" b="1" dirty="0" smtClean="0"/>
              <a:t>British cuisine</a:t>
            </a:r>
            <a:r>
              <a:rPr lang="en-US" dirty="0" smtClean="0"/>
              <a:t> is the specific set of cooking traditions and practices associated with the United Kingdom. British cuisine has been described as "unfussy dishes made with quality local ingredients, matched with simple sauces to accentuate </a:t>
            </a:r>
            <a:r>
              <a:rPr lang="en-US" dirty="0" err="1" smtClean="0"/>
              <a:t>flavour</a:t>
            </a:r>
            <a:r>
              <a:rPr lang="en-US" dirty="0" smtClean="0"/>
              <a:t>, rather than disguise it."However, British cuisine has absorbed the cultural influence of those that have settled in Britain, producing hybrid dishes.</a:t>
            </a:r>
            <a:endParaRPr lang="ru-RU" dirty="0"/>
          </a:p>
        </p:txBody>
      </p:sp>
      <p:pic>
        <p:nvPicPr>
          <p:cNvPr id="1030" name="Picture 6" descr="http://www.centralcoast-tourism.com/UserFiles/Image/image_british_cuisine.jpg"/>
          <p:cNvPicPr>
            <a:picLocks noChangeAspect="1" noChangeArrowheads="1"/>
          </p:cNvPicPr>
          <p:nvPr/>
        </p:nvPicPr>
        <p:blipFill>
          <a:blip r:embed="rId2"/>
          <a:srcRect/>
          <a:stretch>
            <a:fillRect/>
          </a:stretch>
        </p:blipFill>
        <p:spPr bwMode="auto">
          <a:xfrm>
            <a:off x="1428728" y="4000504"/>
            <a:ext cx="6215065" cy="2526449"/>
          </a:xfrm>
          <a:prstGeom prst="rect">
            <a:avLst/>
          </a:prstGeom>
          <a:noFill/>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What does it include</a:t>
            </a:r>
            <a:endParaRPr lang="ru-RU" dirty="0"/>
          </a:p>
        </p:txBody>
      </p:sp>
      <p:pic>
        <p:nvPicPr>
          <p:cNvPr id="4" name="Picture 4" descr="http://img.docstoccdn.com/thumb/orig/68157318.png"/>
          <p:cNvPicPr>
            <a:picLocks noGrp="1" noChangeAspect="1" noChangeArrowheads="1"/>
          </p:cNvPicPr>
          <p:nvPr>
            <p:ph idx="1"/>
          </p:nvPr>
        </p:nvPicPr>
        <p:blipFill>
          <a:blip r:embed="rId2"/>
          <a:srcRect/>
          <a:stretch>
            <a:fillRect/>
          </a:stretch>
        </p:blipFill>
        <p:spPr bwMode="auto">
          <a:xfrm>
            <a:off x="1142976" y="1500174"/>
            <a:ext cx="6929486" cy="5197114"/>
          </a:xfrm>
          <a:prstGeom prst="rect">
            <a:avLst/>
          </a:prstGeom>
          <a:noFill/>
        </p:spPr>
      </p:pic>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Typical British breakfast</a:t>
            </a:r>
            <a:endParaRPr lang="ru-RU" dirty="0"/>
          </a:p>
        </p:txBody>
      </p:sp>
      <p:pic>
        <p:nvPicPr>
          <p:cNvPr id="16388" name="Picture 4" descr="http://2.bp.blogspot.com/-vvFU3bMzlQo/TgSbZxe7wiI/AAAAAAAAAR8/s4zyDy6fOTA/s1600/english-breakfast-blackpudding.jpg"/>
          <p:cNvPicPr>
            <a:picLocks noChangeAspect="1" noChangeArrowheads="1"/>
          </p:cNvPicPr>
          <p:nvPr/>
        </p:nvPicPr>
        <p:blipFill>
          <a:blip r:embed="rId2" cstate="print"/>
          <a:srcRect/>
          <a:stretch>
            <a:fillRect/>
          </a:stretch>
        </p:blipFill>
        <p:spPr bwMode="auto">
          <a:xfrm>
            <a:off x="71406" y="1500174"/>
            <a:ext cx="3357586" cy="2517399"/>
          </a:xfrm>
          <a:prstGeom prst="rect">
            <a:avLst/>
          </a:prstGeom>
          <a:noFill/>
        </p:spPr>
      </p:pic>
      <p:pic>
        <p:nvPicPr>
          <p:cNvPr id="16390" name="Picture 6" descr="http://24.media.tumblr.com/tumblr_l7yqkfDoKz1qdtsoqo1_500.jpg"/>
          <p:cNvPicPr>
            <a:picLocks noChangeAspect="1" noChangeArrowheads="1"/>
          </p:cNvPicPr>
          <p:nvPr/>
        </p:nvPicPr>
        <p:blipFill>
          <a:blip r:embed="rId3"/>
          <a:srcRect/>
          <a:stretch>
            <a:fillRect/>
          </a:stretch>
        </p:blipFill>
        <p:spPr bwMode="auto">
          <a:xfrm>
            <a:off x="3500431" y="1500174"/>
            <a:ext cx="3500462" cy="2500330"/>
          </a:xfrm>
          <a:prstGeom prst="rect">
            <a:avLst/>
          </a:prstGeom>
          <a:noFill/>
        </p:spPr>
      </p:pic>
      <p:pic>
        <p:nvPicPr>
          <p:cNvPr id="16392" name="Picture 8" descr="http://londonhotelsinsight.com/wp-content/uploads/2011/04/Cavendish-Hotel-Best-of-British-Breakfast.jpg"/>
          <p:cNvPicPr>
            <a:picLocks noChangeAspect="1" noChangeArrowheads="1"/>
          </p:cNvPicPr>
          <p:nvPr/>
        </p:nvPicPr>
        <p:blipFill>
          <a:blip r:embed="rId4"/>
          <a:srcRect/>
          <a:stretch>
            <a:fillRect/>
          </a:stretch>
        </p:blipFill>
        <p:spPr bwMode="auto">
          <a:xfrm>
            <a:off x="214282" y="4134662"/>
            <a:ext cx="3857652" cy="2566177"/>
          </a:xfrm>
          <a:prstGeom prst="rect">
            <a:avLst/>
          </a:prstGeom>
          <a:noFill/>
        </p:spPr>
      </p:pic>
      <p:pic>
        <p:nvPicPr>
          <p:cNvPr id="16394" name="Picture 10" descr="http://images.prom.ua/20970726_w640_h640_son_english_breakfast_1501.jpg"/>
          <p:cNvPicPr>
            <a:picLocks noChangeAspect="1" noChangeArrowheads="1"/>
          </p:cNvPicPr>
          <p:nvPr/>
        </p:nvPicPr>
        <p:blipFill>
          <a:blip r:embed="rId5"/>
          <a:srcRect l="7411" r="6352"/>
          <a:stretch>
            <a:fillRect/>
          </a:stretch>
        </p:blipFill>
        <p:spPr bwMode="auto">
          <a:xfrm>
            <a:off x="7111104" y="1500174"/>
            <a:ext cx="2032896" cy="4226191"/>
          </a:xfrm>
          <a:prstGeom prst="rect">
            <a:avLst/>
          </a:prstGeom>
          <a:noFill/>
        </p:spPr>
      </p:pic>
      <p:pic>
        <p:nvPicPr>
          <p:cNvPr id="16396" name="Picture 12" descr="http://www.twitchers-retreat.co.uk/wp-content/uploads/full-english-breakfast.jpg"/>
          <p:cNvPicPr>
            <a:picLocks noChangeAspect="1" noChangeArrowheads="1"/>
          </p:cNvPicPr>
          <p:nvPr/>
        </p:nvPicPr>
        <p:blipFill>
          <a:blip r:embed="rId6"/>
          <a:srcRect/>
          <a:stretch>
            <a:fillRect/>
          </a:stretch>
        </p:blipFill>
        <p:spPr bwMode="auto">
          <a:xfrm>
            <a:off x="4143372" y="4143380"/>
            <a:ext cx="2905092" cy="2571768"/>
          </a:xfrm>
          <a:prstGeom prst="rect">
            <a:avLst/>
          </a:prstGeom>
          <a:noFill/>
        </p:spPr>
      </p:pic>
    </p:spTree>
  </p:cSld>
  <p:clrMapOvr>
    <a:masterClrMapping/>
  </p:clrMapOvr>
  <p:transition>
    <p:strips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Typical British dinner</a:t>
            </a:r>
            <a:endParaRPr lang="ru-RU" dirty="0"/>
          </a:p>
        </p:txBody>
      </p:sp>
      <p:pic>
        <p:nvPicPr>
          <p:cNvPr id="17410" name="Picture 2" descr="http://o.aolcdn.com/photo-hub/adam/bf/8b/2fe330964da68fd27614dabaa7cc-100084289_456X342.jpg"/>
          <p:cNvPicPr>
            <a:picLocks noChangeAspect="1" noChangeArrowheads="1"/>
          </p:cNvPicPr>
          <p:nvPr/>
        </p:nvPicPr>
        <p:blipFill>
          <a:blip r:embed="rId2"/>
          <a:srcRect/>
          <a:stretch>
            <a:fillRect/>
          </a:stretch>
        </p:blipFill>
        <p:spPr bwMode="auto">
          <a:xfrm>
            <a:off x="142844" y="1500174"/>
            <a:ext cx="3214710" cy="2411033"/>
          </a:xfrm>
          <a:prstGeom prst="rect">
            <a:avLst/>
          </a:prstGeom>
          <a:noFill/>
        </p:spPr>
      </p:pic>
      <p:pic>
        <p:nvPicPr>
          <p:cNvPr id="17412" name="Picture 4" descr="http://1.bp.blogspot.com/-MDlmZ3DGhLY/T4wSiSSl4uI/AAAAAAAABWA/GWPvko0hGjg/s1600/salmon+025.jpg"/>
          <p:cNvPicPr>
            <a:picLocks noChangeAspect="1" noChangeArrowheads="1"/>
          </p:cNvPicPr>
          <p:nvPr/>
        </p:nvPicPr>
        <p:blipFill>
          <a:blip r:embed="rId3" cstate="print"/>
          <a:srcRect/>
          <a:stretch>
            <a:fillRect/>
          </a:stretch>
        </p:blipFill>
        <p:spPr bwMode="auto">
          <a:xfrm>
            <a:off x="5572132" y="1571612"/>
            <a:ext cx="3427412" cy="2286016"/>
          </a:xfrm>
          <a:prstGeom prst="rect">
            <a:avLst/>
          </a:prstGeom>
          <a:noFill/>
        </p:spPr>
      </p:pic>
      <p:pic>
        <p:nvPicPr>
          <p:cNvPr id="17414" name="Picture 6" descr="http://25.media.tumblr.com/tumblr_ma7uo9pYeB1qflpc1o1_500.jpg"/>
          <p:cNvPicPr>
            <a:picLocks noChangeAspect="1" noChangeArrowheads="1"/>
          </p:cNvPicPr>
          <p:nvPr/>
        </p:nvPicPr>
        <p:blipFill>
          <a:blip r:embed="rId4"/>
          <a:srcRect/>
          <a:stretch>
            <a:fillRect/>
          </a:stretch>
        </p:blipFill>
        <p:spPr bwMode="auto">
          <a:xfrm>
            <a:off x="142844" y="4071941"/>
            <a:ext cx="3214710" cy="2411033"/>
          </a:xfrm>
          <a:prstGeom prst="rect">
            <a:avLst/>
          </a:prstGeom>
          <a:noFill/>
        </p:spPr>
      </p:pic>
      <p:pic>
        <p:nvPicPr>
          <p:cNvPr id="17416" name="Picture 8" descr="http://2.bp.blogspot.com/-MdD8kD1mHEk/TsPKjUzdbsI/AAAAAAAAAGA/KFilkFhqVKI/s1600/roast+dinner.jpg"/>
          <p:cNvPicPr>
            <a:picLocks noChangeAspect="1" noChangeArrowheads="1"/>
          </p:cNvPicPr>
          <p:nvPr/>
        </p:nvPicPr>
        <p:blipFill>
          <a:blip r:embed="rId5"/>
          <a:srcRect/>
          <a:stretch>
            <a:fillRect/>
          </a:stretch>
        </p:blipFill>
        <p:spPr bwMode="auto">
          <a:xfrm>
            <a:off x="5429256" y="4071942"/>
            <a:ext cx="3539509" cy="2357454"/>
          </a:xfrm>
          <a:prstGeom prst="rect">
            <a:avLst/>
          </a:prstGeom>
          <a:noFill/>
        </p:spPr>
      </p:pic>
      <p:sp>
        <p:nvSpPr>
          <p:cNvPr id="8" name="TextBox 7"/>
          <p:cNvSpPr txBox="1"/>
          <p:nvPr/>
        </p:nvSpPr>
        <p:spPr>
          <a:xfrm>
            <a:off x="3428992" y="2285992"/>
            <a:ext cx="2071702" cy="3539430"/>
          </a:xfrm>
          <a:prstGeom prst="rect">
            <a:avLst/>
          </a:prstGeom>
          <a:noFill/>
        </p:spPr>
        <p:txBody>
          <a:bodyPr wrap="square" rtlCol="0">
            <a:spAutoFit/>
          </a:bodyPr>
          <a:lstStyle/>
          <a:p>
            <a:r>
              <a:rPr lang="en-US" sz="3200" dirty="0" smtClean="0"/>
              <a:t>It usually includes meat, stew vegetables and different souses</a:t>
            </a:r>
            <a:endParaRPr lang="ru-RU" sz="3200" dirty="0"/>
          </a:p>
        </p:txBody>
      </p:sp>
    </p:spTree>
  </p:cSld>
  <p:clrMapOvr>
    <a:masterClrMapping/>
  </p:clrMapOvr>
  <p:transition>
    <p:checke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Typical British supper</a:t>
            </a:r>
            <a:endParaRPr lang="ru-RU" dirty="0"/>
          </a:p>
        </p:txBody>
      </p:sp>
      <p:pic>
        <p:nvPicPr>
          <p:cNvPr id="18434" name="Picture 2" descr="http://gemmareverte.files.wordpress.com/2012/11/547020_4445319444081_283042194_n.jpg?w=652"/>
          <p:cNvPicPr>
            <a:picLocks noChangeAspect="1" noChangeArrowheads="1"/>
          </p:cNvPicPr>
          <p:nvPr/>
        </p:nvPicPr>
        <p:blipFill>
          <a:blip r:embed="rId2"/>
          <a:srcRect/>
          <a:stretch>
            <a:fillRect/>
          </a:stretch>
        </p:blipFill>
        <p:spPr bwMode="auto">
          <a:xfrm>
            <a:off x="142844" y="1500174"/>
            <a:ext cx="3000396" cy="2265300"/>
          </a:xfrm>
          <a:prstGeom prst="rect">
            <a:avLst/>
          </a:prstGeom>
          <a:noFill/>
        </p:spPr>
      </p:pic>
      <p:pic>
        <p:nvPicPr>
          <p:cNvPr id="18436" name="Picture 4" descr="http://0.tqn.com/d/britishfood/1/0/s/7/-/-/tomatotart400.jpg"/>
          <p:cNvPicPr>
            <a:picLocks noChangeAspect="1" noChangeArrowheads="1"/>
          </p:cNvPicPr>
          <p:nvPr/>
        </p:nvPicPr>
        <p:blipFill>
          <a:blip r:embed="rId3"/>
          <a:srcRect/>
          <a:stretch>
            <a:fillRect/>
          </a:stretch>
        </p:blipFill>
        <p:spPr bwMode="auto">
          <a:xfrm>
            <a:off x="5929322" y="1500174"/>
            <a:ext cx="3048022" cy="2286016"/>
          </a:xfrm>
          <a:prstGeom prst="rect">
            <a:avLst/>
          </a:prstGeom>
          <a:noFill/>
        </p:spPr>
      </p:pic>
      <p:pic>
        <p:nvPicPr>
          <p:cNvPr id="18438" name="Picture 6" descr="http://3.bp.blogspot.com/_sjK18HhPluw/S_liy-ZcChI/AAAAAAAABoo/bxB_NiycY7Q/s1600/peas1.jpg"/>
          <p:cNvPicPr>
            <a:picLocks noChangeAspect="1" noChangeArrowheads="1"/>
          </p:cNvPicPr>
          <p:nvPr/>
        </p:nvPicPr>
        <p:blipFill>
          <a:blip r:embed="rId4"/>
          <a:srcRect t="12466"/>
          <a:stretch>
            <a:fillRect/>
          </a:stretch>
        </p:blipFill>
        <p:spPr bwMode="auto">
          <a:xfrm>
            <a:off x="2143108" y="4000504"/>
            <a:ext cx="4714908" cy="2575189"/>
          </a:xfrm>
          <a:prstGeom prst="rect">
            <a:avLst/>
          </a:prstGeom>
          <a:noFill/>
        </p:spPr>
      </p:pic>
      <p:sp>
        <p:nvSpPr>
          <p:cNvPr id="7" name="TextBox 6"/>
          <p:cNvSpPr txBox="1"/>
          <p:nvPr/>
        </p:nvSpPr>
        <p:spPr>
          <a:xfrm>
            <a:off x="3143240" y="1643050"/>
            <a:ext cx="2857520" cy="2308324"/>
          </a:xfrm>
          <a:prstGeom prst="rect">
            <a:avLst/>
          </a:prstGeom>
          <a:noFill/>
        </p:spPr>
        <p:txBody>
          <a:bodyPr wrap="square" rtlCol="0">
            <a:spAutoFit/>
          </a:bodyPr>
          <a:lstStyle/>
          <a:p>
            <a:r>
              <a:rPr lang="en-US" sz="2400" dirty="0" smtClean="0"/>
              <a:t>It is big and can be various. On the table  you can see fish pie as well as fried potato with </a:t>
            </a:r>
            <a:r>
              <a:rPr lang="en-US" sz="2400" dirty="0" err="1" smtClean="0"/>
              <a:t>chiken</a:t>
            </a:r>
            <a:r>
              <a:rPr lang="en-US" sz="2400" dirty="0" smtClean="0"/>
              <a:t> and vegetable salad.</a:t>
            </a:r>
            <a:endParaRPr lang="ru-RU" sz="2400" dirty="0"/>
          </a:p>
        </p:txBody>
      </p:sp>
    </p:spTree>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Famous British tea</a:t>
            </a:r>
            <a:endParaRPr lang="ru-RU" dirty="0"/>
          </a:p>
        </p:txBody>
      </p:sp>
      <p:pic>
        <p:nvPicPr>
          <p:cNvPr id="19458" name="Picture 2" descr="http://www.beehivetearoom.com/NEW%20PHOTOS%202008/afternoon%20tea%20party.jpg"/>
          <p:cNvPicPr>
            <a:picLocks noChangeAspect="1" noChangeArrowheads="1"/>
          </p:cNvPicPr>
          <p:nvPr/>
        </p:nvPicPr>
        <p:blipFill>
          <a:blip r:embed="rId2" cstate="print"/>
          <a:srcRect/>
          <a:stretch>
            <a:fillRect/>
          </a:stretch>
        </p:blipFill>
        <p:spPr bwMode="auto">
          <a:xfrm>
            <a:off x="6643702" y="5191093"/>
            <a:ext cx="2357454" cy="1572375"/>
          </a:xfrm>
          <a:prstGeom prst="rect">
            <a:avLst/>
          </a:prstGeom>
          <a:noFill/>
        </p:spPr>
      </p:pic>
      <p:pic>
        <p:nvPicPr>
          <p:cNvPr id="19460" name="Picture 4" descr="http://blog.mightyleaf.com/wp-content/uploads/milkintea.jpg"/>
          <p:cNvPicPr>
            <a:picLocks noChangeAspect="1" noChangeArrowheads="1"/>
          </p:cNvPicPr>
          <p:nvPr/>
        </p:nvPicPr>
        <p:blipFill>
          <a:blip r:embed="rId3"/>
          <a:srcRect/>
          <a:stretch>
            <a:fillRect/>
          </a:stretch>
        </p:blipFill>
        <p:spPr bwMode="auto">
          <a:xfrm>
            <a:off x="0" y="1571612"/>
            <a:ext cx="2050421" cy="1500198"/>
          </a:xfrm>
          <a:prstGeom prst="rect">
            <a:avLst/>
          </a:prstGeom>
          <a:noFill/>
        </p:spPr>
      </p:pic>
      <p:pic>
        <p:nvPicPr>
          <p:cNvPr id="19462" name="Picture 6" descr="http://stpaulsgreenfieldpark.org/Photos/110402_EnglishTea/1.jpg"/>
          <p:cNvPicPr>
            <a:picLocks noChangeAspect="1" noChangeArrowheads="1"/>
          </p:cNvPicPr>
          <p:nvPr/>
        </p:nvPicPr>
        <p:blipFill>
          <a:blip r:embed="rId4"/>
          <a:srcRect/>
          <a:stretch>
            <a:fillRect/>
          </a:stretch>
        </p:blipFill>
        <p:spPr bwMode="auto">
          <a:xfrm>
            <a:off x="2214546" y="1571611"/>
            <a:ext cx="4429156" cy="3214711"/>
          </a:xfrm>
          <a:prstGeom prst="rect">
            <a:avLst/>
          </a:prstGeom>
          <a:noFill/>
        </p:spPr>
      </p:pic>
      <p:pic>
        <p:nvPicPr>
          <p:cNvPr id="19466" name="Picture 10" descr="http://www.twoleavestea.com/images/products/english-tea-traditions-i1-49-2-3-26-funfacts-englishteatraditions.jpg"/>
          <p:cNvPicPr>
            <a:picLocks noChangeAspect="1" noChangeArrowheads="1"/>
          </p:cNvPicPr>
          <p:nvPr/>
        </p:nvPicPr>
        <p:blipFill>
          <a:blip r:embed="rId5"/>
          <a:srcRect/>
          <a:stretch>
            <a:fillRect/>
          </a:stretch>
        </p:blipFill>
        <p:spPr bwMode="auto">
          <a:xfrm>
            <a:off x="7572396" y="67158"/>
            <a:ext cx="1246276" cy="1320523"/>
          </a:xfrm>
          <a:prstGeom prst="rect">
            <a:avLst/>
          </a:prstGeom>
          <a:noFill/>
        </p:spPr>
      </p:pic>
      <p:pic>
        <p:nvPicPr>
          <p:cNvPr id="19468" name="Picture 12" descr="http://www.twoleavestea.com/images/products/english-tea-traditions-i1-49-2-3-26-funfacts-englishteatraditions.jpg"/>
          <p:cNvPicPr>
            <a:picLocks noChangeAspect="1" noChangeArrowheads="1"/>
          </p:cNvPicPr>
          <p:nvPr/>
        </p:nvPicPr>
        <p:blipFill>
          <a:blip r:embed="rId5"/>
          <a:srcRect/>
          <a:stretch>
            <a:fillRect/>
          </a:stretch>
        </p:blipFill>
        <p:spPr bwMode="auto">
          <a:xfrm>
            <a:off x="214282" y="71414"/>
            <a:ext cx="1246299" cy="1320547"/>
          </a:xfrm>
          <a:prstGeom prst="rect">
            <a:avLst/>
          </a:prstGeom>
          <a:noFill/>
        </p:spPr>
      </p:pic>
      <p:pic>
        <p:nvPicPr>
          <p:cNvPr id="19470" name="Picture 14" descr="http://www.maketravelfair.co.uk/wp-content/uploads/2010/08/afternoon-tea.png"/>
          <p:cNvPicPr>
            <a:picLocks noChangeAspect="1" noChangeArrowheads="1"/>
          </p:cNvPicPr>
          <p:nvPr/>
        </p:nvPicPr>
        <p:blipFill>
          <a:blip r:embed="rId6"/>
          <a:srcRect/>
          <a:stretch>
            <a:fillRect/>
          </a:stretch>
        </p:blipFill>
        <p:spPr bwMode="auto">
          <a:xfrm>
            <a:off x="142844" y="5262549"/>
            <a:ext cx="2214578" cy="1476386"/>
          </a:xfrm>
          <a:prstGeom prst="rect">
            <a:avLst/>
          </a:prstGeom>
          <a:noFill/>
        </p:spPr>
      </p:pic>
      <p:sp>
        <p:nvSpPr>
          <p:cNvPr id="19472" name="AutoShape 16" descr="http://blog.englishtrackers.com/wp-content/uploads/2011/08/Cream-tea.jpg"/>
          <p:cNvSpPr>
            <a:spLocks noChangeAspect="1" noChangeArrowheads="1"/>
          </p:cNvSpPr>
          <p:nvPr/>
        </p:nvSpPr>
        <p:spPr bwMode="auto">
          <a:xfrm>
            <a:off x="63500" y="-136525"/>
            <a:ext cx="10125075" cy="67532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74" name="Picture 18" descr="http://dwcl9bg5xuwsh.cloudfront.net/media/images/corporate/offers_and_packages/banner_rhg_jubilee_tea.jpg"/>
          <p:cNvPicPr>
            <a:picLocks noChangeAspect="1" noChangeArrowheads="1"/>
          </p:cNvPicPr>
          <p:nvPr/>
        </p:nvPicPr>
        <p:blipFill>
          <a:blip r:embed="rId7"/>
          <a:srcRect/>
          <a:stretch>
            <a:fillRect/>
          </a:stretch>
        </p:blipFill>
        <p:spPr bwMode="auto">
          <a:xfrm>
            <a:off x="2643174" y="4857760"/>
            <a:ext cx="3643338" cy="1877487"/>
          </a:xfrm>
          <a:prstGeom prst="rect">
            <a:avLst/>
          </a:prstGeom>
          <a:noFill/>
        </p:spPr>
      </p:pic>
      <p:pic>
        <p:nvPicPr>
          <p:cNvPr id="19476" name="Picture 20" descr="http://science.compulenta.ru/upload/iblock/185/ttt.jpg"/>
          <p:cNvPicPr>
            <a:picLocks noChangeAspect="1" noChangeArrowheads="1"/>
          </p:cNvPicPr>
          <p:nvPr/>
        </p:nvPicPr>
        <p:blipFill>
          <a:blip r:embed="rId8" cstate="print"/>
          <a:srcRect/>
          <a:stretch>
            <a:fillRect/>
          </a:stretch>
        </p:blipFill>
        <p:spPr bwMode="auto">
          <a:xfrm>
            <a:off x="6858016" y="1571613"/>
            <a:ext cx="2143100" cy="1571636"/>
          </a:xfrm>
          <a:prstGeom prst="rect">
            <a:avLst/>
          </a:prstGeom>
          <a:noFill/>
        </p:spPr>
      </p:pic>
    </p:spTree>
  </p:cSld>
  <p:clrMapOvr>
    <a:masterClrMapping/>
  </p:clrMapOvr>
  <p:transition>
    <p:whee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47</TotalTime>
  <Words>125</Words>
  <Application>Microsoft Office PowerPoint</Application>
  <PresentationFormat>Экран (4:3)</PresentationFormat>
  <Paragraphs>10</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Модульная</vt:lpstr>
      <vt:lpstr>BRITISH CUISINE</vt:lpstr>
      <vt:lpstr>What is British cuisine</vt:lpstr>
      <vt:lpstr>What does it include</vt:lpstr>
      <vt:lpstr>Typical British breakfast</vt:lpstr>
      <vt:lpstr>Typical British dinner</vt:lpstr>
      <vt:lpstr>Typical British supper</vt:lpstr>
      <vt:lpstr>Famous British tea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CUISINE</dc:title>
  <dc:creator>Olya</dc:creator>
  <cp:lastModifiedBy>Olya</cp:lastModifiedBy>
  <cp:revision>6</cp:revision>
  <dcterms:created xsi:type="dcterms:W3CDTF">2013-04-03T16:14:18Z</dcterms:created>
  <dcterms:modified xsi:type="dcterms:W3CDTF">2013-04-03T17:03:03Z</dcterms:modified>
</cp:coreProperties>
</file>