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62" r:id="rId4"/>
    <p:sldId id="271" r:id="rId5"/>
    <p:sldId id="261" r:id="rId6"/>
    <p:sldId id="263" r:id="rId7"/>
    <p:sldId id="259" r:id="rId8"/>
    <p:sldId id="276" r:id="rId9"/>
    <p:sldId id="268" r:id="rId10"/>
    <p:sldId id="273" r:id="rId11"/>
    <p:sldId id="274" r:id="rId12"/>
    <p:sldId id="278" r:id="rId13"/>
    <p:sldId id="277" r:id="rId14"/>
    <p:sldId id="269" r:id="rId15"/>
    <p:sldId id="275" r:id="rId16"/>
    <p:sldId id="280" r:id="rId17"/>
    <p:sldId id="281" r:id="rId18"/>
    <p:sldId id="282" r:id="rId19"/>
    <p:sldId id="283" r:id="rId20"/>
    <p:sldId id="287" r:id="rId21"/>
    <p:sldId id="289" r:id="rId22"/>
    <p:sldId id="291" r:id="rId23"/>
    <p:sldId id="294" r:id="rId24"/>
    <p:sldId id="297" r:id="rId25"/>
    <p:sldId id="293" r:id="rId26"/>
    <p:sldId id="292" r:id="rId27"/>
    <p:sldId id="295" r:id="rId28"/>
    <p:sldId id="296" r:id="rId29"/>
    <p:sldId id="299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F837-FEA2-4B89-8509-DB234DB9484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2D6D-C2AF-4EAE-A23E-1CB4107197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F837-FEA2-4B89-8509-DB234DB9484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2D6D-C2AF-4EAE-A23E-1CB4107197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F837-FEA2-4B89-8509-DB234DB9484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2D6D-C2AF-4EAE-A23E-1CB4107197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F837-FEA2-4B89-8509-DB234DB9484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2D6D-C2AF-4EAE-A23E-1CB4107197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F837-FEA2-4B89-8509-DB234DB9484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2D6D-C2AF-4EAE-A23E-1CB4107197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F837-FEA2-4B89-8509-DB234DB9484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2D6D-C2AF-4EAE-A23E-1CB4107197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F837-FEA2-4B89-8509-DB234DB9484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2D6D-C2AF-4EAE-A23E-1CB4107197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F837-FEA2-4B89-8509-DB234DB9484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312D6D-C2AF-4EAE-A23E-1CB4107197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F837-FEA2-4B89-8509-DB234DB9484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2D6D-C2AF-4EAE-A23E-1CB4107197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F837-FEA2-4B89-8509-DB234DB9484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CC312D6D-C2AF-4EAE-A23E-1CB4107197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F79F837-FEA2-4B89-8509-DB234DB9484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2D6D-C2AF-4EAE-A23E-1CB4107197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F79F837-FEA2-4B89-8509-DB234DB9484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C312D6D-C2AF-4EAE-A23E-1CB4107197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-1692696" y="3337560"/>
            <a:ext cx="216024" cy="23012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4066942" cy="876076"/>
          </a:xfrm>
        </p:spPr>
        <p:txBody>
          <a:bodyPr vert="horz" tIns="0" rIns="45720" bIns="0" anchor="b">
            <a:noAutofit/>
          </a:bodyPr>
          <a:lstStyle/>
          <a:p>
            <a:endParaRPr lang="ru-RU" sz="9600" dirty="0"/>
          </a:p>
        </p:txBody>
      </p:sp>
      <p:pic>
        <p:nvPicPr>
          <p:cNvPr id="29698" name="Picture 2" descr="http://udoktora.net/wp-content/uploads/2011/12/chto-takoe-str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0"/>
            <a:ext cx="4427984" cy="3356992"/>
          </a:xfrm>
          <a:prstGeom prst="rect">
            <a:avLst/>
          </a:prstGeom>
          <a:noFill/>
        </p:spPr>
      </p:pic>
      <p:pic>
        <p:nvPicPr>
          <p:cNvPr id="29700" name="Picture 4" descr="http://udoktora.net/wp-content/uploads/2011/11/rasseyannyiy-skleroz-460x3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356992"/>
            <a:ext cx="4499992" cy="3501008"/>
          </a:xfrm>
          <a:prstGeom prst="rect">
            <a:avLst/>
          </a:prstGeom>
          <a:noFill/>
        </p:spPr>
      </p:pic>
      <p:pic>
        <p:nvPicPr>
          <p:cNvPr id="29702" name="Picture 6" descr="http://mamapedia.com.ua/UploadImages/nervnyi-stres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6991"/>
            <a:ext cx="4716016" cy="3501009"/>
          </a:xfrm>
          <a:prstGeom prst="rect">
            <a:avLst/>
          </a:prstGeom>
          <a:noFill/>
        </p:spPr>
      </p:pic>
      <p:pic>
        <p:nvPicPr>
          <p:cNvPr id="29704" name="Picture 8" descr="http://kpoxa.org.ru/wp-content/uploads/2013/05/stres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720199" cy="335699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059832" y="116632"/>
            <a:ext cx="46085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9600" dirty="0" smtClean="0"/>
              <a:t>Стрес</a:t>
            </a:r>
            <a:endParaRPr lang="ru-RU" sz="9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4" descr="5-Easy-Work-Related-Stress-Bust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1"/>
            <a:ext cx="630019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/>
              <a:t>Чи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можна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жити</a:t>
            </a:r>
            <a:r>
              <a:rPr lang="ru-RU" sz="2800" b="1" dirty="0" smtClean="0"/>
              <a:t> без </a:t>
            </a:r>
            <a:r>
              <a:rPr lang="ru-RU" sz="2800" b="1" dirty="0" err="1" smtClean="0"/>
              <a:t>стресу</a:t>
            </a:r>
            <a:r>
              <a:rPr lang="ru-RU" sz="2800" b="1" dirty="0" smtClean="0"/>
              <a:t>?</a:t>
            </a:r>
            <a:r>
              <a:rPr lang="ru-RU" sz="2800" dirty="0" smtClean="0"/>
              <a:t> Наука </a:t>
            </a:r>
            <a:r>
              <a:rPr lang="ru-RU" sz="2800" dirty="0" err="1" smtClean="0"/>
              <a:t>стверджує</a:t>
            </a:r>
            <a:r>
              <a:rPr lang="ru-RU" sz="2800" dirty="0" smtClean="0"/>
              <a:t>: не </a:t>
            </a:r>
            <a:r>
              <a:rPr lang="ru-RU" sz="2800" dirty="0" err="1" smtClean="0"/>
              <a:t>можна</a:t>
            </a:r>
            <a:r>
              <a:rPr lang="ru-RU" sz="2800" dirty="0" smtClean="0"/>
              <a:t>. </a:t>
            </a:r>
            <a:r>
              <a:rPr lang="ru-RU" sz="2800" dirty="0" err="1" smtClean="0"/>
              <a:t>Отже</a:t>
            </a:r>
            <a:r>
              <a:rPr lang="ru-RU" sz="2800" dirty="0" smtClean="0"/>
              <a:t>, </a:t>
            </a:r>
            <a:r>
              <a:rPr lang="ru-RU" sz="2800" dirty="0" err="1" smtClean="0"/>
              <a:t>адаптуватися</a:t>
            </a:r>
            <a:r>
              <a:rPr lang="ru-RU" sz="2800" dirty="0" smtClean="0"/>
              <a:t> до </a:t>
            </a:r>
            <a:r>
              <a:rPr lang="ru-RU" sz="2800" dirty="0" err="1" smtClean="0"/>
              <a:t>нових</a:t>
            </a:r>
            <a:r>
              <a:rPr lang="ru-RU" sz="2800" dirty="0" smtClean="0"/>
              <a:t> умов ми </a:t>
            </a:r>
            <a:r>
              <a:rPr lang="ru-RU" sz="2800" dirty="0" err="1" smtClean="0"/>
              <a:t>повинні</a:t>
            </a:r>
            <a:r>
              <a:rPr lang="ru-RU" sz="2800" dirty="0" smtClean="0"/>
              <a:t> </a:t>
            </a:r>
            <a:r>
              <a:rPr lang="ru-RU" sz="2800" dirty="0" err="1" smtClean="0"/>
              <a:t>постійно</a:t>
            </a:r>
            <a:r>
              <a:rPr lang="ru-RU" sz="2800" dirty="0" smtClean="0"/>
              <a:t>. </a:t>
            </a:r>
            <a:r>
              <a:rPr lang="ru-RU" sz="2800" dirty="0" err="1" smtClean="0"/>
              <a:t>Життя</a:t>
            </a:r>
            <a:r>
              <a:rPr lang="ru-RU" sz="2800" dirty="0" smtClean="0"/>
              <a:t> – </a:t>
            </a:r>
            <a:r>
              <a:rPr lang="ru-RU" sz="2800" dirty="0" err="1" smtClean="0"/>
              <a:t>це</a:t>
            </a:r>
            <a:r>
              <a:rPr lang="ru-RU" sz="2800" dirty="0" smtClean="0"/>
              <a:t> </a:t>
            </a:r>
            <a:r>
              <a:rPr lang="ru-RU" sz="2800" dirty="0" err="1" smtClean="0"/>
              <a:t>постійне</a:t>
            </a:r>
            <a:r>
              <a:rPr lang="ru-RU" sz="2800" dirty="0" smtClean="0"/>
              <a:t> </a:t>
            </a:r>
            <a:r>
              <a:rPr lang="ru-RU" sz="2800" dirty="0" err="1" smtClean="0"/>
              <a:t>джерело</a:t>
            </a:r>
            <a:r>
              <a:rPr lang="ru-RU" sz="2800" dirty="0" smtClean="0"/>
              <a:t> </a:t>
            </a:r>
            <a:r>
              <a:rPr lang="ru-RU" sz="2800" dirty="0" err="1" smtClean="0"/>
              <a:t>змін</a:t>
            </a:r>
            <a:r>
              <a:rPr lang="ru-RU" sz="2800" dirty="0" smtClean="0"/>
              <a:t>. За </a:t>
            </a:r>
            <a:r>
              <a:rPr lang="ru-RU" sz="2800" dirty="0" err="1" smtClean="0"/>
              <a:t>своєю</a:t>
            </a:r>
            <a:r>
              <a:rPr lang="ru-RU" sz="2800" dirty="0" smtClean="0"/>
              <a:t> природою </a:t>
            </a:r>
            <a:r>
              <a:rPr lang="ru-RU" sz="2800" dirty="0" err="1" smtClean="0"/>
              <a:t>життя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є</a:t>
            </a:r>
            <a:r>
              <a:rPr lang="ru-RU" sz="2800" dirty="0" smtClean="0"/>
              <a:t> </a:t>
            </a:r>
            <a:r>
              <a:rPr lang="ru-RU" sz="2800" dirty="0" err="1" smtClean="0"/>
              <a:t>головним</a:t>
            </a:r>
            <a:r>
              <a:rPr lang="ru-RU" sz="2800" dirty="0" smtClean="0"/>
              <a:t> </a:t>
            </a:r>
            <a:r>
              <a:rPr lang="ru-RU" sz="2800" dirty="0" err="1" smtClean="0"/>
              <a:t>джерелом</a:t>
            </a:r>
            <a:r>
              <a:rPr lang="ru-RU" sz="2800" dirty="0" smtClean="0"/>
              <a:t> </a:t>
            </a:r>
            <a:r>
              <a:rPr lang="ru-RU" sz="2800" dirty="0" err="1" smtClean="0"/>
              <a:t>стресів</a:t>
            </a:r>
            <a:r>
              <a:rPr lang="ru-RU" sz="2800" dirty="0" smtClean="0"/>
              <a:t>, тому </a:t>
            </a:r>
            <a:r>
              <a:rPr lang="ru-RU" sz="2800" dirty="0" err="1" smtClean="0"/>
              <a:t>повністю</a:t>
            </a:r>
            <a:r>
              <a:rPr lang="ru-RU" sz="2800" dirty="0" smtClean="0"/>
              <a:t> </a:t>
            </a:r>
            <a:r>
              <a:rPr lang="ru-RU" sz="2800" dirty="0" err="1" smtClean="0"/>
              <a:t>від</a:t>
            </a:r>
            <a:r>
              <a:rPr lang="ru-RU" sz="2800" dirty="0" smtClean="0"/>
              <a:t> них </a:t>
            </a:r>
            <a:r>
              <a:rPr lang="ru-RU" sz="2800" dirty="0" err="1" smtClean="0"/>
              <a:t>позбутися</a:t>
            </a:r>
            <a:r>
              <a:rPr lang="ru-RU" sz="2800" dirty="0" smtClean="0"/>
              <a:t> </a:t>
            </a:r>
            <a:r>
              <a:rPr lang="ru-RU" sz="2800" dirty="0" err="1" smtClean="0"/>
              <a:t>можна</a:t>
            </a:r>
            <a:r>
              <a:rPr lang="ru-RU" sz="2800" dirty="0" smtClean="0"/>
              <a:t> </a:t>
            </a:r>
            <a:r>
              <a:rPr lang="ru-RU" sz="2800" dirty="0" err="1" smtClean="0"/>
              <a:t>тільки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приходом </a:t>
            </a:r>
            <a:r>
              <a:rPr lang="ru-RU" sz="2800" dirty="0" err="1" smtClean="0"/>
              <a:t>смерті</a:t>
            </a:r>
            <a:r>
              <a:rPr lang="ru-RU" sz="2800" dirty="0" smtClean="0"/>
              <a:t>. </a:t>
            </a:r>
            <a:r>
              <a:rPr lang="ru-RU" sz="2800" dirty="0" err="1" smtClean="0"/>
              <a:t>Викорінити</a:t>
            </a:r>
            <a:r>
              <a:rPr lang="ru-RU" sz="2800" dirty="0" smtClean="0"/>
              <a:t> </a:t>
            </a:r>
            <a:r>
              <a:rPr lang="ru-RU" sz="2800" dirty="0" err="1" smtClean="0"/>
              <a:t>стрес</a:t>
            </a:r>
            <a:r>
              <a:rPr lang="ru-RU" sz="2800" dirty="0" smtClean="0"/>
              <a:t> </a:t>
            </a:r>
            <a:r>
              <a:rPr lang="ru-RU" sz="2800" dirty="0" err="1" smtClean="0"/>
              <a:t>неможливо</a:t>
            </a:r>
            <a:r>
              <a:rPr lang="ru-RU" sz="2800" dirty="0" smtClean="0"/>
              <a:t>, </a:t>
            </a:r>
            <a:r>
              <a:rPr lang="ru-RU" sz="2800" dirty="0" err="1" smtClean="0"/>
              <a:t>але</a:t>
            </a:r>
            <a:r>
              <a:rPr lang="ru-RU" sz="2800" dirty="0" smtClean="0"/>
              <a:t> в наших силах </a:t>
            </a:r>
            <a:r>
              <a:rPr lang="ru-RU" sz="2800" dirty="0" err="1" smtClean="0"/>
              <a:t>влаштувати</a:t>
            </a:r>
            <a:r>
              <a:rPr lang="ru-RU" sz="2800" dirty="0" smtClean="0"/>
              <a:t> </a:t>
            </a:r>
            <a:r>
              <a:rPr lang="ru-RU" sz="2800" dirty="0" err="1" smtClean="0"/>
              <a:t>особисте</a:t>
            </a:r>
            <a:r>
              <a:rPr lang="ru-RU" sz="2800" dirty="0" smtClean="0"/>
              <a:t> </a:t>
            </a:r>
            <a:r>
              <a:rPr lang="ru-RU" sz="2800" dirty="0" err="1" smtClean="0"/>
              <a:t>життя</a:t>
            </a:r>
            <a:r>
              <a:rPr lang="ru-RU" sz="2800" dirty="0" smtClean="0"/>
              <a:t> так, </a:t>
            </a:r>
            <a:r>
              <a:rPr lang="ru-RU" sz="2800" dirty="0" err="1" smtClean="0"/>
              <a:t>щоб</a:t>
            </a:r>
            <a:r>
              <a:rPr lang="ru-RU" sz="2800" dirty="0" smtClean="0"/>
              <a:t> </a:t>
            </a:r>
            <a:r>
              <a:rPr lang="ru-RU" sz="2800" dirty="0" err="1" smtClean="0"/>
              <a:t>отримувати</a:t>
            </a:r>
            <a:r>
              <a:rPr lang="ru-RU" sz="2800" dirty="0" smtClean="0"/>
              <a:t> </a:t>
            </a:r>
            <a:r>
              <a:rPr lang="ru-RU" sz="2800" dirty="0" err="1" smtClean="0"/>
              <a:t>тільки</a:t>
            </a:r>
            <a:r>
              <a:rPr lang="ru-RU" sz="2800" dirty="0" smtClean="0"/>
              <a:t> </a:t>
            </a:r>
            <a:r>
              <a:rPr lang="ru-RU" sz="2800" dirty="0" err="1" smtClean="0"/>
              <a:t>приємні</a:t>
            </a:r>
            <a:r>
              <a:rPr lang="ru-RU" sz="2800" dirty="0" smtClean="0"/>
              <a:t> </a:t>
            </a:r>
            <a:r>
              <a:rPr lang="ru-RU" sz="2800" dirty="0" err="1" smtClean="0"/>
              <a:t>стреси</a:t>
            </a:r>
            <a:r>
              <a:rPr lang="ru-RU" sz="2800" dirty="0" smtClean="0"/>
              <a:t> та </a:t>
            </a:r>
            <a:r>
              <a:rPr lang="ru-RU" sz="2800" dirty="0" err="1" smtClean="0"/>
              <a:t>позбутися</a:t>
            </a:r>
            <a:r>
              <a:rPr lang="ru-RU" sz="2800" dirty="0" smtClean="0"/>
              <a:t> </a:t>
            </a:r>
            <a:r>
              <a:rPr lang="ru-RU" sz="2800" dirty="0" err="1" smtClean="0"/>
              <a:t>від</a:t>
            </a:r>
            <a:r>
              <a:rPr lang="ru-RU" sz="2800" dirty="0" smtClean="0"/>
              <a:t> </a:t>
            </a:r>
            <a:r>
              <a:rPr lang="ru-RU" sz="2800" dirty="0" err="1" smtClean="0"/>
              <a:t>неприємних</a:t>
            </a:r>
            <a:r>
              <a:rPr lang="ru-RU" sz="2800" dirty="0" smtClean="0"/>
              <a:t>. </a:t>
            </a:r>
            <a:endParaRPr lang="ru-RU" sz="2800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/>
              <a:t>Важко</a:t>
            </a:r>
            <a:r>
              <a:rPr lang="ru-RU" sz="3200" dirty="0" smtClean="0"/>
              <a:t> </a:t>
            </a:r>
            <a:r>
              <a:rPr lang="ru-RU" sz="3200" dirty="0" err="1" smtClean="0"/>
              <a:t>перелічити</a:t>
            </a:r>
            <a:r>
              <a:rPr lang="ru-RU" sz="3200" dirty="0" smtClean="0"/>
              <a:t> </a:t>
            </a:r>
            <a:r>
              <a:rPr lang="ru-RU" sz="3200" dirty="0" err="1" smtClean="0"/>
              <a:t>усі</a:t>
            </a:r>
            <a:r>
              <a:rPr lang="ru-RU" sz="3200" dirty="0" smtClean="0"/>
              <a:t> причини </a:t>
            </a:r>
            <a:r>
              <a:rPr lang="ru-RU" sz="3200" dirty="0" err="1" smtClean="0"/>
              <a:t>стресових</a:t>
            </a:r>
            <a:r>
              <a:rPr lang="ru-RU" sz="3200" dirty="0" smtClean="0"/>
              <a:t> </a:t>
            </a:r>
            <a:r>
              <a:rPr lang="ru-RU" sz="3200" dirty="0" err="1" smtClean="0"/>
              <a:t>розладів</a:t>
            </a:r>
            <a:r>
              <a:rPr lang="ru-RU" sz="3200" dirty="0" smtClean="0"/>
              <a:t>, </a:t>
            </a:r>
            <a:r>
              <a:rPr lang="ru-RU" sz="3200" dirty="0" err="1" smtClean="0"/>
              <a:t>але</a:t>
            </a:r>
            <a:r>
              <a:rPr lang="ru-RU" sz="3200" dirty="0" smtClean="0"/>
              <a:t> </a:t>
            </a:r>
            <a:r>
              <a:rPr lang="ru-RU" sz="3200" dirty="0" err="1" smtClean="0"/>
              <a:t>вчені</a:t>
            </a:r>
            <a:r>
              <a:rPr lang="ru-RU" sz="3200" dirty="0" smtClean="0"/>
              <a:t> </a:t>
            </a:r>
            <a:r>
              <a:rPr lang="ru-RU" sz="3200" dirty="0" err="1" smtClean="0"/>
              <a:t>пропонують</a:t>
            </a:r>
            <a:r>
              <a:rPr lang="ru-RU" sz="3200" dirty="0" smtClean="0"/>
              <a:t> </a:t>
            </a:r>
            <a:r>
              <a:rPr lang="ru-RU" sz="3200" dirty="0" err="1" smtClean="0"/>
              <a:t>наступну</a:t>
            </a:r>
            <a:r>
              <a:rPr lang="ru-RU" sz="3200" dirty="0" smtClean="0"/>
              <a:t> </a:t>
            </a:r>
            <a:r>
              <a:rPr lang="ru-RU" sz="3200" dirty="0" err="1" smtClean="0"/>
              <a:t>систематизацію</a:t>
            </a:r>
            <a:r>
              <a:rPr lang="ru-RU" sz="3200" dirty="0" smtClean="0"/>
              <a:t> </a:t>
            </a:r>
            <a:r>
              <a:rPr lang="ru-RU" sz="3200" dirty="0" err="1" smtClean="0"/>
              <a:t>основних</a:t>
            </a:r>
            <a:r>
              <a:rPr lang="ru-RU" sz="3200" dirty="0" smtClean="0"/>
              <a:t> причин: </a:t>
            </a:r>
            <a:endParaRPr lang="ru-RU" sz="3200" dirty="0" smtClean="0"/>
          </a:p>
          <a:p>
            <a:pPr marL="514350" indent="-514350">
              <a:buAutoNum type="arabicParenR"/>
            </a:pPr>
            <a:r>
              <a:rPr lang="ru-RU" sz="3200" dirty="0" err="1" smtClean="0"/>
              <a:t>патологічні</a:t>
            </a:r>
            <a:r>
              <a:rPr lang="ru-RU" sz="3200" dirty="0" smtClean="0"/>
              <a:t> </a:t>
            </a:r>
            <a:r>
              <a:rPr lang="ru-RU" sz="3200" dirty="0" err="1" smtClean="0"/>
              <a:t>спадкові</a:t>
            </a:r>
            <a:r>
              <a:rPr lang="ru-RU" sz="3200" dirty="0" smtClean="0"/>
              <a:t> </a:t>
            </a:r>
            <a:r>
              <a:rPr lang="ru-RU" sz="3200" dirty="0" err="1" smtClean="0"/>
              <a:t>фактори</a:t>
            </a:r>
            <a:r>
              <a:rPr lang="ru-RU" sz="3200" dirty="0" smtClean="0"/>
              <a:t>; </a:t>
            </a:r>
            <a:endParaRPr lang="ru-RU" sz="3200" dirty="0" smtClean="0"/>
          </a:p>
          <a:p>
            <a:pPr marL="514350" indent="-514350">
              <a:buAutoNum type="arabicParenR"/>
            </a:pPr>
            <a:r>
              <a:rPr lang="ru-RU" sz="3200" dirty="0" err="1" smtClean="0"/>
              <a:t>особливості</a:t>
            </a:r>
            <a:r>
              <a:rPr lang="ru-RU" sz="3200" dirty="0" smtClean="0"/>
              <a:t> </a:t>
            </a:r>
            <a:r>
              <a:rPr lang="ru-RU" sz="3200" dirty="0" err="1" smtClean="0"/>
              <a:t>особистості</a:t>
            </a:r>
            <a:r>
              <a:rPr lang="ru-RU" sz="3200" dirty="0" smtClean="0"/>
              <a:t>; </a:t>
            </a:r>
            <a:endParaRPr lang="ru-RU" sz="3200" dirty="0" smtClean="0"/>
          </a:p>
          <a:p>
            <a:pPr marL="514350" indent="-514350">
              <a:buAutoNum type="arabicParenR"/>
            </a:pPr>
            <a:r>
              <a:rPr lang="ru-RU" sz="3200" dirty="0" err="1" smtClean="0"/>
              <a:t>вік</a:t>
            </a:r>
            <a:r>
              <a:rPr lang="ru-RU" sz="3200" dirty="0" smtClean="0"/>
              <a:t> </a:t>
            </a:r>
            <a:r>
              <a:rPr lang="ru-RU" sz="3200" dirty="0" smtClean="0"/>
              <a:t>(</a:t>
            </a:r>
            <a:r>
              <a:rPr lang="ru-RU" sz="3200" dirty="0" err="1" smtClean="0"/>
              <a:t>юнацький</a:t>
            </a:r>
            <a:r>
              <a:rPr lang="ru-RU" sz="3200" dirty="0" smtClean="0"/>
              <a:t>, </a:t>
            </a:r>
            <a:r>
              <a:rPr lang="ru-RU" sz="3200" dirty="0" err="1" smtClean="0"/>
              <a:t>пізній</a:t>
            </a:r>
            <a:r>
              <a:rPr lang="ru-RU" sz="3200" dirty="0" smtClean="0"/>
              <a:t>);</a:t>
            </a:r>
          </a:p>
          <a:p>
            <a:pPr marL="514350" indent="-514350">
              <a:buAutoNum type="arabicParenR"/>
            </a:pPr>
            <a:r>
              <a:rPr lang="ru-RU" sz="3200" dirty="0" err="1" smtClean="0"/>
              <a:t>особливі</a:t>
            </a:r>
            <a:r>
              <a:rPr lang="ru-RU" sz="3200" dirty="0" smtClean="0"/>
              <a:t> </a:t>
            </a:r>
            <a:r>
              <a:rPr lang="ru-RU" sz="3200" dirty="0" err="1" smtClean="0"/>
              <a:t>періоди</a:t>
            </a:r>
            <a:r>
              <a:rPr lang="ru-RU" sz="3200" dirty="0" smtClean="0"/>
              <a:t> </a:t>
            </a:r>
            <a:r>
              <a:rPr lang="ru-RU" sz="3200" dirty="0" err="1" smtClean="0"/>
              <a:t>життя</a:t>
            </a:r>
            <a:r>
              <a:rPr lang="ru-RU" sz="3200" dirty="0" smtClean="0"/>
              <a:t>; </a:t>
            </a:r>
            <a:endParaRPr lang="ru-RU" sz="3200" dirty="0" smtClean="0"/>
          </a:p>
          <a:p>
            <a:pPr marL="514350" indent="-514350">
              <a:buAutoNum type="arabicParenR"/>
            </a:pPr>
            <a:r>
              <a:rPr lang="ru-RU" sz="3200" dirty="0" err="1" smtClean="0"/>
              <a:t>тяжкі</a:t>
            </a:r>
            <a:r>
              <a:rPr lang="ru-RU" sz="3200" dirty="0" smtClean="0"/>
              <a:t> </a:t>
            </a:r>
            <a:r>
              <a:rPr lang="ru-RU" sz="3200" dirty="0" smtClean="0"/>
              <a:t>“</a:t>
            </a:r>
            <a:r>
              <a:rPr lang="ru-RU" sz="3200" dirty="0" err="1" smtClean="0"/>
              <a:t>удари</a:t>
            </a:r>
            <a:r>
              <a:rPr lang="ru-RU" sz="3200" dirty="0" smtClean="0"/>
              <a:t> </a:t>
            </a:r>
            <a:r>
              <a:rPr lang="ru-RU" sz="3200" dirty="0" err="1" smtClean="0"/>
              <a:t>долі</a:t>
            </a:r>
            <a:r>
              <a:rPr lang="ru-RU" sz="3200" dirty="0" smtClean="0"/>
              <a:t>” (смерть </a:t>
            </a:r>
            <a:r>
              <a:rPr lang="ru-RU" sz="3200" dirty="0" err="1" smtClean="0"/>
              <a:t>чи</a:t>
            </a:r>
            <a:r>
              <a:rPr lang="ru-RU" sz="3200" dirty="0" smtClean="0"/>
              <a:t> </a:t>
            </a:r>
            <a:r>
              <a:rPr lang="ru-RU" sz="3200" dirty="0" err="1" smtClean="0"/>
              <a:t>розлучення</a:t>
            </a:r>
            <a:r>
              <a:rPr lang="ru-RU" sz="3200" dirty="0" smtClean="0"/>
              <a:t>); </a:t>
            </a:r>
            <a:endParaRPr lang="ru-RU" sz="3200" dirty="0" smtClean="0"/>
          </a:p>
          <a:p>
            <a:pPr marL="514350" indent="-514350">
              <a:buAutoNum type="arabicParenR"/>
            </a:pPr>
            <a:r>
              <a:rPr lang="ru-RU" sz="3200" dirty="0" err="1" smtClean="0"/>
              <a:t>негативні</a:t>
            </a:r>
            <a:r>
              <a:rPr lang="ru-RU" sz="3200" dirty="0" smtClean="0"/>
              <a:t> </a:t>
            </a:r>
            <a:r>
              <a:rPr lang="ru-RU" sz="3200" dirty="0" err="1" smtClean="0"/>
              <a:t>потрясіння</a:t>
            </a:r>
            <a:r>
              <a:rPr lang="ru-RU" sz="3200" dirty="0" smtClean="0"/>
              <a:t>; </a:t>
            </a:r>
            <a:endParaRPr lang="ru-RU" sz="3200" dirty="0" smtClean="0"/>
          </a:p>
          <a:p>
            <a:pPr marL="514350" indent="-514350">
              <a:buAutoNum type="arabicParenR"/>
            </a:pPr>
            <a:r>
              <a:rPr lang="ru-RU" sz="3200" dirty="0" err="1" smtClean="0"/>
              <a:t>стихійні</a:t>
            </a:r>
            <a:r>
              <a:rPr lang="ru-RU" sz="3200" dirty="0" smtClean="0"/>
              <a:t> лиха;</a:t>
            </a:r>
          </a:p>
          <a:p>
            <a:pPr marL="514350" indent="-514350">
              <a:buAutoNum type="arabicParenR"/>
            </a:pPr>
            <a:r>
              <a:rPr lang="ru-RU" sz="3200" dirty="0" err="1" smtClean="0"/>
              <a:t>нездатність</a:t>
            </a:r>
            <a:r>
              <a:rPr lang="ru-RU" sz="3200" dirty="0" smtClean="0"/>
              <a:t> </a:t>
            </a:r>
            <a:r>
              <a:rPr lang="ru-RU" sz="3200" dirty="0" err="1" smtClean="0"/>
              <a:t>чи</a:t>
            </a:r>
            <a:r>
              <a:rPr lang="ru-RU" sz="3200" dirty="0" smtClean="0"/>
              <a:t> </a:t>
            </a:r>
            <a:r>
              <a:rPr lang="ru-RU" sz="3200" dirty="0" err="1" smtClean="0"/>
              <a:t>втрата</a:t>
            </a:r>
            <a:r>
              <a:rPr lang="ru-RU" sz="3200" dirty="0" smtClean="0"/>
              <a:t> </a:t>
            </a:r>
            <a:r>
              <a:rPr lang="ru-RU" sz="3200" dirty="0" err="1" smtClean="0"/>
              <a:t>довірливих</a:t>
            </a:r>
            <a:r>
              <a:rPr lang="ru-RU" sz="3200" dirty="0" smtClean="0"/>
              <a:t> </a:t>
            </a:r>
            <a:r>
              <a:rPr lang="ru-RU" sz="3200" dirty="0" err="1" smtClean="0"/>
              <a:t>взаємовідносин</a:t>
            </a:r>
            <a:r>
              <a:rPr lang="ru-RU" sz="3200" dirty="0" smtClean="0"/>
              <a:t> </a:t>
            </a:r>
            <a:r>
              <a:rPr lang="ru-RU" sz="3200" dirty="0" err="1" smtClean="0"/>
              <a:t>зі</a:t>
            </a:r>
            <a:r>
              <a:rPr lang="ru-RU" sz="3200" dirty="0" smtClean="0"/>
              <a:t> </a:t>
            </a:r>
            <a:r>
              <a:rPr lang="ru-RU" sz="3200" dirty="0" err="1" smtClean="0"/>
              <a:t>своїм</a:t>
            </a:r>
            <a:r>
              <a:rPr lang="ru-RU" sz="3200" dirty="0" smtClean="0"/>
              <a:t> </a:t>
            </a:r>
            <a:r>
              <a:rPr lang="ru-RU" sz="3200" dirty="0" err="1" smtClean="0"/>
              <a:t>близьким</a:t>
            </a:r>
            <a:r>
              <a:rPr lang="ru-RU" sz="3200" dirty="0" smtClean="0"/>
              <a:t> </a:t>
            </a:r>
            <a:r>
              <a:rPr lang="ru-RU" sz="3200" dirty="0" err="1" smtClean="0"/>
              <a:t>оточенням</a:t>
            </a:r>
            <a:r>
              <a:rPr lang="ru-RU" sz="3200" dirty="0" smtClean="0"/>
              <a:t>; </a:t>
            </a:r>
            <a:endParaRPr lang="ru-RU" sz="3200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neta.moy.su/_bl/254/803928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086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07605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9) </a:t>
            </a:r>
            <a:r>
              <a:rPr lang="ru-RU" sz="2400" dirty="0" err="1" smtClean="0"/>
              <a:t>низький</a:t>
            </a:r>
            <a:r>
              <a:rPr lang="ru-RU" sz="2400" dirty="0" smtClean="0"/>
              <a:t> </a:t>
            </a:r>
            <a:r>
              <a:rPr lang="ru-RU" sz="2400" dirty="0" err="1" smtClean="0"/>
              <a:t>рівень</a:t>
            </a:r>
            <a:r>
              <a:rPr lang="ru-RU" sz="2400" dirty="0" smtClean="0"/>
              <a:t> </a:t>
            </a:r>
            <a:r>
              <a:rPr lang="ru-RU" sz="2400" dirty="0" err="1" smtClean="0"/>
              <a:t>чи</a:t>
            </a:r>
            <a:r>
              <a:rPr lang="ru-RU" sz="2400" dirty="0" smtClean="0"/>
              <a:t> </a:t>
            </a:r>
            <a:r>
              <a:rPr lang="ru-RU" sz="2400" dirty="0" err="1" smtClean="0"/>
              <a:t>відсутність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соціальної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підтримки</a:t>
            </a:r>
            <a:r>
              <a:rPr lang="ru-RU" sz="2400" dirty="0" smtClean="0"/>
              <a:t>; 10) </a:t>
            </a:r>
            <a:r>
              <a:rPr lang="ru-RU" sz="2400" dirty="0" err="1" smtClean="0"/>
              <a:t>фізичні</a:t>
            </a:r>
            <a:r>
              <a:rPr lang="ru-RU" sz="2400" dirty="0" smtClean="0"/>
              <a:t> та </a:t>
            </a:r>
            <a:r>
              <a:rPr lang="ru-RU" sz="2400" dirty="0" err="1" smtClean="0"/>
              <a:t>емоційні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перенапруження</a:t>
            </a:r>
            <a:r>
              <a:rPr lang="ru-RU" sz="2400" dirty="0" smtClean="0"/>
              <a:t> на </a:t>
            </a:r>
            <a:r>
              <a:rPr lang="ru-RU" sz="2400" dirty="0" err="1" smtClean="0"/>
              <a:t>роботі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Усе наше </a:t>
            </a:r>
            <a:r>
              <a:rPr lang="ru-RU" sz="2400" dirty="0" err="1" smtClean="0"/>
              <a:t>життя</a:t>
            </a:r>
            <a:r>
              <a:rPr lang="ru-RU" sz="2400" dirty="0" smtClean="0"/>
              <a:t> так </a:t>
            </a:r>
            <a:r>
              <a:rPr lang="ru-RU" sz="2400" dirty="0" err="1" smtClean="0"/>
              <a:t>чи</a:t>
            </a:r>
            <a:r>
              <a:rPr lang="ru-RU" sz="2400" dirty="0" smtClean="0"/>
              <a:t> </a:t>
            </a:r>
            <a:r>
              <a:rPr lang="ru-RU" sz="2400" dirty="0" err="1" smtClean="0"/>
              <a:t>інакше</a:t>
            </a:r>
            <a:r>
              <a:rPr lang="ru-RU" sz="2400" dirty="0" smtClean="0"/>
              <a:t> </a:t>
            </a:r>
            <a:r>
              <a:rPr lang="ru-RU" sz="2400" dirty="0" err="1" smtClean="0"/>
              <a:t>пов’язане</a:t>
            </a:r>
            <a:r>
              <a:rPr lang="ru-RU" sz="2400" dirty="0" smtClean="0"/>
              <a:t> </a:t>
            </a:r>
            <a:r>
              <a:rPr lang="ru-RU" sz="2400" dirty="0" err="1" smtClean="0"/>
              <a:t>зі</a:t>
            </a:r>
            <a:r>
              <a:rPr lang="ru-RU" sz="2400" dirty="0" smtClean="0"/>
              <a:t> </a:t>
            </a:r>
            <a:r>
              <a:rPr lang="ru-RU" sz="2400" dirty="0" err="1" smtClean="0"/>
              <a:t>стресами</a:t>
            </a:r>
            <a:r>
              <a:rPr lang="ru-RU" sz="2400" dirty="0" smtClean="0"/>
              <a:t>. </a:t>
            </a:r>
            <a:r>
              <a:rPr lang="ru-RU" sz="2400" dirty="0" err="1" smtClean="0"/>
              <a:t>Умовно</a:t>
            </a:r>
            <a:r>
              <a:rPr lang="ru-RU" sz="2400" dirty="0" smtClean="0"/>
              <a:t> </a:t>
            </a:r>
            <a:r>
              <a:rPr lang="ru-RU" sz="2400" dirty="0" err="1" smtClean="0"/>
              <a:t>їх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можна</a:t>
            </a:r>
            <a:r>
              <a:rPr lang="ru-RU" sz="2400" dirty="0" smtClean="0"/>
              <a:t> </a:t>
            </a:r>
            <a:r>
              <a:rPr lang="ru-RU" sz="2400" dirty="0" err="1" smtClean="0"/>
              <a:t>поділити</a:t>
            </a:r>
            <a:r>
              <a:rPr lang="ru-RU" sz="2400" dirty="0" smtClean="0"/>
              <a:t> на три </a:t>
            </a:r>
            <a:r>
              <a:rPr lang="ru-RU" sz="2400" dirty="0" err="1" smtClean="0"/>
              <a:t>групи</a:t>
            </a:r>
            <a:r>
              <a:rPr lang="ru-RU" sz="2400" dirty="0" smtClean="0"/>
              <a:t>. До </a:t>
            </a:r>
            <a:r>
              <a:rPr lang="ru-RU" sz="2400" dirty="0" err="1" smtClean="0"/>
              <a:t>першої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відносяться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стреси</a:t>
            </a:r>
            <a:r>
              <a:rPr lang="ru-RU" sz="2400" dirty="0" smtClean="0"/>
              <a:t> </a:t>
            </a:r>
            <a:r>
              <a:rPr lang="ru-RU" sz="2400" dirty="0" err="1" smtClean="0"/>
              <a:t>фізіологічні</a:t>
            </a:r>
            <a:r>
              <a:rPr lang="ru-RU" sz="2400" dirty="0" smtClean="0"/>
              <a:t>, без </a:t>
            </a:r>
            <a:r>
              <a:rPr lang="ru-RU" sz="2400" dirty="0" err="1" smtClean="0"/>
              <a:t>яких</a:t>
            </a:r>
            <a:r>
              <a:rPr lang="ru-RU" sz="2400" dirty="0" smtClean="0"/>
              <a:t> ми не </a:t>
            </a:r>
            <a:r>
              <a:rPr lang="ru-RU" sz="2400" dirty="0" err="1" smtClean="0"/>
              <a:t>можемо</a:t>
            </a:r>
            <a:r>
              <a:rPr lang="ru-RU" sz="2400" dirty="0" smtClean="0"/>
              <a:t> </a:t>
            </a:r>
            <a:r>
              <a:rPr lang="ru-RU" sz="2400" dirty="0" err="1" smtClean="0"/>
              <a:t>існувати</a:t>
            </a:r>
            <a:r>
              <a:rPr lang="ru-RU" sz="2400" dirty="0" smtClean="0"/>
              <a:t> (</a:t>
            </a:r>
            <a:r>
              <a:rPr lang="ru-RU" sz="2400" dirty="0" err="1" smtClean="0"/>
              <a:t>прийняття</a:t>
            </a:r>
            <a:r>
              <a:rPr lang="ru-RU" sz="2400" dirty="0" smtClean="0"/>
              <a:t> </a:t>
            </a:r>
            <a:r>
              <a:rPr lang="ru-RU" sz="2400" dirty="0" err="1" smtClean="0"/>
              <a:t>їжі</a:t>
            </a:r>
            <a:r>
              <a:rPr lang="ru-RU" sz="2400" dirty="0" smtClean="0"/>
              <a:t>, </a:t>
            </a:r>
            <a:r>
              <a:rPr lang="ru-RU" sz="2400" dirty="0" err="1" smtClean="0"/>
              <a:t>реакція</a:t>
            </a:r>
            <a:r>
              <a:rPr lang="ru-RU" sz="2400" dirty="0" smtClean="0"/>
              <a:t> на холод, спеку </a:t>
            </a:r>
            <a:r>
              <a:rPr lang="ru-RU" sz="2400" dirty="0" err="1" smtClean="0"/>
              <a:t>і</a:t>
            </a:r>
            <a:r>
              <a:rPr lang="ru-RU" sz="2400" dirty="0" smtClean="0"/>
              <a:t> т.д.). Друга </a:t>
            </a:r>
            <a:r>
              <a:rPr lang="ru-RU" sz="2400" dirty="0" err="1" smtClean="0"/>
              <a:t>група</a:t>
            </a:r>
            <a:r>
              <a:rPr lang="ru-RU" sz="2400" dirty="0" smtClean="0"/>
              <a:t> –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стреси</a:t>
            </a:r>
            <a:r>
              <a:rPr lang="ru-RU" sz="2400" dirty="0" smtClean="0"/>
              <a:t>, </a:t>
            </a:r>
            <a:r>
              <a:rPr lang="ru-RU" sz="2400" dirty="0" err="1" smtClean="0"/>
              <a:t>котрі</a:t>
            </a:r>
            <a:r>
              <a:rPr lang="ru-RU" sz="2400" dirty="0" smtClean="0"/>
              <a:t> </a:t>
            </a:r>
            <a:r>
              <a:rPr lang="ru-RU" sz="2400" dirty="0" err="1" smtClean="0"/>
              <a:t>допомагають</a:t>
            </a:r>
            <a:r>
              <a:rPr lang="ru-RU" sz="2400" dirty="0" smtClean="0"/>
              <a:t> набути </a:t>
            </a:r>
            <a:r>
              <a:rPr lang="ru-RU" sz="2400" dirty="0" err="1" smtClean="0"/>
              <a:t>життєвий</a:t>
            </a:r>
            <a:r>
              <a:rPr lang="ru-RU" sz="2400" dirty="0" smtClean="0"/>
              <a:t> </a:t>
            </a:r>
            <a:r>
              <a:rPr lang="ru-RU" sz="2400" dirty="0" err="1" smtClean="0"/>
              <a:t>досвід</a:t>
            </a:r>
            <a:r>
              <a:rPr lang="ru-RU" sz="2400" dirty="0" smtClean="0"/>
              <a:t>, </a:t>
            </a:r>
            <a:r>
              <a:rPr lang="ru-RU" sz="2400" dirty="0" err="1" smtClean="0"/>
              <a:t>мудрість</a:t>
            </a:r>
            <a:r>
              <a:rPr lang="ru-RU" sz="2400" dirty="0" smtClean="0"/>
              <a:t>. До </a:t>
            </a:r>
            <a:r>
              <a:rPr lang="ru-RU" sz="2400" dirty="0" err="1" smtClean="0"/>
              <a:t>третьої</a:t>
            </a:r>
            <a:r>
              <a:rPr lang="ru-RU" sz="2400" dirty="0" smtClean="0"/>
              <a:t> </a:t>
            </a:r>
            <a:r>
              <a:rPr lang="ru-RU" sz="2400" dirty="0" err="1" smtClean="0"/>
              <a:t>групи</a:t>
            </a:r>
            <a:r>
              <a:rPr lang="ru-RU" sz="2400" dirty="0" smtClean="0"/>
              <a:t> </a:t>
            </a:r>
            <a:r>
              <a:rPr lang="ru-RU" sz="2400" dirty="0" err="1" smtClean="0"/>
              <a:t>входять</a:t>
            </a:r>
            <a:r>
              <a:rPr lang="ru-RU" sz="2400" dirty="0" smtClean="0"/>
              <a:t> </a:t>
            </a:r>
            <a:r>
              <a:rPr lang="ru-RU" sz="2400" dirty="0" err="1" smtClean="0"/>
              <a:t>стреси</a:t>
            </a:r>
            <a:r>
              <a:rPr lang="ru-RU" sz="2400" dirty="0" smtClean="0"/>
              <a:t>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руйнують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психіку</a:t>
            </a:r>
            <a:r>
              <a:rPr lang="ru-RU" sz="2400" dirty="0" smtClean="0"/>
              <a:t> </a:t>
            </a:r>
            <a:r>
              <a:rPr lang="ru-RU" sz="2400" dirty="0" err="1" smtClean="0"/>
              <a:t>людини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призводять</a:t>
            </a:r>
            <a:r>
              <a:rPr lang="ru-RU" sz="2400" dirty="0" smtClean="0"/>
              <a:t> </a:t>
            </a:r>
            <a:r>
              <a:rPr lang="ru-RU" sz="2400" dirty="0" err="1" smtClean="0"/>
              <a:t>до</a:t>
            </a:r>
            <a:r>
              <a:rPr lang="ru-RU" sz="2400" dirty="0" smtClean="0"/>
              <a:t> стану </a:t>
            </a:r>
            <a:r>
              <a:rPr lang="ru-RU" sz="2400" dirty="0" err="1" smtClean="0"/>
              <a:t>депресії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30724" name="Picture 4" descr="http://www.medclub.ru/img/work/catalog/a_3472_32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156171"/>
            <a:ext cx="4067944" cy="3701829"/>
          </a:xfrm>
          <a:prstGeom prst="rect">
            <a:avLst/>
          </a:prstGeom>
          <a:noFill/>
        </p:spPr>
      </p:pic>
      <p:pic>
        <p:nvPicPr>
          <p:cNvPr id="30726" name="Picture 6" descr="http://lecheniedepressii.ru/wp-content/uploads/2012/08/%D0%92%D0%BB%D0%B8%D1%8F%D0%BD%D0%B8%D0%B5-%D1%81%D1%82%D1%80%D0%B5%D1%81%D1%81%D0%B0-%D0%BD%D0%B0-%D0%B7%D0%B4%D0%BE%D1%80%D0%BE%D0%B2%D1%8C%D0%B5-%D1%87%D0%B5%D0%BB%D0%BE%D0%B2%D0%B5%D0%BA%D0%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0"/>
            <a:ext cx="4067944" cy="3140968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lenta-ua.net/uploads/posts/2013-12/1388128269_str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1724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У </a:t>
            </a:r>
            <a:r>
              <a:rPr lang="ru-RU" sz="2000" dirty="0" err="1"/>
              <a:t>ході</a:t>
            </a:r>
            <a:r>
              <a:rPr lang="ru-RU" sz="2000" dirty="0"/>
              <a:t> </a:t>
            </a:r>
            <a:r>
              <a:rPr lang="ru-RU" sz="2000" dirty="0" err="1"/>
              <a:t>розвитку</a:t>
            </a:r>
            <a:r>
              <a:rPr lang="ru-RU" sz="2000" dirty="0"/>
              <a:t> </a:t>
            </a:r>
            <a:r>
              <a:rPr lang="ru-RU" sz="2000" dirty="0" err="1"/>
              <a:t>стресу</a:t>
            </a:r>
            <a:r>
              <a:rPr lang="ru-RU" sz="2000" dirty="0"/>
              <a:t> </a:t>
            </a:r>
            <a:r>
              <a:rPr lang="ru-RU" sz="2000" dirty="0" err="1"/>
              <a:t>спостерігають</a:t>
            </a:r>
            <a:r>
              <a:rPr lang="ru-RU" sz="2000" dirty="0"/>
              <a:t> три </a:t>
            </a:r>
            <a:r>
              <a:rPr lang="ru-RU" sz="2000" dirty="0" err="1"/>
              <a:t>стадії</a:t>
            </a:r>
            <a:r>
              <a:rPr lang="ru-RU" sz="2000" dirty="0" smtClean="0"/>
              <a:t>:</a:t>
            </a:r>
          </a:p>
          <a:p>
            <a:endParaRPr lang="ru-RU" sz="2000" dirty="0"/>
          </a:p>
          <a:p>
            <a:pPr marL="342900" indent="-342900">
              <a:buAutoNum type="arabicPeriod"/>
            </a:pPr>
            <a:r>
              <a:rPr lang="ru-RU" sz="2000" dirty="0" err="1" smtClean="0"/>
              <a:t>Стадія</a:t>
            </a:r>
            <a:r>
              <a:rPr lang="ru-RU" sz="2000" dirty="0" smtClean="0"/>
              <a:t> </a:t>
            </a:r>
            <a:r>
              <a:rPr lang="ru-RU" sz="2000" dirty="0" err="1"/>
              <a:t>тривоги</a:t>
            </a:r>
            <a:r>
              <a:rPr lang="ru-RU" sz="2000" dirty="0"/>
              <a:t>. </a:t>
            </a:r>
            <a:r>
              <a:rPr lang="ru-RU" sz="2000" dirty="0" err="1"/>
              <a:t>Це</a:t>
            </a:r>
            <a:r>
              <a:rPr lang="ru-RU" sz="2000" dirty="0"/>
              <a:t> перша </a:t>
            </a:r>
            <a:r>
              <a:rPr lang="ru-RU" sz="2000" dirty="0" err="1"/>
              <a:t>стадія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виникає</a:t>
            </a:r>
            <a:r>
              <a:rPr lang="ru-RU" sz="2000" dirty="0"/>
              <a:t> </a:t>
            </a:r>
            <a:r>
              <a:rPr lang="ru-RU" sz="2000" dirty="0" err="1"/>
              <a:t>з</a:t>
            </a:r>
            <a:r>
              <a:rPr lang="ru-RU" sz="2000" dirty="0"/>
              <a:t> </a:t>
            </a:r>
            <a:r>
              <a:rPr lang="ru-RU" sz="2000" dirty="0" err="1"/>
              <a:t>появою</a:t>
            </a:r>
            <a:r>
              <a:rPr lang="ru-RU" sz="2000" dirty="0"/>
              <a:t> </a:t>
            </a:r>
            <a:r>
              <a:rPr lang="ru-RU" sz="2000" dirty="0" err="1"/>
              <a:t>подразника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викликає</a:t>
            </a:r>
            <a:r>
              <a:rPr lang="ru-RU" sz="2000" dirty="0"/>
              <a:t> </a:t>
            </a:r>
            <a:r>
              <a:rPr lang="ru-RU" sz="2000" dirty="0" err="1"/>
              <a:t>стрес</a:t>
            </a:r>
            <a:r>
              <a:rPr lang="ru-RU" sz="2000" dirty="0"/>
              <a:t>. </a:t>
            </a:r>
            <a:r>
              <a:rPr lang="ru-RU" sz="2000" dirty="0" err="1"/>
              <a:t>Наявність</a:t>
            </a:r>
            <a:r>
              <a:rPr lang="ru-RU" sz="2000" dirty="0"/>
              <a:t> такого </a:t>
            </a:r>
            <a:r>
              <a:rPr lang="ru-RU" sz="2000" dirty="0" err="1"/>
              <a:t>подразника</a:t>
            </a:r>
            <a:r>
              <a:rPr lang="ru-RU" sz="2000" dirty="0"/>
              <a:t> </a:t>
            </a:r>
            <a:r>
              <a:rPr lang="ru-RU" sz="2000" dirty="0" err="1"/>
              <a:t>викликає</a:t>
            </a:r>
            <a:r>
              <a:rPr lang="ru-RU" sz="2000" dirty="0"/>
              <a:t> ряд </a:t>
            </a:r>
            <a:r>
              <a:rPr lang="ru-RU" sz="2000" dirty="0" err="1"/>
              <a:t>фізіологічних</a:t>
            </a:r>
            <a:r>
              <a:rPr lang="ru-RU" sz="2000" dirty="0"/>
              <a:t> </a:t>
            </a:r>
            <a:r>
              <a:rPr lang="ru-RU" sz="2000" dirty="0" err="1" smtClean="0"/>
              <a:t>змін</a:t>
            </a:r>
            <a:r>
              <a:rPr lang="ru-RU" sz="2000" dirty="0" smtClean="0"/>
              <a:t>: </a:t>
            </a:r>
            <a:r>
              <a:rPr lang="ru-RU" sz="2000" dirty="0"/>
              <a:t>у </a:t>
            </a:r>
            <a:r>
              <a:rPr lang="ru-RU" sz="2000" dirty="0" err="1"/>
              <a:t>людини</a:t>
            </a:r>
            <a:r>
              <a:rPr lang="ru-RU" sz="2000" dirty="0"/>
              <a:t> </a:t>
            </a:r>
            <a:r>
              <a:rPr lang="ru-RU" sz="2000" dirty="0" err="1"/>
              <a:t>учащається</a:t>
            </a:r>
            <a:r>
              <a:rPr lang="ru-RU" sz="2000" dirty="0"/>
              <a:t> </a:t>
            </a:r>
            <a:r>
              <a:rPr lang="ru-RU" sz="2000" dirty="0" err="1"/>
              <a:t>подих</a:t>
            </a:r>
            <a:r>
              <a:rPr lang="ru-RU" sz="2000" dirty="0"/>
              <a:t>, </a:t>
            </a:r>
            <a:r>
              <a:rPr lang="ru-RU" sz="2000" dirty="0" err="1"/>
              <a:t>трохи</a:t>
            </a:r>
            <a:r>
              <a:rPr lang="ru-RU" sz="2000" dirty="0"/>
              <a:t> </a:t>
            </a:r>
            <a:r>
              <a:rPr lang="ru-RU" sz="2000" dirty="0" err="1"/>
              <a:t>піднімається</a:t>
            </a:r>
            <a:r>
              <a:rPr lang="ru-RU" sz="2000" dirty="0"/>
              <a:t> </a:t>
            </a:r>
            <a:r>
              <a:rPr lang="ru-RU" sz="2000" dirty="0" err="1"/>
              <a:t>тиск</a:t>
            </a:r>
            <a:r>
              <a:rPr lang="ru-RU" sz="2000" dirty="0"/>
              <a:t>, </a:t>
            </a:r>
            <a:r>
              <a:rPr lang="ru-RU" sz="2000" dirty="0" err="1"/>
              <a:t>підвищується</a:t>
            </a:r>
            <a:r>
              <a:rPr lang="ru-RU" sz="2000" dirty="0"/>
              <a:t> пульс. </a:t>
            </a:r>
            <a:r>
              <a:rPr lang="ru-RU" sz="2000" dirty="0" err="1"/>
              <a:t>Змінюються</a:t>
            </a:r>
            <a:r>
              <a:rPr lang="ru-RU" sz="2000" dirty="0"/>
              <a:t> </a:t>
            </a:r>
            <a:r>
              <a:rPr lang="ru-RU" sz="2000" dirty="0" err="1"/>
              <a:t>і</a:t>
            </a:r>
            <a:r>
              <a:rPr lang="ru-RU" sz="2000" dirty="0"/>
              <a:t> </a:t>
            </a:r>
            <a:r>
              <a:rPr lang="ru-RU" sz="2000" dirty="0" err="1"/>
              <a:t>психічні</a:t>
            </a:r>
            <a:r>
              <a:rPr lang="ru-RU" sz="2000" dirty="0"/>
              <a:t> </a:t>
            </a:r>
            <a:r>
              <a:rPr lang="ru-RU" sz="2000" dirty="0" err="1"/>
              <a:t>функції</a:t>
            </a:r>
            <a:r>
              <a:rPr lang="ru-RU" sz="2000" dirty="0"/>
              <a:t>: </a:t>
            </a:r>
            <a:r>
              <a:rPr lang="ru-RU" sz="2000" dirty="0" smtClean="0"/>
              <a:t>вся </a:t>
            </a:r>
            <a:r>
              <a:rPr lang="ru-RU" sz="2000" dirty="0" err="1"/>
              <a:t>увага</a:t>
            </a:r>
            <a:r>
              <a:rPr lang="ru-RU" sz="2000" dirty="0"/>
              <a:t> </a:t>
            </a:r>
            <a:r>
              <a:rPr lang="ru-RU" sz="2000" dirty="0" err="1"/>
              <a:t>концентрується</a:t>
            </a:r>
            <a:r>
              <a:rPr lang="ru-RU" sz="2000" dirty="0"/>
              <a:t> на </a:t>
            </a:r>
            <a:r>
              <a:rPr lang="ru-RU" sz="2000" dirty="0" err="1"/>
              <a:t>подразнику</a:t>
            </a:r>
            <a:r>
              <a:rPr lang="ru-RU" sz="2000" dirty="0"/>
              <a:t>, </a:t>
            </a:r>
            <a:r>
              <a:rPr lang="ru-RU" sz="2000" dirty="0" err="1"/>
              <a:t>виявляється</a:t>
            </a:r>
            <a:r>
              <a:rPr lang="ru-RU" sz="2000" dirty="0"/>
              <a:t> </a:t>
            </a:r>
            <a:r>
              <a:rPr lang="ru-RU" sz="2000" dirty="0" err="1"/>
              <a:t>підвищений</a:t>
            </a:r>
            <a:r>
              <a:rPr lang="ru-RU" sz="2000" dirty="0"/>
              <a:t> </a:t>
            </a:r>
            <a:r>
              <a:rPr lang="ru-RU" sz="2000" dirty="0" err="1" smtClean="0"/>
              <a:t>особистий</a:t>
            </a:r>
            <a:r>
              <a:rPr lang="ru-RU" sz="2000" dirty="0" smtClean="0"/>
              <a:t> </a:t>
            </a:r>
            <a:r>
              <a:rPr lang="ru-RU" sz="2000" dirty="0"/>
              <a:t>контроль </a:t>
            </a:r>
            <a:r>
              <a:rPr lang="ru-RU" sz="2000" dirty="0" err="1"/>
              <a:t>ситуації</a:t>
            </a:r>
            <a:r>
              <a:rPr lang="ru-RU" sz="2000" dirty="0" smtClean="0"/>
              <a:t>. 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 </a:t>
            </a:r>
            <a:r>
              <a:rPr lang="ru-RU" sz="2000" dirty="0" err="1" smtClean="0"/>
              <a:t>Стадія</a:t>
            </a:r>
            <a:r>
              <a:rPr lang="ru-RU" sz="2000" dirty="0" smtClean="0"/>
              <a:t> опору. </a:t>
            </a:r>
            <a:r>
              <a:rPr lang="ru-RU" sz="2000" dirty="0" err="1" smtClean="0"/>
              <a:t>Настає</a:t>
            </a:r>
            <a:r>
              <a:rPr lang="ru-RU" sz="2000" dirty="0" smtClean="0"/>
              <a:t> у </a:t>
            </a:r>
            <a:r>
              <a:rPr lang="ru-RU" sz="2000" dirty="0" err="1" smtClean="0"/>
              <a:t>випадку</a:t>
            </a:r>
            <a:r>
              <a:rPr lang="ru-RU" sz="2000" dirty="0" smtClean="0"/>
              <a:t>, </a:t>
            </a:r>
            <a:r>
              <a:rPr lang="ru-RU" sz="2000" dirty="0" err="1" smtClean="0"/>
              <a:t>якщо</a:t>
            </a:r>
            <a:r>
              <a:rPr lang="ru-RU" sz="2000" dirty="0" smtClean="0"/>
              <a:t> </a:t>
            </a:r>
            <a:r>
              <a:rPr lang="ru-RU" sz="2000" dirty="0" smtClean="0"/>
              <a:t>фактор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викликав</a:t>
            </a:r>
            <a:r>
              <a:rPr lang="ru-RU" sz="2000" dirty="0" smtClean="0"/>
              <a:t> </a:t>
            </a:r>
            <a:r>
              <a:rPr lang="ru-RU" sz="2000" dirty="0" err="1" smtClean="0"/>
              <a:t>стрес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продовжує</a:t>
            </a:r>
            <a:r>
              <a:rPr lang="ru-RU" sz="2000" dirty="0" smtClean="0"/>
              <a:t> </a:t>
            </a:r>
            <a:r>
              <a:rPr lang="ru-RU" sz="2000" dirty="0" err="1" smtClean="0"/>
              <a:t>діяти</a:t>
            </a:r>
            <a:r>
              <a:rPr lang="ru-RU" sz="2000" dirty="0" smtClean="0"/>
              <a:t>. </a:t>
            </a:r>
            <a:r>
              <a:rPr lang="ru-RU" sz="2000" dirty="0" err="1" smtClean="0"/>
              <a:t>Тоді</a:t>
            </a:r>
            <a:r>
              <a:rPr lang="ru-RU" sz="2000" dirty="0" smtClean="0"/>
              <a:t> </a:t>
            </a:r>
            <a:r>
              <a:rPr lang="ru-RU" sz="2000" dirty="0" err="1" smtClean="0"/>
              <a:t>організм</a:t>
            </a:r>
            <a:r>
              <a:rPr lang="ru-RU" sz="2000" dirty="0" smtClean="0"/>
              <a:t> </a:t>
            </a:r>
            <a:r>
              <a:rPr lang="ru-RU" sz="2000" dirty="0" err="1" smtClean="0"/>
              <a:t>захищається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стресу</a:t>
            </a:r>
            <a:r>
              <a:rPr lang="ru-RU" sz="2000" dirty="0" smtClean="0"/>
              <a:t>, </a:t>
            </a:r>
            <a:r>
              <a:rPr lang="ru-RU" sz="2000" dirty="0" err="1" smtClean="0"/>
              <a:t>витрачаючи</a:t>
            </a:r>
            <a:r>
              <a:rPr lang="ru-RU" sz="2000" dirty="0" smtClean="0"/>
              <a:t> „</a:t>
            </a:r>
            <a:r>
              <a:rPr lang="ru-RU" sz="2000" dirty="0" err="1" smtClean="0"/>
              <a:t>резервний</a:t>
            </a:r>
            <a:r>
              <a:rPr lang="ru-RU" sz="2000" dirty="0" smtClean="0"/>
              <a:t>” запас сил,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максимальним</a:t>
            </a:r>
            <a:r>
              <a:rPr lang="ru-RU" sz="2000" dirty="0" smtClean="0"/>
              <a:t> </a:t>
            </a:r>
            <a:r>
              <a:rPr lang="ru-RU" sz="2000" dirty="0" err="1" smtClean="0"/>
              <a:t>навантаженням</a:t>
            </a:r>
            <a:r>
              <a:rPr lang="ru-RU" sz="2000" dirty="0" smtClean="0"/>
              <a:t> на </a:t>
            </a:r>
            <a:r>
              <a:rPr lang="ru-RU" sz="2000" dirty="0" err="1" smtClean="0"/>
              <a:t>всі</a:t>
            </a:r>
            <a:r>
              <a:rPr lang="ru-RU" sz="2000" dirty="0" smtClean="0"/>
              <a:t> </a:t>
            </a:r>
            <a:r>
              <a:rPr lang="ru-RU" sz="2000" dirty="0" err="1" smtClean="0"/>
              <a:t>системи</a:t>
            </a:r>
            <a:r>
              <a:rPr lang="ru-RU" sz="2000" dirty="0" smtClean="0"/>
              <a:t> </a:t>
            </a:r>
            <a:r>
              <a:rPr lang="ru-RU" sz="2000" dirty="0" err="1" smtClean="0"/>
              <a:t>організму</a:t>
            </a:r>
            <a:r>
              <a:rPr lang="ru-RU" sz="2000" dirty="0" smtClean="0"/>
              <a:t>.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 </a:t>
            </a:r>
            <a:r>
              <a:rPr lang="ru-RU" sz="2000" dirty="0" err="1" smtClean="0"/>
              <a:t>Стадія</a:t>
            </a:r>
            <a:r>
              <a:rPr lang="ru-RU" sz="2000" dirty="0" smtClean="0"/>
              <a:t> </a:t>
            </a:r>
            <a:r>
              <a:rPr lang="ru-RU" sz="2000" dirty="0" err="1" smtClean="0"/>
              <a:t>виснаження</a:t>
            </a:r>
            <a:r>
              <a:rPr lang="ru-RU" sz="2000" dirty="0" smtClean="0"/>
              <a:t>. </a:t>
            </a:r>
            <a:r>
              <a:rPr lang="ru-RU" sz="2000" dirty="0" err="1" smtClean="0"/>
              <a:t>Якщо</a:t>
            </a:r>
            <a:r>
              <a:rPr lang="ru-RU" sz="2000" dirty="0" smtClean="0"/>
              <a:t> </a:t>
            </a:r>
            <a:r>
              <a:rPr lang="ru-RU" sz="2000" dirty="0" err="1" smtClean="0"/>
              <a:t>подразник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продовжує</a:t>
            </a:r>
            <a:r>
              <a:rPr lang="ru-RU" sz="2000" dirty="0" smtClean="0"/>
              <a:t> </a:t>
            </a:r>
            <a:r>
              <a:rPr lang="ru-RU" sz="2000" dirty="0" err="1" smtClean="0"/>
              <a:t>діяти</a:t>
            </a:r>
            <a:r>
              <a:rPr lang="ru-RU" sz="2000" dirty="0" smtClean="0"/>
              <a:t>, то </a:t>
            </a:r>
            <a:r>
              <a:rPr lang="ru-RU" sz="2000" dirty="0" err="1" smtClean="0"/>
              <a:t>відбувається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зменшення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можливостей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протистояння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стресові</a:t>
            </a:r>
            <a:r>
              <a:rPr lang="ru-RU" sz="2000" dirty="0" smtClean="0"/>
              <a:t>, тому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виснажуються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резерви</a:t>
            </a:r>
            <a:r>
              <a:rPr lang="ru-RU" sz="2000" dirty="0" smtClean="0"/>
              <a:t> </a:t>
            </a:r>
            <a:r>
              <a:rPr lang="ru-RU" sz="2000" dirty="0" err="1" smtClean="0"/>
              <a:t>людини</a:t>
            </a:r>
            <a:r>
              <a:rPr lang="ru-RU" sz="2000" dirty="0" smtClean="0"/>
              <a:t>. </a:t>
            </a:r>
            <a:r>
              <a:rPr lang="ru-RU" sz="2000" dirty="0" err="1" smtClean="0"/>
              <a:t>Знижується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загальна</a:t>
            </a:r>
            <a:r>
              <a:rPr lang="ru-RU" sz="2000" dirty="0" smtClean="0"/>
              <a:t> </a:t>
            </a:r>
            <a:r>
              <a:rPr lang="ru-RU" sz="2000" dirty="0" err="1" smtClean="0"/>
              <a:t>опірність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організму</a:t>
            </a:r>
            <a:r>
              <a:rPr lang="ru-RU" sz="2000" dirty="0" smtClean="0"/>
              <a:t>.</a:t>
            </a:r>
          </a:p>
          <a:p>
            <a:endParaRPr lang="ru-RU" sz="2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oglyad.com/Content/posts/303/03d7e2e1325fc3c49c593617229dde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3016"/>
            <a:ext cx="4644008" cy="3284984"/>
          </a:xfrm>
          <a:prstGeom prst="rect">
            <a:avLst/>
          </a:prstGeom>
          <a:noFill/>
        </p:spPr>
      </p:pic>
      <p:pic>
        <p:nvPicPr>
          <p:cNvPr id="5" name="Picture 4" descr="http://www.kidmade.com.ua/content/file/-/im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573016"/>
            <a:ext cx="4499992" cy="3284984"/>
          </a:xfrm>
          <a:prstGeom prst="rect">
            <a:avLst/>
          </a:prstGeom>
          <a:noFill/>
        </p:spPr>
      </p:pic>
      <p:pic>
        <p:nvPicPr>
          <p:cNvPr id="37892" name="Picture 4" descr="http://sterva24.com/wp-content/uploads/2012/08/stres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634416" cy="3573016"/>
          </a:xfrm>
          <a:prstGeom prst="rect">
            <a:avLst/>
          </a:prstGeom>
          <a:noFill/>
        </p:spPr>
      </p:pic>
      <p:pic>
        <p:nvPicPr>
          <p:cNvPr id="37894" name="Picture 6" descr="http://s1.n1.by/sites/default/files/imagecache/full/Untitled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0"/>
            <a:ext cx="4499991" cy="357301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97346"/>
            <a:ext cx="802838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err="1"/>
              <a:t>Стрес</a:t>
            </a:r>
            <a:r>
              <a:rPr lang="ru-RU" sz="2200" dirty="0"/>
              <a:t> </a:t>
            </a:r>
            <a:r>
              <a:rPr lang="ru-RU" sz="2200" dirty="0" err="1"/>
              <a:t>може</a:t>
            </a:r>
            <a:r>
              <a:rPr lang="ru-RU" sz="2200" dirty="0"/>
              <a:t> бути </a:t>
            </a:r>
            <a:r>
              <a:rPr lang="ru-RU" sz="2200" dirty="0" err="1"/>
              <a:t>гострим</a:t>
            </a:r>
            <a:r>
              <a:rPr lang="ru-RU" sz="2200" dirty="0"/>
              <a:t> </a:t>
            </a:r>
            <a:r>
              <a:rPr lang="ru-RU" sz="2200" dirty="0" err="1"/>
              <a:t>або</a:t>
            </a:r>
            <a:r>
              <a:rPr lang="ru-RU" sz="2200" dirty="0"/>
              <a:t> </a:t>
            </a:r>
            <a:r>
              <a:rPr lang="ru-RU" sz="2200" dirty="0" err="1"/>
              <a:t>приймати</a:t>
            </a:r>
            <a:r>
              <a:rPr lang="ru-RU" sz="2200" dirty="0"/>
              <a:t> </a:t>
            </a:r>
            <a:r>
              <a:rPr lang="ru-RU" sz="2200" dirty="0" err="1"/>
              <a:t>хронічний</a:t>
            </a:r>
            <a:r>
              <a:rPr lang="ru-RU" sz="2200" dirty="0"/>
              <a:t> характер. </a:t>
            </a:r>
            <a:r>
              <a:rPr lang="ru-RU" sz="2200" dirty="0" err="1"/>
              <a:t>Раніш</a:t>
            </a:r>
            <a:r>
              <a:rPr lang="ru-RU" sz="2200" dirty="0"/>
              <a:t> </a:t>
            </a:r>
            <a:r>
              <a:rPr lang="ru-RU" sz="2200" dirty="0" err="1"/>
              <a:t>вважалося</a:t>
            </a:r>
            <a:r>
              <a:rPr lang="ru-RU" sz="2200" dirty="0"/>
              <a:t>, </a:t>
            </a:r>
            <a:r>
              <a:rPr lang="ru-RU" sz="2200" dirty="0" err="1"/>
              <a:t>що</a:t>
            </a:r>
            <a:r>
              <a:rPr lang="ru-RU" sz="2200" dirty="0"/>
              <a:t> провокатором </a:t>
            </a:r>
            <a:r>
              <a:rPr lang="ru-RU" sz="2200" dirty="0" err="1"/>
              <a:t>стресу</a:t>
            </a:r>
            <a:r>
              <a:rPr lang="ru-RU" sz="2200" dirty="0"/>
              <a:t> </a:t>
            </a:r>
            <a:r>
              <a:rPr lang="ru-RU" sz="2200" dirty="0" err="1"/>
              <a:t>можуть</a:t>
            </a:r>
            <a:r>
              <a:rPr lang="ru-RU" sz="2200" dirty="0"/>
              <a:t> бути </a:t>
            </a:r>
            <a:r>
              <a:rPr lang="ru-RU" sz="2200" dirty="0" err="1"/>
              <a:t>тільки</a:t>
            </a:r>
            <a:r>
              <a:rPr lang="ru-RU" sz="2200" dirty="0"/>
              <a:t> </a:t>
            </a:r>
            <a:r>
              <a:rPr lang="ru-RU" sz="2200" dirty="0" err="1"/>
              <a:t>екстримальні</a:t>
            </a:r>
            <a:r>
              <a:rPr lang="ru-RU" sz="2200" dirty="0"/>
              <a:t> </a:t>
            </a:r>
            <a:r>
              <a:rPr lang="ru-RU" sz="2200" dirty="0" err="1"/>
              <a:t>ситуації</a:t>
            </a:r>
            <a:r>
              <a:rPr lang="ru-RU" sz="2200" dirty="0"/>
              <a:t>. У </a:t>
            </a:r>
            <a:r>
              <a:rPr lang="ru-RU" sz="2200" dirty="0" err="1"/>
              <a:t>цьому</a:t>
            </a:r>
            <a:r>
              <a:rPr lang="ru-RU" sz="2200" dirty="0"/>
              <a:t> </a:t>
            </a:r>
            <a:r>
              <a:rPr lang="ru-RU" sz="2200" dirty="0" err="1"/>
              <a:t>випадку</a:t>
            </a:r>
            <a:r>
              <a:rPr lang="ru-RU" sz="2200" dirty="0"/>
              <a:t>, ми </a:t>
            </a:r>
            <a:r>
              <a:rPr lang="ru-RU" sz="2200" dirty="0" err="1"/>
              <a:t>маємо</a:t>
            </a:r>
            <a:r>
              <a:rPr lang="ru-RU" sz="2200" dirty="0"/>
              <a:t> справу </a:t>
            </a:r>
            <a:r>
              <a:rPr lang="ru-RU" sz="2200" dirty="0" err="1"/>
              <a:t>з</a:t>
            </a:r>
            <a:r>
              <a:rPr lang="ru-RU" sz="2200" dirty="0"/>
              <a:t> </a:t>
            </a:r>
            <a:r>
              <a:rPr lang="ru-RU" sz="2200" dirty="0" err="1"/>
              <a:t>гострим</a:t>
            </a:r>
            <a:r>
              <a:rPr lang="ru-RU" sz="2200" dirty="0"/>
              <a:t> </a:t>
            </a:r>
            <a:r>
              <a:rPr lang="ru-RU" sz="2200" dirty="0" err="1"/>
              <a:t>стресом</a:t>
            </a:r>
            <a:r>
              <a:rPr lang="ru-RU" sz="2200" dirty="0"/>
              <a:t>. Зараз, </a:t>
            </a:r>
            <a:r>
              <a:rPr lang="ru-RU" sz="2200" dirty="0" err="1"/>
              <a:t>особливості</a:t>
            </a:r>
            <a:r>
              <a:rPr lang="ru-RU" sz="2200" dirty="0"/>
              <a:t> </a:t>
            </a:r>
            <a:r>
              <a:rPr lang="ru-RU" sz="2200" dirty="0" err="1"/>
              <a:t>існування</a:t>
            </a:r>
            <a:r>
              <a:rPr lang="ru-RU" sz="2200" dirty="0"/>
              <a:t> </a:t>
            </a:r>
            <a:r>
              <a:rPr lang="ru-RU" sz="2200" dirty="0" err="1"/>
              <a:t>суспільства</a:t>
            </a:r>
            <a:r>
              <a:rPr lang="ru-RU" sz="2200" dirty="0"/>
              <a:t>, </a:t>
            </a:r>
            <a:r>
              <a:rPr lang="ru-RU" sz="2200" dirty="0" err="1"/>
              <a:t>зокрема</a:t>
            </a:r>
            <a:r>
              <a:rPr lang="ru-RU" sz="2200" dirty="0"/>
              <a:t> </a:t>
            </a:r>
            <a:r>
              <a:rPr lang="ru-RU" sz="2200" dirty="0" err="1"/>
              <a:t>інформаційне</a:t>
            </a:r>
            <a:r>
              <a:rPr lang="ru-RU" sz="2200" dirty="0"/>
              <a:t> </a:t>
            </a:r>
            <a:r>
              <a:rPr lang="ru-RU" sz="2200" dirty="0" err="1"/>
              <a:t>перевантаження</a:t>
            </a:r>
            <a:r>
              <a:rPr lang="ru-RU" sz="2200" dirty="0"/>
              <a:t>, </a:t>
            </a:r>
            <a:r>
              <a:rPr lang="ru-RU" sz="2200" dirty="0" err="1"/>
              <a:t>є</a:t>
            </a:r>
            <a:r>
              <a:rPr lang="ru-RU" sz="2200" dirty="0"/>
              <a:t> причиною </a:t>
            </a:r>
            <a:r>
              <a:rPr lang="ru-RU" sz="2200" dirty="0" err="1"/>
              <a:t>хронічних</a:t>
            </a:r>
            <a:r>
              <a:rPr lang="ru-RU" sz="2200" dirty="0"/>
              <a:t> форм </a:t>
            </a:r>
            <a:r>
              <a:rPr lang="ru-RU" sz="2200" dirty="0" err="1"/>
              <a:t>стресу</a:t>
            </a:r>
            <a:r>
              <a:rPr lang="ru-RU" sz="2200" dirty="0"/>
              <a:t>. У наш час </a:t>
            </a:r>
            <a:r>
              <a:rPr lang="ru-RU" sz="2200" dirty="0" err="1"/>
              <a:t>стрес</a:t>
            </a:r>
            <a:r>
              <a:rPr lang="ru-RU" sz="2200" dirty="0"/>
              <a:t> </a:t>
            </a:r>
            <a:r>
              <a:rPr lang="ru-RU" sz="2200" dirty="0" err="1"/>
              <a:t>прийняв</a:t>
            </a:r>
            <a:r>
              <a:rPr lang="ru-RU" sz="2200" dirty="0"/>
              <a:t> характер </a:t>
            </a:r>
            <a:r>
              <a:rPr lang="ru-RU" sz="2200" dirty="0" err="1"/>
              <a:t>епідемії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pic>
        <p:nvPicPr>
          <p:cNvPr id="39938" name="Picture 2" descr="http://oniomania.ru/Stati/stres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996953"/>
            <a:ext cx="4499992" cy="3861048"/>
          </a:xfrm>
          <a:prstGeom prst="rect">
            <a:avLst/>
          </a:prstGeom>
          <a:noFill/>
        </p:spPr>
      </p:pic>
      <p:pic>
        <p:nvPicPr>
          <p:cNvPr id="39940" name="Picture 4" descr="http://alexsnews.com/wp-content/uploads/stre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96951"/>
            <a:ext cx="4644008" cy="386104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Окремі</a:t>
            </a:r>
            <a:r>
              <a:rPr lang="ru-RU" sz="2000" dirty="0" smtClean="0"/>
              <a:t> </a:t>
            </a:r>
            <a:r>
              <a:rPr lang="ru-RU" sz="2000" dirty="0" err="1" smtClean="0"/>
              <a:t>стреси</a:t>
            </a:r>
            <a:r>
              <a:rPr lang="ru-RU" sz="2000" dirty="0" smtClean="0"/>
              <a:t> </a:t>
            </a:r>
            <a:r>
              <a:rPr lang="ru-RU" sz="2000" dirty="0" err="1" smtClean="0"/>
              <a:t>допомагають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людині</a:t>
            </a:r>
            <a:r>
              <a:rPr lang="ru-RU" sz="2000" dirty="0" smtClean="0"/>
              <a:t> </a:t>
            </a:r>
            <a:r>
              <a:rPr lang="ru-RU" sz="2000" dirty="0" err="1" smtClean="0"/>
              <a:t>боротися</a:t>
            </a:r>
            <a:r>
              <a:rPr lang="ru-RU" sz="2000" dirty="0" smtClean="0"/>
              <a:t> </a:t>
            </a:r>
            <a:r>
              <a:rPr lang="ru-RU" sz="2000" dirty="0" err="1" smtClean="0"/>
              <a:t>із</a:t>
            </a:r>
            <a:r>
              <a:rPr lang="ru-RU" sz="2000" dirty="0" smtClean="0"/>
              <a:t> комплексами (страх </a:t>
            </a:r>
            <a:r>
              <a:rPr lang="ru-RU" sz="2000" dirty="0" err="1" smtClean="0"/>
              <a:t>спілкування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страх</a:t>
            </a:r>
            <a:r>
              <a:rPr lang="ru-RU" sz="2000" dirty="0" smtClean="0"/>
              <a:t> </a:t>
            </a:r>
            <a:r>
              <a:rPr lang="ru-RU" sz="2000" dirty="0" err="1" smtClean="0"/>
              <a:t>виступати</a:t>
            </a:r>
            <a:r>
              <a:rPr lang="ru-RU" sz="2000" dirty="0" smtClean="0"/>
              <a:t> перед великою </a:t>
            </a:r>
            <a:r>
              <a:rPr lang="ru-RU" sz="2000" dirty="0" err="1" smtClean="0"/>
              <a:t>аудиторією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т.д.), </a:t>
            </a:r>
            <a:r>
              <a:rPr lang="ru-RU" sz="2000" dirty="0" err="1" smtClean="0"/>
              <a:t>дають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можливість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зрозуміти</a:t>
            </a:r>
            <a:r>
              <a:rPr lang="ru-RU" sz="2000" dirty="0" smtClean="0"/>
              <a:t>, як </a:t>
            </a:r>
            <a:r>
              <a:rPr lang="ru-RU" sz="2000" dirty="0" err="1" smtClean="0"/>
              <a:t>поводити</a:t>
            </a:r>
            <a:r>
              <a:rPr lang="ru-RU" sz="2000" dirty="0" smtClean="0"/>
              <a:t> себе в </a:t>
            </a:r>
            <a:r>
              <a:rPr lang="ru-RU" sz="2000" dirty="0" err="1" smtClean="0"/>
              <a:t>тій</a:t>
            </a:r>
            <a:r>
              <a:rPr lang="ru-RU" sz="2000" dirty="0" smtClean="0"/>
              <a:t> </a:t>
            </a:r>
            <a:r>
              <a:rPr lang="ru-RU" sz="2000" dirty="0" err="1" smtClean="0"/>
              <a:t>чи</a:t>
            </a:r>
            <a:r>
              <a:rPr lang="ru-RU" sz="2000" dirty="0" smtClean="0"/>
              <a:t> </a:t>
            </a:r>
            <a:r>
              <a:rPr lang="ru-RU" sz="2000" dirty="0" err="1" smtClean="0"/>
              <a:t>іншій</a:t>
            </a:r>
            <a:r>
              <a:rPr lang="ru-RU" sz="2000" dirty="0" smtClean="0"/>
              <a:t> </a:t>
            </a:r>
            <a:r>
              <a:rPr lang="ru-RU" sz="2000" dirty="0" err="1" smtClean="0"/>
              <a:t>ситуації</a:t>
            </a:r>
            <a:r>
              <a:rPr lang="ru-RU" sz="2000" dirty="0" smtClean="0"/>
              <a:t>. Та </a:t>
            </a:r>
            <a:r>
              <a:rPr lang="ru-RU" sz="2000" dirty="0" err="1" smtClean="0"/>
              <a:t>й</a:t>
            </a:r>
            <a:r>
              <a:rPr lang="ru-RU" sz="2000" dirty="0" smtClean="0"/>
              <a:t> </a:t>
            </a:r>
            <a:r>
              <a:rPr lang="ru-RU" sz="2000" dirty="0" err="1" smtClean="0"/>
              <a:t>взагалі</a:t>
            </a:r>
            <a:r>
              <a:rPr lang="ru-RU" sz="2000" dirty="0" smtClean="0"/>
              <a:t>, </a:t>
            </a:r>
            <a:r>
              <a:rPr lang="ru-RU" sz="2000" dirty="0" err="1" smtClean="0"/>
              <a:t>життя</a:t>
            </a:r>
            <a:r>
              <a:rPr lang="ru-RU" sz="2000" dirty="0" smtClean="0"/>
              <a:t> </a:t>
            </a:r>
            <a:r>
              <a:rPr lang="ru-RU" sz="2000" dirty="0" err="1" smtClean="0"/>
              <a:t>саме</a:t>
            </a:r>
            <a:r>
              <a:rPr lang="ru-RU" sz="2000" dirty="0" smtClean="0"/>
              <a:t> по </a:t>
            </a:r>
            <a:r>
              <a:rPr lang="ru-RU" sz="2000" dirty="0" err="1" smtClean="0"/>
              <a:t>собі</a:t>
            </a:r>
            <a:r>
              <a:rPr lang="ru-RU" sz="2000" dirty="0" smtClean="0"/>
              <a:t> – </a:t>
            </a:r>
            <a:r>
              <a:rPr lang="ru-RU" sz="2000" dirty="0" err="1" smtClean="0"/>
              <a:t>це</a:t>
            </a:r>
            <a:r>
              <a:rPr lang="ru-RU" sz="2000" dirty="0" smtClean="0"/>
              <a:t> великий </a:t>
            </a:r>
            <a:r>
              <a:rPr lang="ru-RU" sz="2000" dirty="0" err="1" smtClean="0"/>
              <a:t>стрес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складається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гігантської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кількості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більш</a:t>
            </a:r>
            <a:r>
              <a:rPr lang="ru-RU" sz="2000" dirty="0" smtClean="0"/>
              <a:t> маленьких. І </a:t>
            </a:r>
            <a:r>
              <a:rPr lang="ru-RU" sz="2000" dirty="0" err="1" smtClean="0"/>
              <a:t>ті</a:t>
            </a:r>
            <a:r>
              <a:rPr lang="ru-RU" sz="2000" dirty="0" smtClean="0"/>
              <a:t> люди,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не </a:t>
            </a:r>
            <a:r>
              <a:rPr lang="ru-RU" sz="2000" dirty="0" err="1" smtClean="0"/>
              <a:t>тікають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своїх</a:t>
            </a:r>
            <a:r>
              <a:rPr lang="ru-RU" sz="2000" dirty="0" smtClean="0"/>
              <a:t> проблем, а </a:t>
            </a:r>
            <a:r>
              <a:rPr lang="ru-RU" sz="2000" dirty="0" err="1" smtClean="0"/>
              <a:t>вирішують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їх</a:t>
            </a:r>
            <a:r>
              <a:rPr lang="ru-RU" sz="2000" dirty="0" smtClean="0"/>
              <a:t>, </a:t>
            </a:r>
            <a:r>
              <a:rPr lang="ru-RU" sz="2000" dirty="0" err="1" smtClean="0"/>
              <a:t>вчаться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лавірувати</a:t>
            </a:r>
            <a:r>
              <a:rPr lang="ru-RU" sz="2000" dirty="0" smtClean="0"/>
              <a:t> у великому </a:t>
            </a:r>
            <a:r>
              <a:rPr lang="ru-RU" sz="2000" dirty="0" err="1" smtClean="0"/>
              <a:t>об’ємі</a:t>
            </a:r>
            <a:r>
              <a:rPr lang="ru-RU" sz="2000" dirty="0" smtClean="0"/>
              <a:t> </a:t>
            </a:r>
            <a:r>
              <a:rPr lang="ru-RU" sz="2000" dirty="0" err="1" smtClean="0"/>
              <a:t>всіляких</a:t>
            </a:r>
            <a:r>
              <a:rPr lang="ru-RU" sz="2000" dirty="0" smtClean="0"/>
              <a:t> </a:t>
            </a:r>
            <a:r>
              <a:rPr lang="ru-RU" sz="2000" dirty="0" err="1" smtClean="0"/>
              <a:t>стресових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ситуацій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3" name="Picture 4" descr="http://www.bogushtime.com/media/news/str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8880"/>
            <a:ext cx="9144000" cy="450912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71601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dirty="0" err="1"/>
              <a:t>Вміння</a:t>
            </a:r>
            <a:r>
              <a:rPr lang="ru-RU" sz="2700" dirty="0"/>
              <a:t> </a:t>
            </a:r>
            <a:r>
              <a:rPr lang="ru-RU" sz="2700" dirty="0" err="1"/>
              <a:t>справлятися</a:t>
            </a:r>
            <a:r>
              <a:rPr lang="ru-RU" sz="2700" dirty="0"/>
              <a:t> </a:t>
            </a:r>
            <a:r>
              <a:rPr lang="ru-RU" sz="2700" dirty="0" err="1"/>
              <a:t>зі</a:t>
            </a:r>
            <a:r>
              <a:rPr lang="ru-RU" sz="2700" dirty="0"/>
              <a:t> </a:t>
            </a:r>
            <a:r>
              <a:rPr lang="ru-RU" sz="2700" dirty="0" err="1"/>
              <a:t>стресовими</a:t>
            </a:r>
            <a:r>
              <a:rPr lang="ru-RU" sz="2700" dirty="0"/>
              <a:t> </a:t>
            </a:r>
            <a:r>
              <a:rPr lang="ru-RU" sz="2700" dirty="0" err="1"/>
              <a:t>ситуаціями</a:t>
            </a:r>
            <a:r>
              <a:rPr lang="ru-RU" sz="2700" dirty="0"/>
              <a:t> </a:t>
            </a:r>
            <a:r>
              <a:rPr lang="ru-RU" sz="2700" dirty="0" err="1"/>
              <a:t>допоможе</a:t>
            </a:r>
            <a:r>
              <a:rPr lang="ru-RU" sz="2700" dirty="0"/>
              <a:t> нам </a:t>
            </a:r>
            <a:r>
              <a:rPr lang="ru-RU" sz="2700" dirty="0" err="1"/>
              <a:t>уникнути</a:t>
            </a:r>
            <a:r>
              <a:rPr lang="ru-RU" sz="2700" dirty="0"/>
              <a:t> </a:t>
            </a:r>
            <a:r>
              <a:rPr lang="ru-RU" sz="2700" dirty="0" err="1"/>
              <a:t>багатьох</a:t>
            </a:r>
            <a:r>
              <a:rPr lang="ru-RU" sz="2700" dirty="0"/>
              <a:t> </a:t>
            </a:r>
            <a:r>
              <a:rPr lang="ru-RU" sz="2700" dirty="0" err="1"/>
              <a:t>захворювань</a:t>
            </a:r>
            <a:r>
              <a:rPr lang="ru-RU" sz="2700" dirty="0"/>
              <a:t>, </a:t>
            </a:r>
            <a:r>
              <a:rPr lang="ru-RU" sz="2700" dirty="0" err="1"/>
              <a:t>продовжить</a:t>
            </a:r>
            <a:r>
              <a:rPr lang="ru-RU" sz="2700" dirty="0"/>
              <a:t> </a:t>
            </a:r>
            <a:r>
              <a:rPr lang="ru-RU" sz="2700" dirty="0" err="1"/>
              <a:t>життя</a:t>
            </a:r>
            <a:r>
              <a:rPr lang="ru-RU" sz="2700" dirty="0"/>
              <a:t> </a:t>
            </a:r>
            <a:r>
              <a:rPr lang="ru-RU" sz="2700" dirty="0" err="1"/>
              <a:t>і</a:t>
            </a:r>
            <a:r>
              <a:rPr lang="ru-RU" sz="2700" dirty="0"/>
              <a:t> </a:t>
            </a:r>
            <a:r>
              <a:rPr lang="ru-RU" sz="2700" dirty="0" err="1"/>
              <a:t>уникнути</a:t>
            </a:r>
            <a:r>
              <a:rPr lang="ru-RU" sz="2700" dirty="0"/>
              <a:t> проблем </a:t>
            </a:r>
            <a:r>
              <a:rPr lang="ru-RU" sz="2700" dirty="0" err="1"/>
              <a:t>із</a:t>
            </a:r>
            <a:r>
              <a:rPr lang="ru-RU" sz="2700" dirty="0"/>
              <a:t> </a:t>
            </a:r>
            <a:r>
              <a:rPr lang="ru-RU" sz="2700" dirty="0" err="1"/>
              <a:t>психікою</a:t>
            </a:r>
            <a:r>
              <a:rPr lang="ru-RU" sz="2700" dirty="0"/>
              <a:t> у </a:t>
            </a:r>
            <a:r>
              <a:rPr lang="ru-RU" sz="2700" dirty="0" err="1"/>
              <a:t>наступних</a:t>
            </a:r>
            <a:r>
              <a:rPr lang="ru-RU" sz="2700" dirty="0"/>
              <a:t> </a:t>
            </a:r>
            <a:r>
              <a:rPr lang="ru-RU" sz="2700" dirty="0" err="1"/>
              <a:t>поколіннях</a:t>
            </a:r>
            <a:r>
              <a:rPr lang="ru-RU" sz="2700" dirty="0"/>
              <a:t>. З</a:t>
            </a:r>
            <a:r>
              <a:rPr lang="ru-RU" sz="2700" dirty="0" smtClean="0"/>
              <a:t>араз </a:t>
            </a:r>
            <a:r>
              <a:rPr lang="ru-RU" sz="2700" dirty="0" err="1" smtClean="0"/>
              <a:t>більшість</a:t>
            </a:r>
            <a:r>
              <a:rPr lang="ru-RU" sz="2700" dirty="0" smtClean="0"/>
              <a:t> </a:t>
            </a:r>
            <a:r>
              <a:rPr lang="ru-RU" sz="2700" dirty="0" err="1" smtClean="0"/>
              <a:t>всього</a:t>
            </a:r>
            <a:r>
              <a:rPr lang="ru-RU" sz="2700" dirty="0" smtClean="0"/>
              <a:t>  </a:t>
            </a:r>
            <a:r>
              <a:rPr lang="ru-RU" sz="2700" dirty="0" err="1" smtClean="0"/>
              <a:t>залежить</a:t>
            </a:r>
            <a:r>
              <a:rPr lang="ru-RU" sz="2700" dirty="0" smtClean="0"/>
              <a:t> </a:t>
            </a:r>
            <a:r>
              <a:rPr lang="ru-RU" sz="2700" dirty="0" err="1" smtClean="0"/>
              <a:t>тільки</a:t>
            </a:r>
            <a:r>
              <a:rPr lang="ru-RU" sz="2700" dirty="0" smtClean="0"/>
              <a:t> </a:t>
            </a:r>
            <a:r>
              <a:rPr lang="ru-RU" sz="2700" dirty="0" err="1" smtClean="0"/>
              <a:t>від</a:t>
            </a:r>
            <a:r>
              <a:rPr lang="ru-RU" sz="2700" dirty="0" smtClean="0"/>
              <a:t> нас самих: наша </a:t>
            </a:r>
            <a:r>
              <a:rPr lang="ru-RU" sz="2700" dirty="0" err="1"/>
              <a:t>реакція</a:t>
            </a:r>
            <a:r>
              <a:rPr lang="ru-RU" sz="2700" dirty="0"/>
              <a:t> на те, </a:t>
            </a:r>
            <a:r>
              <a:rPr lang="ru-RU" sz="2700" dirty="0" err="1"/>
              <a:t>що</a:t>
            </a:r>
            <a:r>
              <a:rPr lang="ru-RU" sz="2700" dirty="0"/>
              <a:t> </a:t>
            </a:r>
            <a:r>
              <a:rPr lang="ru-RU" sz="2700" dirty="0" err="1"/>
              <a:t>відбувається</a:t>
            </a:r>
            <a:r>
              <a:rPr lang="ru-RU" sz="2700" dirty="0"/>
              <a:t>, </a:t>
            </a:r>
            <a:r>
              <a:rPr lang="ru-RU" sz="2700" dirty="0" err="1"/>
              <a:t>наші</a:t>
            </a:r>
            <a:r>
              <a:rPr lang="ru-RU" sz="2700" dirty="0"/>
              <a:t> </a:t>
            </a:r>
            <a:r>
              <a:rPr lang="ru-RU" sz="2700" dirty="0" err="1"/>
              <a:t>наступні</a:t>
            </a:r>
            <a:r>
              <a:rPr lang="ru-RU" sz="2700" dirty="0"/>
              <a:t> </a:t>
            </a:r>
            <a:r>
              <a:rPr lang="ru-RU" sz="2700" dirty="0" err="1"/>
              <a:t>дії</a:t>
            </a:r>
            <a:r>
              <a:rPr lang="ru-RU" sz="2700" dirty="0"/>
              <a:t> </a:t>
            </a:r>
            <a:r>
              <a:rPr lang="ru-RU" sz="2700" dirty="0" err="1"/>
              <a:t>і</a:t>
            </a:r>
            <a:r>
              <a:rPr lang="ru-RU" sz="2700" dirty="0"/>
              <a:t>, </a:t>
            </a:r>
            <a:r>
              <a:rPr lang="ru-RU" sz="2700" dirty="0" err="1"/>
              <a:t>відповідно</a:t>
            </a:r>
            <a:r>
              <a:rPr lang="ru-RU" sz="2700" dirty="0"/>
              <a:t>, </a:t>
            </a:r>
            <a:r>
              <a:rPr lang="ru-RU" sz="2700" dirty="0" err="1"/>
              <a:t>емоційний</a:t>
            </a:r>
            <a:r>
              <a:rPr lang="ru-RU" sz="2700" dirty="0"/>
              <a:t> стан, </a:t>
            </a:r>
            <a:r>
              <a:rPr lang="ru-RU" sz="2700" dirty="0" err="1"/>
              <a:t>який</a:t>
            </a:r>
            <a:r>
              <a:rPr lang="ru-RU" sz="2700" dirty="0"/>
              <a:t> </a:t>
            </a:r>
            <a:r>
              <a:rPr lang="ru-RU" sz="2700" dirty="0" err="1"/>
              <a:t>утворився</a:t>
            </a:r>
            <a:r>
              <a:rPr lang="ru-RU" sz="2700" dirty="0"/>
              <a:t>. </a:t>
            </a:r>
            <a:r>
              <a:rPr lang="ru-RU" sz="2700" dirty="0" err="1"/>
              <a:t>Потрібно</a:t>
            </a:r>
            <a:r>
              <a:rPr lang="ru-RU" sz="2700" dirty="0"/>
              <a:t> знати, </a:t>
            </a:r>
            <a:r>
              <a:rPr lang="ru-RU" sz="2700" dirty="0" err="1"/>
              <a:t>що</a:t>
            </a:r>
            <a:r>
              <a:rPr lang="ru-RU" sz="2700" dirty="0"/>
              <a:t> </a:t>
            </a:r>
            <a:r>
              <a:rPr lang="ru-RU" sz="2700" dirty="0" err="1"/>
              <a:t>безвихідних</a:t>
            </a:r>
            <a:r>
              <a:rPr lang="ru-RU" sz="2700" dirty="0"/>
              <a:t> </a:t>
            </a:r>
            <a:r>
              <a:rPr lang="ru-RU" sz="2700" dirty="0" err="1"/>
              <a:t>ситуацій</a:t>
            </a:r>
            <a:r>
              <a:rPr lang="ru-RU" sz="2700" dirty="0"/>
              <a:t> не </a:t>
            </a:r>
            <a:r>
              <a:rPr lang="ru-RU" sz="2700" dirty="0" err="1"/>
              <a:t>буває</a:t>
            </a:r>
            <a:r>
              <a:rPr lang="ru-RU" sz="2700" dirty="0"/>
              <a:t>. </a:t>
            </a:r>
          </a:p>
        </p:txBody>
      </p:sp>
      <p:pic>
        <p:nvPicPr>
          <p:cNvPr id="46082" name="Picture 2" descr="http://s2.womanjournal.ru/sites/default/files/imagecache/body-590x/article/85659/images/str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7" y="0"/>
            <a:ext cx="4427984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8924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/>
              <a:t>Переважна</a:t>
            </a:r>
            <a:r>
              <a:rPr lang="ru-RU" sz="2800" dirty="0"/>
              <a:t> </a:t>
            </a:r>
            <a:r>
              <a:rPr lang="ru-RU" sz="2800" dirty="0" err="1"/>
              <a:t>більшість</a:t>
            </a:r>
            <a:r>
              <a:rPr lang="ru-RU" sz="2800" dirty="0"/>
              <a:t> людей в </a:t>
            </a:r>
            <a:r>
              <a:rPr lang="ru-RU" sz="2800" dirty="0" err="1"/>
              <a:t>сучасному</a:t>
            </a:r>
            <a:r>
              <a:rPr lang="ru-RU" sz="2800" dirty="0"/>
              <a:t> </a:t>
            </a:r>
            <a:r>
              <a:rPr lang="ru-RU" sz="2800" dirty="0" err="1"/>
              <a:t>суспільстві</a:t>
            </a:r>
            <a:r>
              <a:rPr lang="ru-RU" sz="2800" dirty="0"/>
              <a:t> </a:t>
            </a:r>
            <a:r>
              <a:rPr lang="ru-RU" sz="2800" dirty="0" err="1"/>
              <a:t>знаходиться</a:t>
            </a:r>
            <a:r>
              <a:rPr lang="ru-RU" sz="2800" dirty="0"/>
              <a:t> </a:t>
            </a:r>
            <a:r>
              <a:rPr lang="ru-RU" sz="2800" dirty="0" err="1"/>
              <a:t>під</a:t>
            </a:r>
            <a:r>
              <a:rPr lang="ru-RU" sz="2800" dirty="0"/>
              <a:t> </a:t>
            </a:r>
            <a:r>
              <a:rPr lang="ru-RU" sz="2800" dirty="0" err="1"/>
              <a:t>впливом</a:t>
            </a:r>
            <a:r>
              <a:rPr lang="ru-RU" sz="2800" dirty="0"/>
              <a:t> </a:t>
            </a:r>
            <a:r>
              <a:rPr lang="ru-RU" sz="2800" dirty="0" err="1"/>
              <a:t>стресу</a:t>
            </a:r>
            <a:r>
              <a:rPr lang="ru-RU" sz="2800" dirty="0"/>
              <a:t>, </a:t>
            </a:r>
            <a:r>
              <a:rPr lang="ru-RU" sz="2800" dirty="0" err="1"/>
              <a:t>бо</a:t>
            </a:r>
            <a:r>
              <a:rPr lang="ru-RU" sz="2800" dirty="0"/>
              <a:t> у </a:t>
            </a:r>
            <a:r>
              <a:rPr lang="ru-RU" sz="2800" dirty="0" err="1"/>
              <a:t>часи</a:t>
            </a:r>
            <a:r>
              <a:rPr lang="ru-RU" sz="2800" dirty="0"/>
              <a:t> </a:t>
            </a:r>
            <a:r>
              <a:rPr lang="ru-RU" sz="2800" dirty="0" err="1" smtClean="0"/>
              <a:t>науково</a:t>
            </a:r>
            <a:r>
              <a:rPr lang="ru-RU" sz="2800" dirty="0" smtClean="0"/>
              <a:t> - </a:t>
            </a:r>
            <a:r>
              <a:rPr lang="ru-RU" sz="2800" dirty="0" err="1" smtClean="0"/>
              <a:t>технічної</a:t>
            </a:r>
            <a:r>
              <a:rPr lang="ru-RU" sz="2800" dirty="0" smtClean="0"/>
              <a:t> </a:t>
            </a:r>
            <a:r>
              <a:rPr lang="ru-RU" sz="2800" dirty="0" err="1"/>
              <a:t>революції</a:t>
            </a:r>
            <a:r>
              <a:rPr lang="ru-RU" sz="2800" dirty="0"/>
              <a:t>, в </a:t>
            </a:r>
            <a:r>
              <a:rPr lang="ru-RU" sz="2800" dirty="0" err="1"/>
              <a:t>які</a:t>
            </a:r>
            <a:r>
              <a:rPr lang="ru-RU" sz="2800" dirty="0"/>
              <a:t> ми </a:t>
            </a:r>
            <a:r>
              <a:rPr lang="ru-RU" sz="2800" dirty="0" err="1"/>
              <a:t>живемо</a:t>
            </a:r>
            <a:r>
              <a:rPr lang="ru-RU" sz="2800" dirty="0"/>
              <a:t>, </a:t>
            </a:r>
            <a:r>
              <a:rPr lang="ru-RU" sz="2800" dirty="0" err="1"/>
              <a:t>посилюється</a:t>
            </a:r>
            <a:r>
              <a:rPr lang="ru-RU" sz="2800" dirty="0"/>
              <a:t> </a:t>
            </a:r>
            <a:r>
              <a:rPr lang="ru-RU" sz="2800" dirty="0" err="1"/>
              <a:t>психічна</a:t>
            </a:r>
            <a:r>
              <a:rPr lang="ru-RU" sz="2800" dirty="0"/>
              <a:t> </a:t>
            </a:r>
            <a:r>
              <a:rPr lang="ru-RU" sz="2800" dirty="0" err="1"/>
              <a:t>діяльність</a:t>
            </a:r>
            <a:r>
              <a:rPr lang="ru-RU" sz="2800" dirty="0"/>
              <a:t> людей. </a:t>
            </a:r>
            <a:r>
              <a:rPr lang="ru-RU" sz="2800" dirty="0" err="1"/>
              <a:t>Це</a:t>
            </a:r>
            <a:r>
              <a:rPr lang="ru-RU" sz="2800" dirty="0"/>
              <a:t> </a:t>
            </a:r>
            <a:r>
              <a:rPr lang="ru-RU" sz="2800" dirty="0" err="1"/>
              <a:t>пов’язано</a:t>
            </a:r>
            <a:r>
              <a:rPr lang="ru-RU" sz="2800" dirty="0"/>
              <a:t> </a:t>
            </a:r>
            <a:r>
              <a:rPr lang="ru-RU" sz="2800" dirty="0" err="1"/>
              <a:t>з</a:t>
            </a:r>
            <a:r>
              <a:rPr lang="ru-RU" sz="2800" dirty="0"/>
              <a:t> </a:t>
            </a:r>
            <a:r>
              <a:rPr lang="ru-RU" sz="2800" dirty="0" err="1"/>
              <a:t>необхідністю</a:t>
            </a:r>
            <a:r>
              <a:rPr lang="ru-RU" sz="2800" dirty="0"/>
              <a:t> </a:t>
            </a:r>
            <a:r>
              <a:rPr lang="ru-RU" sz="2800" dirty="0" err="1"/>
              <a:t>засвоєння</a:t>
            </a:r>
            <a:r>
              <a:rPr lang="ru-RU" sz="2800" dirty="0"/>
              <a:t> </a:t>
            </a:r>
            <a:r>
              <a:rPr lang="ru-RU" sz="2800" dirty="0" err="1"/>
              <a:t>і</a:t>
            </a:r>
            <a:r>
              <a:rPr lang="ru-RU" sz="2800" dirty="0"/>
              <a:t> </a:t>
            </a:r>
            <a:r>
              <a:rPr lang="ru-RU" sz="2800" dirty="0" err="1"/>
              <a:t>переробки</a:t>
            </a:r>
            <a:r>
              <a:rPr lang="ru-RU" sz="2800" dirty="0"/>
              <a:t> великого </a:t>
            </a:r>
            <a:r>
              <a:rPr lang="ru-RU" sz="2800" dirty="0" err="1"/>
              <a:t>обсягу</a:t>
            </a:r>
            <a:r>
              <a:rPr lang="ru-RU" sz="2800" dirty="0"/>
              <a:t> </a:t>
            </a:r>
            <a:r>
              <a:rPr lang="ru-RU" sz="2800" dirty="0" err="1"/>
              <a:t>інформації</a:t>
            </a:r>
            <a:r>
              <a:rPr lang="ru-RU" sz="2800" dirty="0"/>
              <a:t>. Тому </a:t>
            </a:r>
            <a:r>
              <a:rPr lang="ru-RU" sz="2800" dirty="0" err="1"/>
              <a:t>й</a:t>
            </a:r>
            <a:r>
              <a:rPr lang="ru-RU" sz="2800" dirty="0"/>
              <a:t> </a:t>
            </a:r>
            <a:r>
              <a:rPr lang="ru-RU" sz="2800" dirty="0" err="1"/>
              <a:t>виникає</a:t>
            </a:r>
            <a:r>
              <a:rPr lang="ru-RU" sz="2800" dirty="0"/>
              <a:t> проблема </a:t>
            </a:r>
            <a:r>
              <a:rPr lang="ru-RU" sz="2800" dirty="0" err="1"/>
              <a:t>емоційного</a:t>
            </a:r>
            <a:r>
              <a:rPr lang="ru-RU" sz="2800" dirty="0"/>
              <a:t> </a:t>
            </a:r>
            <a:r>
              <a:rPr lang="ru-RU" sz="2800" dirty="0" err="1"/>
              <a:t>стресу</a:t>
            </a:r>
            <a:r>
              <a:rPr lang="ru-RU" sz="2800" dirty="0"/>
              <a:t>, </a:t>
            </a:r>
            <a:r>
              <a:rPr lang="ru-RU" sz="2800" dirty="0" err="1"/>
              <a:t>тобто</a:t>
            </a:r>
            <a:r>
              <a:rPr lang="ru-RU" sz="2800" dirty="0"/>
              <a:t> </a:t>
            </a:r>
            <a:r>
              <a:rPr lang="ru-RU" sz="2800" dirty="0" err="1"/>
              <a:t>напруження</a:t>
            </a:r>
            <a:r>
              <a:rPr lang="ru-RU" sz="2800" dirty="0"/>
              <a:t> </a:t>
            </a:r>
            <a:r>
              <a:rPr lang="ru-RU" sz="2800" dirty="0" err="1"/>
              <a:t>і</a:t>
            </a:r>
            <a:r>
              <a:rPr lang="ru-RU" sz="2800" dirty="0"/>
              <a:t> </a:t>
            </a:r>
            <a:r>
              <a:rPr lang="ru-RU" sz="2800" dirty="0" err="1"/>
              <a:t>перенапруження</a:t>
            </a:r>
            <a:r>
              <a:rPr lang="ru-RU" sz="2800" dirty="0"/>
              <a:t> </a:t>
            </a:r>
            <a:r>
              <a:rPr lang="ru-RU" sz="2800" dirty="0" err="1"/>
              <a:t>фізіологічних</a:t>
            </a:r>
            <a:r>
              <a:rPr lang="ru-RU" sz="2800" dirty="0"/>
              <a:t> систем </a:t>
            </a:r>
            <a:r>
              <a:rPr lang="ru-RU" sz="2800" dirty="0" err="1"/>
              <a:t>організму</a:t>
            </a:r>
            <a:r>
              <a:rPr lang="ru-RU" sz="2800" dirty="0"/>
              <a:t> </a:t>
            </a:r>
            <a:r>
              <a:rPr lang="ru-RU" sz="2800" dirty="0" err="1"/>
              <a:t>під</a:t>
            </a:r>
            <a:r>
              <a:rPr lang="ru-RU" sz="2800" dirty="0"/>
              <a:t> </a:t>
            </a:r>
            <a:r>
              <a:rPr lang="ru-RU" sz="2800" dirty="0" err="1"/>
              <a:t>впливом</a:t>
            </a:r>
            <a:r>
              <a:rPr lang="ru-RU" sz="2800" dirty="0"/>
              <a:t> </a:t>
            </a:r>
            <a:r>
              <a:rPr lang="ru-RU" sz="2800" dirty="0" err="1"/>
              <a:t>емоційних</a:t>
            </a:r>
            <a:r>
              <a:rPr lang="ru-RU" sz="2800" dirty="0"/>
              <a:t> </a:t>
            </a:r>
            <a:r>
              <a:rPr lang="ru-RU" sz="2800" dirty="0" err="1"/>
              <a:t>чинників</a:t>
            </a:r>
            <a:r>
              <a:rPr lang="ru-RU" sz="2800" dirty="0"/>
              <a:t>.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10039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err="1"/>
              <a:t>Важливу</a:t>
            </a:r>
            <a:r>
              <a:rPr lang="ru-RU" sz="2300" dirty="0"/>
              <a:t> роль у </a:t>
            </a:r>
            <a:r>
              <a:rPr lang="ru-RU" sz="2300" dirty="0" err="1"/>
              <a:t>формуванні</a:t>
            </a:r>
            <a:r>
              <a:rPr lang="ru-RU" sz="2300" dirty="0"/>
              <a:t> </a:t>
            </a:r>
            <a:r>
              <a:rPr lang="ru-RU" sz="2300" dirty="0" err="1"/>
              <a:t>стресу</a:t>
            </a:r>
            <a:r>
              <a:rPr lang="ru-RU" sz="2300" dirty="0"/>
              <a:t> </a:t>
            </a:r>
            <a:r>
              <a:rPr lang="ru-RU" sz="2300" dirty="0" err="1"/>
              <a:t>відіграють</a:t>
            </a:r>
            <a:r>
              <a:rPr lang="ru-RU" sz="2300" dirty="0"/>
              <a:t> </a:t>
            </a:r>
            <a:r>
              <a:rPr lang="ru-RU" sz="2300" dirty="0" err="1"/>
              <a:t>особливості</a:t>
            </a:r>
            <a:r>
              <a:rPr lang="ru-RU" sz="2300" dirty="0"/>
              <a:t> </a:t>
            </a:r>
            <a:r>
              <a:rPr lang="ru-RU" sz="2300" dirty="0" err="1"/>
              <a:t>соціалізації</a:t>
            </a:r>
            <a:r>
              <a:rPr lang="ru-RU" sz="2300" dirty="0"/>
              <a:t> в </a:t>
            </a:r>
            <a:r>
              <a:rPr lang="ru-RU" sz="2300" dirty="0" err="1"/>
              <a:t>дитячому</a:t>
            </a:r>
            <a:r>
              <a:rPr lang="ru-RU" sz="2300" dirty="0"/>
              <a:t> </a:t>
            </a:r>
            <a:r>
              <a:rPr lang="ru-RU" sz="2300" dirty="0" err="1"/>
              <a:t>віці</a:t>
            </a:r>
            <a:r>
              <a:rPr lang="ru-RU" sz="2300" dirty="0"/>
              <a:t>, коли в </a:t>
            </a:r>
            <a:r>
              <a:rPr lang="ru-RU" sz="2300" dirty="0" err="1"/>
              <a:t>істотній</a:t>
            </a:r>
            <a:r>
              <a:rPr lang="ru-RU" sz="2300" dirty="0"/>
              <a:t> </a:t>
            </a:r>
            <a:r>
              <a:rPr lang="ru-RU" sz="2300" dirty="0" err="1"/>
              <a:t>мірі</a:t>
            </a:r>
            <a:r>
              <a:rPr lang="ru-RU" sz="2300" dirty="0"/>
              <a:t> </a:t>
            </a:r>
            <a:r>
              <a:rPr lang="ru-RU" sz="2300" dirty="0" err="1"/>
              <a:t>визначається</a:t>
            </a:r>
            <a:r>
              <a:rPr lang="ru-RU" sz="2300" dirty="0"/>
              <a:t> </a:t>
            </a:r>
            <a:r>
              <a:rPr lang="ru-RU" sz="2300" dirty="0" err="1"/>
              <a:t>індивідуальна</a:t>
            </a:r>
            <a:r>
              <a:rPr lang="ru-RU" sz="2300" dirty="0"/>
              <a:t> </a:t>
            </a:r>
            <a:r>
              <a:rPr lang="ru-RU" sz="2300" dirty="0" err="1"/>
              <a:t>значущість</a:t>
            </a:r>
            <a:r>
              <a:rPr lang="ru-RU" sz="2300" dirty="0"/>
              <a:t> </a:t>
            </a:r>
            <a:r>
              <a:rPr lang="ru-RU" sz="2300" dirty="0" err="1"/>
              <a:t>життєвих</a:t>
            </a:r>
            <a:r>
              <a:rPr lang="ru-RU" sz="2300" dirty="0"/>
              <a:t> </a:t>
            </a:r>
            <a:r>
              <a:rPr lang="ru-RU" sz="2300" dirty="0" err="1"/>
              <a:t>подій</a:t>
            </a:r>
            <a:r>
              <a:rPr lang="ru-RU" sz="2300" dirty="0"/>
              <a:t> </a:t>
            </a:r>
            <a:r>
              <a:rPr lang="ru-RU" sz="2300" dirty="0" err="1"/>
              <a:t>і</a:t>
            </a:r>
            <a:r>
              <a:rPr lang="ru-RU" sz="2300" dirty="0"/>
              <a:t> </a:t>
            </a:r>
            <a:r>
              <a:rPr lang="ru-RU" sz="2300" dirty="0" err="1"/>
              <a:t>формуються</a:t>
            </a:r>
            <a:r>
              <a:rPr lang="ru-RU" sz="2300" dirty="0"/>
              <a:t> </a:t>
            </a:r>
            <a:r>
              <a:rPr lang="ru-RU" sz="2300" dirty="0" err="1"/>
              <a:t>стереотипи</a:t>
            </a:r>
            <a:r>
              <a:rPr lang="ru-RU" sz="2300" dirty="0"/>
              <a:t> </a:t>
            </a:r>
            <a:r>
              <a:rPr lang="ru-RU" sz="2300" dirty="0" err="1"/>
              <a:t>реагування</a:t>
            </a:r>
            <a:r>
              <a:rPr lang="ru-RU" sz="2300" dirty="0"/>
              <a:t>. </a:t>
            </a:r>
            <a:r>
              <a:rPr lang="ru-RU" sz="2300" dirty="0" err="1"/>
              <a:t>Вірогідність</a:t>
            </a:r>
            <a:r>
              <a:rPr lang="ru-RU" sz="2300" dirty="0"/>
              <a:t> </a:t>
            </a:r>
            <a:r>
              <a:rPr lang="ru-RU" sz="2300" dirty="0" err="1"/>
              <a:t>виникнення</a:t>
            </a:r>
            <a:r>
              <a:rPr lang="ru-RU" sz="2300" dirty="0"/>
              <a:t> </a:t>
            </a:r>
            <a:r>
              <a:rPr lang="ru-RU" sz="2300" dirty="0" err="1"/>
              <a:t>пов</a:t>
            </a:r>
            <a:r>
              <a:rPr lang="ru-RU" sz="2300" dirty="0"/>
              <a:t>"</a:t>
            </a:r>
            <a:r>
              <a:rPr lang="ru-RU" sz="2300" dirty="0" err="1"/>
              <a:t>язаних</a:t>
            </a:r>
            <a:r>
              <a:rPr lang="ru-RU" sz="2300" dirty="0"/>
              <a:t> </a:t>
            </a:r>
            <a:r>
              <a:rPr lang="ru-RU" sz="2300" dirty="0" err="1"/>
              <a:t>із</a:t>
            </a:r>
            <a:r>
              <a:rPr lang="ru-RU" sz="2300" dirty="0"/>
              <a:t> </a:t>
            </a:r>
            <a:r>
              <a:rPr lang="ru-RU" sz="2300" dirty="0" err="1"/>
              <a:t>стресом</a:t>
            </a:r>
            <a:r>
              <a:rPr lang="ru-RU" sz="2300" dirty="0"/>
              <a:t> </a:t>
            </a:r>
            <a:r>
              <a:rPr lang="ru-RU" sz="2300" dirty="0" err="1"/>
              <a:t>психічних</a:t>
            </a:r>
            <a:r>
              <a:rPr lang="ru-RU" sz="2300" dirty="0"/>
              <a:t> (особливо </a:t>
            </a:r>
            <a:r>
              <a:rPr lang="ru-RU" sz="2300" dirty="0" err="1"/>
              <a:t>невротичних</a:t>
            </a:r>
            <a:r>
              <a:rPr lang="ru-RU" sz="2300" dirty="0"/>
              <a:t>) </a:t>
            </a:r>
            <a:r>
              <a:rPr lang="ru-RU" sz="2300" dirty="0" err="1"/>
              <a:t>розладів</a:t>
            </a:r>
            <a:r>
              <a:rPr lang="ru-RU" sz="2300" dirty="0"/>
              <a:t> </a:t>
            </a:r>
            <a:r>
              <a:rPr lang="ru-RU" sz="2300" dirty="0" err="1"/>
              <a:t>залежить</a:t>
            </a:r>
            <a:r>
              <a:rPr lang="ru-RU" sz="2300" dirty="0"/>
              <a:t> </a:t>
            </a:r>
            <a:r>
              <a:rPr lang="ru-RU" sz="2300" dirty="0" err="1"/>
              <a:t>від</a:t>
            </a:r>
            <a:r>
              <a:rPr lang="ru-RU" sz="2300" dirty="0"/>
              <a:t> </a:t>
            </a:r>
            <a:r>
              <a:rPr lang="ru-RU" sz="2300" dirty="0" err="1"/>
              <a:t>співвідношення</a:t>
            </a:r>
            <a:r>
              <a:rPr lang="ru-RU" sz="2300" dirty="0"/>
              <a:t> </a:t>
            </a:r>
            <a:r>
              <a:rPr lang="ru-RU" sz="2300" dirty="0" err="1"/>
              <a:t>стресорів</a:t>
            </a:r>
            <a:r>
              <a:rPr lang="ru-RU" sz="2300" dirty="0"/>
              <a:t>, </a:t>
            </a:r>
            <a:r>
              <a:rPr lang="ru-RU" sz="2300" dirty="0" err="1"/>
              <a:t>які</a:t>
            </a:r>
            <a:r>
              <a:rPr lang="ru-RU" sz="2300" dirty="0"/>
              <a:t> </a:t>
            </a:r>
            <a:r>
              <a:rPr lang="ru-RU" sz="2300" dirty="0" err="1"/>
              <a:t>впливали</a:t>
            </a:r>
            <a:r>
              <a:rPr lang="ru-RU" sz="2300" dirty="0"/>
              <a:t> на </a:t>
            </a:r>
            <a:r>
              <a:rPr lang="ru-RU" sz="2300" dirty="0" err="1"/>
              <a:t>людину</a:t>
            </a:r>
            <a:r>
              <a:rPr lang="ru-RU" sz="2300" dirty="0"/>
              <a:t> в </a:t>
            </a:r>
            <a:r>
              <a:rPr lang="ru-RU" sz="2300" dirty="0" err="1"/>
              <a:t>дитинстві</a:t>
            </a:r>
            <a:r>
              <a:rPr lang="ru-RU" sz="2300" dirty="0"/>
              <a:t> </a:t>
            </a:r>
            <a:r>
              <a:rPr lang="ru-RU" sz="2300" dirty="0" err="1"/>
              <a:t>і</a:t>
            </a:r>
            <a:r>
              <a:rPr lang="ru-RU" sz="2300" dirty="0"/>
              <a:t> </a:t>
            </a:r>
            <a:r>
              <a:rPr lang="ru-RU" sz="2300" dirty="0" err="1"/>
              <a:t>зрілому</a:t>
            </a:r>
            <a:r>
              <a:rPr lang="ru-RU" sz="2300" dirty="0"/>
              <a:t> </a:t>
            </a:r>
            <a:r>
              <a:rPr lang="ru-RU" sz="2300" dirty="0" err="1"/>
              <a:t>віці</a:t>
            </a:r>
            <a:r>
              <a:rPr lang="ru-RU" sz="2300" dirty="0"/>
              <a:t>. </a:t>
            </a:r>
          </a:p>
        </p:txBody>
      </p:sp>
      <p:pic>
        <p:nvPicPr>
          <p:cNvPr id="43010" name="Picture 2" descr="http://ksusha-club.ru/wp-content/uploads/stress-wo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95823"/>
            <a:ext cx="4752529" cy="3962177"/>
          </a:xfrm>
          <a:prstGeom prst="rect">
            <a:avLst/>
          </a:prstGeom>
          <a:noFill/>
        </p:spPr>
      </p:pic>
      <p:pic>
        <p:nvPicPr>
          <p:cNvPr id="43012" name="Picture 4" descr="http://timelady.ru/uploads/posts/2013-03/1364754454_stre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924944"/>
            <a:ext cx="4427984" cy="393305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0"/>
            <a:ext cx="4608512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 err="1"/>
              <a:t>Короткочасний</a:t>
            </a:r>
            <a:r>
              <a:rPr lang="ru-RU" sz="1900" b="1" dirty="0"/>
              <a:t> </a:t>
            </a:r>
            <a:r>
              <a:rPr lang="ru-RU" sz="1900" b="1" dirty="0" err="1"/>
              <a:t>стрес</a:t>
            </a:r>
            <a:r>
              <a:rPr lang="ru-RU" sz="1900" b="1" dirty="0"/>
              <a:t> </a:t>
            </a:r>
            <a:r>
              <a:rPr lang="ru-RU" sz="1900" b="1" dirty="0" err="1"/>
              <a:t>зміцнює</a:t>
            </a:r>
            <a:r>
              <a:rPr lang="ru-RU" sz="1900" b="1" dirty="0"/>
              <a:t> </a:t>
            </a:r>
            <a:r>
              <a:rPr lang="ru-RU" sz="1900" b="1" dirty="0" err="1" smtClean="0"/>
              <a:t>імунітет</a:t>
            </a:r>
            <a:endParaRPr lang="ru-RU" sz="1900" b="1" dirty="0" smtClean="0"/>
          </a:p>
          <a:p>
            <a:r>
              <a:rPr lang="ru-RU" sz="1900" dirty="0" err="1" smtClean="0"/>
              <a:t>Стрес</a:t>
            </a:r>
            <a:r>
              <a:rPr lang="ru-RU" sz="1900" dirty="0" smtClean="0"/>
              <a:t> </a:t>
            </a:r>
            <a:r>
              <a:rPr lang="ru-RU" sz="1900" dirty="0" err="1"/>
              <a:t>впливає</a:t>
            </a:r>
            <a:r>
              <a:rPr lang="ru-RU" sz="1900" dirty="0"/>
              <a:t> на стан </a:t>
            </a:r>
            <a:r>
              <a:rPr lang="ru-RU" sz="1900" dirty="0" err="1"/>
              <a:t>імунної</a:t>
            </a:r>
            <a:r>
              <a:rPr lang="ru-RU" sz="1900" dirty="0"/>
              <a:t> </a:t>
            </a:r>
            <a:r>
              <a:rPr lang="ru-RU" sz="1900" dirty="0" err="1"/>
              <a:t>системи</a:t>
            </a:r>
            <a:r>
              <a:rPr lang="ru-RU" sz="1900" dirty="0"/>
              <a:t>, </a:t>
            </a:r>
            <a:r>
              <a:rPr lang="ru-RU" sz="1900" dirty="0" err="1"/>
              <a:t>інколи</a:t>
            </a:r>
            <a:r>
              <a:rPr lang="ru-RU" sz="1900" dirty="0"/>
              <a:t> </a:t>
            </a:r>
            <a:r>
              <a:rPr lang="ru-RU" sz="1900" dirty="0" err="1"/>
              <a:t>зміцнюючи</a:t>
            </a:r>
            <a:r>
              <a:rPr lang="ru-RU" sz="1900" dirty="0"/>
              <a:t>, </a:t>
            </a:r>
            <a:r>
              <a:rPr lang="ru-RU" sz="1900" dirty="0" err="1"/>
              <a:t>інколи</a:t>
            </a:r>
            <a:r>
              <a:rPr lang="ru-RU" sz="1900" dirty="0"/>
              <a:t> </a:t>
            </a:r>
            <a:r>
              <a:rPr lang="ru-RU" sz="1900" dirty="0" err="1"/>
              <a:t>ослаблюючи</a:t>
            </a:r>
            <a:r>
              <a:rPr lang="ru-RU" sz="1900" dirty="0"/>
              <a:t> </a:t>
            </a:r>
            <a:r>
              <a:rPr lang="ru-RU" sz="1900" dirty="0" err="1"/>
              <a:t>її</a:t>
            </a:r>
            <a:r>
              <a:rPr lang="ru-RU" sz="1900" dirty="0"/>
              <a:t>: </a:t>
            </a:r>
            <a:r>
              <a:rPr lang="ru-RU" sz="1900" dirty="0" err="1"/>
              <a:t>тривалий</a:t>
            </a:r>
            <a:r>
              <a:rPr lang="ru-RU" sz="1900" dirty="0"/>
              <a:t>, «</a:t>
            </a:r>
            <a:r>
              <a:rPr lang="ru-RU" sz="1900" dirty="0" err="1"/>
              <a:t>хронічний</a:t>
            </a:r>
            <a:r>
              <a:rPr lang="ru-RU" sz="1900" dirty="0"/>
              <a:t>», </a:t>
            </a:r>
            <a:r>
              <a:rPr lang="ru-RU" sz="1900" dirty="0" err="1"/>
              <a:t>пригнічує</a:t>
            </a:r>
            <a:r>
              <a:rPr lang="ru-RU" sz="1900" dirty="0"/>
              <a:t>, а </a:t>
            </a:r>
            <a:r>
              <a:rPr lang="ru-RU" sz="1900" dirty="0" err="1"/>
              <a:t>короткочасний</a:t>
            </a:r>
            <a:r>
              <a:rPr lang="ru-RU" sz="1900" dirty="0"/>
              <a:t> </a:t>
            </a:r>
            <a:r>
              <a:rPr lang="ru-RU" sz="1900" dirty="0" err="1"/>
              <a:t>має</a:t>
            </a:r>
            <a:r>
              <a:rPr lang="ru-RU" sz="1900" dirty="0"/>
              <a:t> </a:t>
            </a:r>
            <a:r>
              <a:rPr lang="ru-RU" sz="1900" dirty="0" err="1"/>
              <a:t>позитивний</a:t>
            </a:r>
            <a:r>
              <a:rPr lang="ru-RU" sz="1900" dirty="0"/>
              <a:t> </a:t>
            </a:r>
            <a:r>
              <a:rPr lang="ru-RU" sz="1900" dirty="0" err="1"/>
              <a:t>ефект</a:t>
            </a:r>
            <a:r>
              <a:rPr lang="ru-RU" sz="1900" dirty="0"/>
              <a:t>. </a:t>
            </a:r>
            <a:r>
              <a:rPr lang="ru-RU" sz="1900" dirty="0" err="1"/>
              <a:t>Це</a:t>
            </a:r>
            <a:r>
              <a:rPr lang="ru-RU" sz="1900" dirty="0"/>
              <a:t> </a:t>
            </a:r>
            <a:r>
              <a:rPr lang="ru-RU" sz="1900" dirty="0" err="1"/>
              <a:t>припущення</a:t>
            </a:r>
            <a:r>
              <a:rPr lang="ru-RU" sz="1900" dirty="0"/>
              <a:t> </a:t>
            </a:r>
            <a:r>
              <a:rPr lang="ru-RU" sz="1900" dirty="0" err="1"/>
              <a:t>вкотре</a:t>
            </a:r>
            <a:r>
              <a:rPr lang="ru-RU" sz="1900" dirty="0"/>
              <a:t> </a:t>
            </a:r>
            <a:r>
              <a:rPr lang="ru-RU" sz="1900" dirty="0" err="1"/>
              <a:t>підтверджує</a:t>
            </a:r>
            <a:r>
              <a:rPr lang="ru-RU" sz="1900" dirty="0"/>
              <a:t> </a:t>
            </a:r>
            <a:r>
              <a:rPr lang="ru-RU" sz="1900" dirty="0" err="1"/>
              <a:t>експеримент</a:t>
            </a:r>
            <a:r>
              <a:rPr lang="ru-RU" sz="1900" dirty="0"/>
              <a:t>, проведений в </a:t>
            </a:r>
            <a:r>
              <a:rPr lang="ru-RU" sz="1900" dirty="0" err="1"/>
              <a:t>Університеті</a:t>
            </a:r>
            <a:r>
              <a:rPr lang="ru-RU" sz="1900" dirty="0"/>
              <a:t> штату Огайо (США). </a:t>
            </a:r>
            <a:r>
              <a:rPr lang="ru-RU" sz="1900" dirty="0" err="1"/>
              <a:t>Дослідники</a:t>
            </a:r>
            <a:r>
              <a:rPr lang="ru-RU" sz="1900" dirty="0"/>
              <a:t> </a:t>
            </a:r>
            <a:r>
              <a:rPr lang="ru-RU" sz="1900" dirty="0" err="1"/>
              <a:t>вважають</a:t>
            </a:r>
            <a:r>
              <a:rPr lang="ru-RU" sz="1900" dirty="0"/>
              <a:t>, </a:t>
            </a:r>
            <a:r>
              <a:rPr lang="ru-RU" sz="1900" dirty="0" err="1"/>
              <a:t>що</a:t>
            </a:r>
            <a:r>
              <a:rPr lang="ru-RU" sz="1900" dirty="0"/>
              <a:t> </a:t>
            </a:r>
            <a:r>
              <a:rPr lang="ru-RU" sz="1900" dirty="0" err="1"/>
              <a:t>короткочасний</a:t>
            </a:r>
            <a:r>
              <a:rPr lang="ru-RU" sz="1900" dirty="0"/>
              <a:t> </a:t>
            </a:r>
            <a:r>
              <a:rPr lang="ru-RU" sz="1900" dirty="0" err="1"/>
              <a:t>стрес</a:t>
            </a:r>
            <a:r>
              <a:rPr lang="ru-RU" sz="1900" dirty="0"/>
              <a:t> </a:t>
            </a:r>
            <a:r>
              <a:rPr lang="ru-RU" sz="1900" dirty="0" err="1"/>
              <a:t>стимулює</a:t>
            </a:r>
            <a:r>
              <a:rPr lang="ru-RU" sz="1900" dirty="0"/>
              <a:t> </a:t>
            </a:r>
            <a:r>
              <a:rPr lang="ru-RU" sz="1900" dirty="0" err="1"/>
              <a:t>активність</a:t>
            </a:r>
            <a:r>
              <a:rPr lang="ru-RU" sz="1900" dirty="0"/>
              <a:t> так </a:t>
            </a:r>
            <a:r>
              <a:rPr lang="ru-RU" sz="1900" dirty="0" err="1"/>
              <a:t>званих</a:t>
            </a:r>
            <a:r>
              <a:rPr lang="ru-RU" sz="1900" dirty="0"/>
              <a:t> </a:t>
            </a:r>
            <a:r>
              <a:rPr lang="ru-RU" sz="1900" dirty="0" err="1"/>
              <a:t>Т-клітин</a:t>
            </a:r>
            <a:r>
              <a:rPr lang="ru-RU" sz="1900" dirty="0"/>
              <a:t> </a:t>
            </a:r>
            <a:r>
              <a:rPr lang="ru-RU" sz="1900" dirty="0" err="1"/>
              <a:t>пам’яті</a:t>
            </a:r>
            <a:r>
              <a:rPr lang="ru-RU" sz="1900" dirty="0"/>
              <a:t>, </a:t>
            </a:r>
            <a:r>
              <a:rPr lang="ru-RU" sz="1900" dirty="0" err="1"/>
              <a:t>носіїв</a:t>
            </a:r>
            <a:r>
              <a:rPr lang="ru-RU" sz="1900" dirty="0"/>
              <a:t> </a:t>
            </a:r>
            <a:r>
              <a:rPr lang="ru-RU" sz="1900" dirty="0" err="1"/>
              <a:t>клітинної</a:t>
            </a:r>
            <a:r>
              <a:rPr lang="ru-RU" sz="1900" dirty="0"/>
              <a:t> </a:t>
            </a:r>
            <a:r>
              <a:rPr lang="ru-RU" sz="1900" dirty="0" err="1"/>
              <a:t>імунної</a:t>
            </a:r>
            <a:r>
              <a:rPr lang="ru-RU" sz="1900" dirty="0"/>
              <a:t> </a:t>
            </a:r>
            <a:r>
              <a:rPr lang="ru-RU" sz="1900" dirty="0" err="1"/>
              <a:t>пам’яті</a:t>
            </a:r>
            <a:r>
              <a:rPr lang="ru-RU" sz="1900" dirty="0"/>
              <a:t>. </a:t>
            </a:r>
            <a:r>
              <a:rPr lang="ru-RU" sz="1900" dirty="0" err="1"/>
              <a:t>Після</a:t>
            </a:r>
            <a:r>
              <a:rPr lang="ru-RU" sz="1900" dirty="0"/>
              <a:t> </a:t>
            </a:r>
            <a:r>
              <a:rPr lang="ru-RU" sz="1900" dirty="0" err="1"/>
              <a:t>вакцинації</a:t>
            </a:r>
            <a:r>
              <a:rPr lang="ru-RU" sz="1900" dirty="0"/>
              <a:t> вони </a:t>
            </a:r>
            <a:r>
              <a:rPr lang="ru-RU" sz="1900" dirty="0" err="1"/>
              <a:t>зберігають</a:t>
            </a:r>
            <a:r>
              <a:rPr lang="ru-RU" sz="1900" dirty="0"/>
              <a:t> образ </a:t>
            </a:r>
            <a:r>
              <a:rPr lang="ru-RU" sz="1900" dirty="0" err="1"/>
              <a:t>хімічних</a:t>
            </a:r>
            <a:r>
              <a:rPr lang="ru-RU" sz="1900" dirty="0"/>
              <a:t> </a:t>
            </a:r>
            <a:r>
              <a:rPr lang="ru-RU" sz="1900" dirty="0" err="1"/>
              <a:t>компонентів</a:t>
            </a:r>
            <a:r>
              <a:rPr lang="ru-RU" sz="1900" dirty="0"/>
              <a:t> </a:t>
            </a:r>
            <a:r>
              <a:rPr lang="ru-RU" sz="1900" dirty="0" err="1"/>
              <a:t>чужорідного</a:t>
            </a:r>
            <a:r>
              <a:rPr lang="ru-RU" sz="1900" dirty="0"/>
              <a:t> </a:t>
            </a:r>
            <a:r>
              <a:rPr lang="ru-RU" sz="1900" dirty="0" err="1"/>
              <a:t>тіла</a:t>
            </a:r>
            <a:r>
              <a:rPr lang="ru-RU" sz="1900" dirty="0"/>
              <a:t>. </a:t>
            </a:r>
            <a:r>
              <a:rPr lang="ru-RU" sz="1900" dirty="0" err="1"/>
              <a:t>Їхня</a:t>
            </a:r>
            <a:r>
              <a:rPr lang="ru-RU" sz="1900" dirty="0"/>
              <a:t> </a:t>
            </a:r>
            <a:r>
              <a:rPr lang="ru-RU" sz="1900" dirty="0" err="1"/>
              <a:t>підвищена</a:t>
            </a:r>
            <a:r>
              <a:rPr lang="ru-RU" sz="1900" dirty="0"/>
              <a:t> </a:t>
            </a:r>
            <a:r>
              <a:rPr lang="ru-RU" sz="1900" dirty="0" err="1"/>
              <a:t>діяльність</a:t>
            </a:r>
            <a:r>
              <a:rPr lang="ru-RU" sz="1900" dirty="0"/>
              <a:t> у момент </a:t>
            </a:r>
            <a:r>
              <a:rPr lang="ru-RU" sz="1900" dirty="0" err="1"/>
              <a:t>вакцинації</a:t>
            </a:r>
            <a:r>
              <a:rPr lang="ru-RU" sz="1900" dirty="0"/>
              <a:t> </a:t>
            </a:r>
            <a:r>
              <a:rPr lang="ru-RU" sz="1900" dirty="0" err="1"/>
              <a:t>дозволяє</a:t>
            </a:r>
            <a:r>
              <a:rPr lang="ru-RU" sz="1900" dirty="0"/>
              <a:t> </a:t>
            </a:r>
            <a:r>
              <a:rPr lang="ru-RU" sz="1900" dirty="0" err="1"/>
              <a:t>краще</a:t>
            </a:r>
            <a:r>
              <a:rPr lang="ru-RU" sz="1900" dirty="0"/>
              <a:t> </a:t>
            </a:r>
            <a:r>
              <a:rPr lang="ru-RU" sz="1900" dirty="0" err="1"/>
              <a:t>вибудувати</a:t>
            </a:r>
            <a:r>
              <a:rPr lang="ru-RU" sz="1900" dirty="0"/>
              <a:t> </a:t>
            </a:r>
            <a:r>
              <a:rPr lang="ru-RU" sz="1900" dirty="0" err="1"/>
              <a:t>захист</a:t>
            </a:r>
            <a:r>
              <a:rPr lang="ru-RU" sz="1900" dirty="0"/>
              <a:t> при </a:t>
            </a:r>
            <a:r>
              <a:rPr lang="ru-RU" sz="1900" dirty="0" err="1"/>
              <a:t>повторній</a:t>
            </a:r>
            <a:r>
              <a:rPr lang="ru-RU" sz="1900" dirty="0"/>
              <a:t> </a:t>
            </a:r>
            <a:r>
              <a:rPr lang="ru-RU" sz="1900" dirty="0" err="1"/>
              <a:t>зустрічі</a:t>
            </a:r>
            <a:r>
              <a:rPr lang="ru-RU" sz="1900" dirty="0"/>
              <a:t> </a:t>
            </a:r>
            <a:r>
              <a:rPr lang="ru-RU" sz="1900" dirty="0" err="1"/>
              <a:t>з</a:t>
            </a:r>
            <a:r>
              <a:rPr lang="ru-RU" sz="1900" dirty="0"/>
              <a:t> ворогом. </a:t>
            </a:r>
            <a:r>
              <a:rPr lang="ru-RU" sz="1900" dirty="0" err="1"/>
              <a:t>Втім</a:t>
            </a:r>
            <a:r>
              <a:rPr lang="ru-RU" sz="1900" dirty="0"/>
              <a:t>, </a:t>
            </a:r>
            <a:r>
              <a:rPr lang="ru-RU" sz="1900" dirty="0" err="1"/>
              <a:t>багато</a:t>
            </a:r>
            <a:r>
              <a:rPr lang="ru-RU" sz="1900" dirty="0"/>
              <a:t> </a:t>
            </a:r>
            <a:r>
              <a:rPr lang="ru-RU" sz="1900" dirty="0" err="1"/>
              <a:t>вчених</a:t>
            </a:r>
            <a:r>
              <a:rPr lang="ru-RU" sz="1900" dirty="0"/>
              <a:t> </a:t>
            </a:r>
            <a:r>
              <a:rPr lang="ru-RU" sz="1900" dirty="0" err="1"/>
              <a:t>вважають</a:t>
            </a:r>
            <a:r>
              <a:rPr lang="ru-RU" sz="1900" dirty="0"/>
              <a:t>, </a:t>
            </a:r>
            <a:r>
              <a:rPr lang="ru-RU" sz="1900" dirty="0" err="1"/>
              <a:t>що</a:t>
            </a:r>
            <a:r>
              <a:rPr lang="ru-RU" sz="1900" dirty="0"/>
              <a:t> для </a:t>
            </a:r>
            <a:r>
              <a:rPr lang="ru-RU" sz="1900" dirty="0" err="1"/>
              <a:t>людського</a:t>
            </a:r>
            <a:r>
              <a:rPr lang="ru-RU" sz="1900" dirty="0"/>
              <a:t> </a:t>
            </a:r>
            <a:r>
              <a:rPr lang="ru-RU" sz="1900" dirty="0" err="1"/>
              <a:t>організму</a:t>
            </a:r>
            <a:r>
              <a:rPr lang="ru-RU" sz="1900" dirty="0"/>
              <a:t> </a:t>
            </a:r>
            <a:r>
              <a:rPr lang="ru-RU" sz="1900" dirty="0" err="1"/>
              <a:t>короткочасний</a:t>
            </a:r>
            <a:r>
              <a:rPr lang="ru-RU" sz="1900" dirty="0"/>
              <a:t> </a:t>
            </a:r>
            <a:r>
              <a:rPr lang="ru-RU" sz="1900" dirty="0" err="1"/>
              <a:t>стрес</a:t>
            </a:r>
            <a:r>
              <a:rPr lang="ru-RU" sz="1900" dirty="0"/>
              <a:t> </a:t>
            </a:r>
            <a:r>
              <a:rPr lang="ru-RU" sz="1900" dirty="0" err="1"/>
              <a:t>шкідливий</a:t>
            </a:r>
            <a:r>
              <a:rPr lang="ru-RU" sz="1900" dirty="0"/>
              <a:t> не </a:t>
            </a:r>
            <a:r>
              <a:rPr lang="ru-RU" sz="1900" dirty="0" err="1"/>
              <a:t>менше</a:t>
            </a:r>
            <a:r>
              <a:rPr lang="ru-RU" sz="1900" dirty="0"/>
              <a:t>, </a:t>
            </a:r>
            <a:r>
              <a:rPr lang="ru-RU" sz="1900" dirty="0" err="1"/>
              <a:t>ніж</a:t>
            </a:r>
            <a:r>
              <a:rPr lang="ru-RU" sz="1900" dirty="0"/>
              <a:t> </a:t>
            </a:r>
            <a:r>
              <a:rPr lang="ru-RU" sz="1900" dirty="0" err="1"/>
              <a:t>тривалий</a:t>
            </a:r>
            <a:r>
              <a:rPr lang="ru-RU" sz="1900" dirty="0"/>
              <a:t>.</a:t>
            </a:r>
          </a:p>
        </p:txBody>
      </p:sp>
      <p:pic>
        <p:nvPicPr>
          <p:cNvPr id="40962" name="Picture 2" descr="http://hacklive.ru/wp-content/uploads/2012/01/child-stress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0"/>
            <a:ext cx="3779912" cy="3140967"/>
          </a:xfrm>
          <a:prstGeom prst="rect">
            <a:avLst/>
          </a:prstGeom>
          <a:noFill/>
        </p:spPr>
      </p:pic>
      <p:pic>
        <p:nvPicPr>
          <p:cNvPr id="40964" name="Picture 4" descr="http://www.detibudut.com.ua/assets/images/articles/stress-wo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140968"/>
            <a:ext cx="3779912" cy="3717032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3164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Майже</a:t>
            </a:r>
            <a:r>
              <a:rPr lang="ru-RU" sz="2000" dirty="0"/>
              <a:t> </a:t>
            </a:r>
            <a:r>
              <a:rPr lang="ru-RU" sz="2000" dirty="0" err="1"/>
              <a:t>неможливо</a:t>
            </a:r>
            <a:r>
              <a:rPr lang="ru-RU" sz="2000" dirty="0"/>
              <a:t> </a:t>
            </a:r>
            <a:r>
              <a:rPr lang="ru-RU" sz="2000" dirty="0" err="1"/>
              <a:t>контролювати</a:t>
            </a:r>
            <a:r>
              <a:rPr lang="ru-RU" sz="2000" dirty="0"/>
              <a:t> </a:t>
            </a:r>
            <a:r>
              <a:rPr lang="ru-RU" sz="2000" dirty="0" err="1"/>
              <a:t>кожну</a:t>
            </a:r>
            <a:r>
              <a:rPr lang="ru-RU" sz="2000" dirty="0"/>
              <a:t> </a:t>
            </a:r>
            <a:r>
              <a:rPr lang="ru-RU" sz="2000" dirty="0" err="1"/>
              <a:t>стресову</a:t>
            </a:r>
            <a:r>
              <a:rPr lang="ru-RU" sz="2000" dirty="0"/>
              <a:t> </a:t>
            </a:r>
            <a:r>
              <a:rPr lang="ru-RU" sz="2000" dirty="0" err="1"/>
              <a:t>ситуацію</a:t>
            </a:r>
            <a:r>
              <a:rPr lang="ru-RU" sz="2000" dirty="0"/>
              <a:t> у </a:t>
            </a:r>
            <a:r>
              <a:rPr lang="ru-RU" sz="2000" dirty="0" err="1"/>
              <a:t>нашому</a:t>
            </a:r>
            <a:r>
              <a:rPr lang="ru-RU" sz="2000" dirty="0"/>
              <a:t> </a:t>
            </a:r>
            <a:r>
              <a:rPr lang="ru-RU" sz="2000" dirty="0" err="1"/>
              <a:t>житті</a:t>
            </a:r>
            <a:r>
              <a:rPr lang="ru-RU" sz="2000" dirty="0"/>
              <a:t>, </a:t>
            </a:r>
            <a:r>
              <a:rPr lang="ru-RU" sz="2000" dirty="0" err="1"/>
              <a:t>але</a:t>
            </a:r>
            <a:r>
              <a:rPr lang="ru-RU" sz="2000" dirty="0"/>
              <a:t>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/>
              <a:t>контролювати</a:t>
            </a:r>
            <a:r>
              <a:rPr lang="ru-RU" sz="2000" dirty="0"/>
              <a:t> </a:t>
            </a:r>
            <a:r>
              <a:rPr lang="ru-RU" sz="2000" dirty="0" err="1"/>
              <a:t>більшість</a:t>
            </a:r>
            <a:r>
              <a:rPr lang="ru-RU" sz="2000" dirty="0"/>
              <a:t> наших </a:t>
            </a:r>
            <a:r>
              <a:rPr lang="ru-RU" sz="2000" dirty="0" err="1"/>
              <a:t>реакцій</a:t>
            </a:r>
            <a:r>
              <a:rPr lang="ru-RU" sz="2000" dirty="0"/>
              <a:t> на </a:t>
            </a:r>
            <a:r>
              <a:rPr lang="ru-RU" sz="2000" dirty="0" err="1"/>
              <a:t>стрес</a:t>
            </a:r>
            <a:r>
              <a:rPr lang="ru-RU" sz="2000" dirty="0"/>
              <a:t>. </a:t>
            </a:r>
            <a:r>
              <a:rPr lang="ru-RU" sz="2000" dirty="0" err="1"/>
              <a:t>Звісно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це</a:t>
            </a:r>
            <a:r>
              <a:rPr lang="ru-RU" sz="2000" dirty="0"/>
              <a:t> все </a:t>
            </a:r>
            <a:r>
              <a:rPr lang="ru-RU" sz="2000" dirty="0" err="1"/>
              <a:t>дуже</a:t>
            </a:r>
            <a:r>
              <a:rPr lang="ru-RU" sz="2000" dirty="0"/>
              <a:t> </a:t>
            </a:r>
            <a:r>
              <a:rPr lang="ru-RU" sz="2000" dirty="0" err="1"/>
              <a:t>важко</a:t>
            </a:r>
            <a:r>
              <a:rPr lang="ru-RU" sz="2000" dirty="0"/>
              <a:t>, </a:t>
            </a:r>
            <a:r>
              <a:rPr lang="ru-RU" sz="2000" dirty="0" err="1"/>
              <a:t>але</a:t>
            </a:r>
            <a:r>
              <a:rPr lang="ru-RU" sz="2000" dirty="0"/>
              <a:t> </a:t>
            </a:r>
            <a:r>
              <a:rPr lang="ru-RU" sz="2000" dirty="0" err="1"/>
              <a:t>можливо</a:t>
            </a:r>
            <a:r>
              <a:rPr lang="ru-RU" sz="2000" dirty="0"/>
              <a:t>. Так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основний</a:t>
            </a:r>
            <a:r>
              <a:rPr lang="ru-RU" sz="2000" dirty="0"/>
              <a:t> принцип </a:t>
            </a:r>
            <a:r>
              <a:rPr lang="ru-RU" sz="2000" dirty="0" err="1"/>
              <a:t>боротьби</a:t>
            </a:r>
            <a:r>
              <a:rPr lang="ru-RU" sz="2000" dirty="0"/>
              <a:t> </a:t>
            </a:r>
            <a:r>
              <a:rPr lang="ru-RU" sz="2000" dirty="0" err="1"/>
              <a:t>зі</a:t>
            </a:r>
            <a:r>
              <a:rPr lang="ru-RU" sz="2000" dirty="0"/>
              <a:t> </a:t>
            </a:r>
            <a:r>
              <a:rPr lang="ru-RU" sz="2000" dirty="0" err="1"/>
              <a:t>стресами</a:t>
            </a:r>
            <a:r>
              <a:rPr lang="ru-RU" sz="2000" dirty="0"/>
              <a:t> – </a:t>
            </a:r>
            <a:r>
              <a:rPr lang="ru-RU" sz="2000" dirty="0" err="1"/>
              <a:t>постійний</a:t>
            </a:r>
            <a:r>
              <a:rPr lang="ru-RU" sz="2000" dirty="0"/>
              <a:t> самоконтроль. </a:t>
            </a:r>
            <a:r>
              <a:rPr lang="ru-RU" sz="2000" dirty="0" err="1"/>
              <a:t>Існує</a:t>
            </a:r>
            <a:r>
              <a:rPr lang="ru-RU" sz="2000" dirty="0"/>
              <a:t> </a:t>
            </a:r>
            <a:r>
              <a:rPr lang="ru-RU" sz="2000" dirty="0" err="1"/>
              <a:t>дуже</a:t>
            </a:r>
            <a:r>
              <a:rPr lang="ru-RU" sz="2000" dirty="0"/>
              <a:t> </a:t>
            </a:r>
            <a:r>
              <a:rPr lang="ru-RU" sz="2000" dirty="0" err="1"/>
              <a:t>багато</a:t>
            </a:r>
            <a:r>
              <a:rPr lang="ru-RU" sz="2000" dirty="0"/>
              <a:t> методик по </a:t>
            </a:r>
            <a:r>
              <a:rPr lang="ru-RU" sz="2000" dirty="0" err="1"/>
              <a:t>боротьбі</a:t>
            </a:r>
            <a:r>
              <a:rPr lang="ru-RU" sz="2000" dirty="0"/>
              <a:t> </a:t>
            </a:r>
            <a:r>
              <a:rPr lang="ru-RU" sz="2000" dirty="0" err="1"/>
              <a:t>зі</a:t>
            </a:r>
            <a:r>
              <a:rPr lang="ru-RU" sz="2000" dirty="0"/>
              <a:t> </a:t>
            </a:r>
            <a:r>
              <a:rPr lang="ru-RU" sz="2000" dirty="0" err="1"/>
              <a:t>стресами</a:t>
            </a:r>
            <a:r>
              <a:rPr lang="ru-RU" sz="2000" dirty="0"/>
              <a:t>, </a:t>
            </a:r>
            <a:r>
              <a:rPr lang="ru-RU" sz="2000" dirty="0" err="1"/>
              <a:t>але</a:t>
            </a:r>
            <a:r>
              <a:rPr lang="ru-RU" sz="2000" dirty="0"/>
              <a:t> ми не </a:t>
            </a:r>
            <a:r>
              <a:rPr lang="ru-RU" sz="2000" dirty="0" err="1"/>
              <a:t>будемо</a:t>
            </a:r>
            <a:r>
              <a:rPr lang="ru-RU" sz="2000" dirty="0"/>
              <a:t> </a:t>
            </a:r>
            <a:r>
              <a:rPr lang="ru-RU" sz="2000" dirty="0" err="1"/>
              <a:t>зупинятися</a:t>
            </a:r>
            <a:r>
              <a:rPr lang="ru-RU" sz="2000" dirty="0"/>
              <a:t> на </a:t>
            </a:r>
            <a:r>
              <a:rPr lang="ru-RU" sz="2000" dirty="0" err="1"/>
              <a:t>перерахуванні</a:t>
            </a:r>
            <a:r>
              <a:rPr lang="ru-RU" sz="2000" dirty="0"/>
              <a:t> </a:t>
            </a:r>
            <a:r>
              <a:rPr lang="ru-RU" sz="2000" dirty="0" err="1"/>
              <a:t>усіх</a:t>
            </a:r>
            <a:r>
              <a:rPr lang="ru-RU" sz="2000" dirty="0"/>
              <a:t>. Ми </a:t>
            </a:r>
            <a:r>
              <a:rPr lang="ru-RU" sz="2000" dirty="0" err="1"/>
              <a:t>можемо</a:t>
            </a:r>
            <a:r>
              <a:rPr lang="ru-RU" sz="2000" dirty="0"/>
              <a:t> навести </a:t>
            </a:r>
            <a:r>
              <a:rPr lang="ru-RU" sz="2000" dirty="0" err="1"/>
              <a:t>декілька</a:t>
            </a:r>
            <a:r>
              <a:rPr lang="ru-RU" sz="2000" dirty="0"/>
              <a:t> </a:t>
            </a:r>
            <a:r>
              <a:rPr lang="ru-RU" sz="2000" dirty="0" err="1"/>
              <a:t>простих</a:t>
            </a:r>
            <a:r>
              <a:rPr lang="ru-RU" sz="2000" dirty="0"/>
              <a:t> </a:t>
            </a:r>
            <a:r>
              <a:rPr lang="ru-RU" sz="2000" dirty="0" err="1"/>
              <a:t>порад</a:t>
            </a:r>
            <a:r>
              <a:rPr lang="ru-RU" sz="2000" dirty="0"/>
              <a:t>, </a:t>
            </a:r>
            <a:r>
              <a:rPr lang="ru-RU" sz="2000" dirty="0" err="1"/>
              <a:t>притримуючись</a:t>
            </a:r>
            <a:r>
              <a:rPr lang="ru-RU" sz="2000" dirty="0"/>
              <a:t> </a:t>
            </a:r>
            <a:r>
              <a:rPr lang="ru-RU" sz="2000" dirty="0" err="1"/>
              <a:t>яких</a:t>
            </a:r>
            <a:r>
              <a:rPr lang="ru-RU" sz="2000" dirty="0"/>
              <a:t>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/>
              <a:t>навчитися</a:t>
            </a:r>
            <a:r>
              <a:rPr lang="ru-RU" sz="2000" dirty="0"/>
              <a:t> </a:t>
            </a:r>
            <a:r>
              <a:rPr lang="ru-RU" sz="2000" dirty="0" err="1"/>
              <a:t>подолати</a:t>
            </a:r>
            <a:r>
              <a:rPr lang="ru-RU" sz="2000" dirty="0"/>
              <a:t> </a:t>
            </a:r>
            <a:r>
              <a:rPr lang="ru-RU" sz="2000" dirty="0" err="1"/>
              <a:t>неприємні</a:t>
            </a:r>
            <a:r>
              <a:rPr lang="ru-RU" sz="2000" dirty="0"/>
              <a:t> </a:t>
            </a:r>
            <a:r>
              <a:rPr lang="ru-RU" sz="2000" dirty="0" err="1"/>
              <a:t>життєві</a:t>
            </a:r>
            <a:r>
              <a:rPr lang="ru-RU" sz="2000" dirty="0"/>
              <a:t> </a:t>
            </a:r>
            <a:r>
              <a:rPr lang="ru-RU" sz="2000" dirty="0" err="1"/>
              <a:t>ситуації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7108" name="Picture 4" descr="http://hrrationalis.com/wp-content/uploads/2013/12/sre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636912"/>
            <a:ext cx="4427984" cy="4221089"/>
          </a:xfrm>
          <a:prstGeom prst="rect">
            <a:avLst/>
          </a:prstGeom>
          <a:noFill/>
        </p:spPr>
      </p:pic>
      <p:pic>
        <p:nvPicPr>
          <p:cNvPr id="47110" name="Picture 6" descr="http://dom-lady.ru/uploads/posts/2013-03/34_dom-lady.ru_kak-snyat-stre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36912"/>
            <a:ext cx="4716016" cy="422108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8847"/>
            <a:ext cx="903649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1. </a:t>
            </a:r>
            <a:r>
              <a:rPr lang="ru-RU" sz="2400" dirty="0" err="1" smtClean="0"/>
              <a:t>Намагайтесь</a:t>
            </a:r>
            <a:r>
              <a:rPr lang="ru-RU" sz="2400" dirty="0" smtClean="0"/>
              <a:t> бути в </a:t>
            </a:r>
            <a:r>
              <a:rPr lang="ru-RU" sz="2400" dirty="0" err="1" smtClean="0"/>
              <a:t>житті</a:t>
            </a:r>
            <a:r>
              <a:rPr lang="ru-RU" sz="2400" dirty="0" smtClean="0"/>
              <a:t> </a:t>
            </a:r>
            <a:r>
              <a:rPr lang="ru-RU" sz="2400" dirty="0" err="1" smtClean="0"/>
              <a:t>філософом</a:t>
            </a:r>
            <a:r>
              <a:rPr lang="ru-RU" sz="2400" dirty="0" smtClean="0"/>
              <a:t> ( а коли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необхідно</a:t>
            </a:r>
            <a:r>
              <a:rPr lang="ru-RU" sz="2400" dirty="0" smtClean="0"/>
              <a:t>, </a:t>
            </a:r>
            <a:r>
              <a:rPr lang="ru-RU" sz="2400" dirty="0" err="1" smtClean="0"/>
              <a:t>згадуйте</a:t>
            </a:r>
            <a:r>
              <a:rPr lang="ru-RU" sz="2400" dirty="0" smtClean="0"/>
              <a:t> про </a:t>
            </a:r>
            <a:r>
              <a:rPr lang="ru-RU" sz="2400" dirty="0" err="1" smtClean="0"/>
              <a:t>почуття</a:t>
            </a:r>
            <a:r>
              <a:rPr lang="ru-RU" sz="2400" dirty="0" smtClean="0"/>
              <a:t> </a:t>
            </a:r>
            <a:r>
              <a:rPr lang="ru-RU" sz="2400" dirty="0" err="1" smtClean="0"/>
              <a:t>гумору</a:t>
            </a:r>
            <a:r>
              <a:rPr lang="ru-RU" sz="2400" dirty="0" smtClean="0"/>
              <a:t>, через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призму </a:t>
            </a:r>
            <a:r>
              <a:rPr lang="ru-RU" sz="2400" dirty="0" err="1" smtClean="0"/>
              <a:t>життя</a:t>
            </a:r>
            <a:r>
              <a:rPr lang="ru-RU" sz="2400" dirty="0" smtClean="0"/>
              <a:t> </a:t>
            </a:r>
            <a:r>
              <a:rPr lang="ru-RU" sz="2400" dirty="0" err="1" smtClean="0"/>
              <a:t>бачиться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набагато</a:t>
            </a:r>
            <a:r>
              <a:rPr lang="ru-RU" sz="2400" dirty="0" smtClean="0"/>
              <a:t> </a:t>
            </a:r>
            <a:r>
              <a:rPr lang="ru-RU" sz="2400" dirty="0" err="1" smtClean="0"/>
              <a:t>легше</a:t>
            </a:r>
            <a:r>
              <a:rPr lang="ru-RU" sz="2400" dirty="0" smtClean="0"/>
              <a:t>).</a:t>
            </a:r>
          </a:p>
          <a:p>
            <a:r>
              <a:rPr lang="ru-RU" sz="2400" dirty="0" smtClean="0"/>
              <a:t>2. </a:t>
            </a:r>
            <a:r>
              <a:rPr lang="ru-RU" sz="2400" dirty="0" err="1" smtClean="0"/>
              <a:t>Намагайтесь</a:t>
            </a:r>
            <a:r>
              <a:rPr lang="ru-RU" sz="2400" dirty="0" smtClean="0"/>
              <a:t> </a:t>
            </a:r>
            <a:r>
              <a:rPr lang="ru-RU" sz="2400" dirty="0" err="1" smtClean="0"/>
              <a:t>дивитись</a:t>
            </a:r>
            <a:r>
              <a:rPr lang="ru-RU" sz="2400" dirty="0" smtClean="0"/>
              <a:t> на все </a:t>
            </a:r>
            <a:r>
              <a:rPr lang="ru-RU" sz="2400" dirty="0" err="1" smtClean="0"/>
              <a:t>зі</a:t>
            </a:r>
            <a:r>
              <a:rPr lang="ru-RU" sz="2400" dirty="0" smtClean="0"/>
              <a:t> </a:t>
            </a:r>
            <a:r>
              <a:rPr lang="ru-RU" sz="2400" dirty="0" err="1" smtClean="0"/>
              <a:t>сторони</a:t>
            </a:r>
            <a:r>
              <a:rPr lang="ru-RU" sz="2400" dirty="0" smtClean="0"/>
              <a:t>. Так </a:t>
            </a:r>
            <a:r>
              <a:rPr lang="ru-RU" sz="2400" dirty="0" err="1" smtClean="0"/>
              <a:t>легше</a:t>
            </a:r>
            <a:r>
              <a:rPr lang="ru-RU" sz="2400" dirty="0" smtClean="0"/>
              <a:t> </a:t>
            </a:r>
            <a:r>
              <a:rPr lang="ru-RU" sz="2400" dirty="0" err="1" smtClean="0"/>
              <a:t>тримати</a:t>
            </a:r>
            <a:r>
              <a:rPr lang="ru-RU" sz="2400" dirty="0" smtClean="0"/>
              <a:t> себе в руках.</a:t>
            </a:r>
          </a:p>
          <a:p>
            <a:r>
              <a:rPr lang="ru-RU" sz="2400" dirty="0" smtClean="0"/>
              <a:t>3. </a:t>
            </a:r>
            <a:r>
              <a:rPr lang="ru-RU" sz="2400" dirty="0" err="1" smtClean="0"/>
              <a:t>Ніколи</a:t>
            </a:r>
            <a:r>
              <a:rPr lang="ru-RU" sz="2400" dirty="0" smtClean="0"/>
              <a:t> не </a:t>
            </a:r>
            <a:r>
              <a:rPr lang="ru-RU" sz="2400" dirty="0" err="1" smtClean="0"/>
              <a:t>скаржтесь</a:t>
            </a:r>
            <a:r>
              <a:rPr lang="ru-RU" sz="2400" dirty="0" smtClean="0"/>
              <a:t> –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цього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не</a:t>
            </a:r>
            <a:r>
              <a:rPr lang="ru-RU" sz="2400" dirty="0" smtClean="0"/>
              <a:t> стане </a:t>
            </a:r>
            <a:r>
              <a:rPr lang="ru-RU" sz="2400" dirty="0" err="1" smtClean="0"/>
              <a:t>легше</a:t>
            </a:r>
            <a:r>
              <a:rPr lang="ru-RU" sz="2400" dirty="0" smtClean="0"/>
              <a:t>. Але </a:t>
            </a:r>
            <a:r>
              <a:rPr lang="ru-RU" sz="2400" dirty="0" err="1" smtClean="0"/>
              <a:t>проте</a:t>
            </a:r>
            <a:r>
              <a:rPr lang="ru-RU" sz="2400" dirty="0" smtClean="0"/>
              <a:t> </a:t>
            </a:r>
            <a:r>
              <a:rPr lang="ru-RU" sz="2400" dirty="0" err="1" smtClean="0"/>
              <a:t>це</a:t>
            </a:r>
            <a:r>
              <a:rPr lang="ru-RU" sz="2400" dirty="0" smtClean="0"/>
              <a:t> не </a:t>
            </a:r>
            <a:r>
              <a:rPr lang="ru-RU" sz="2400" dirty="0" err="1" smtClean="0"/>
              <a:t>означає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не</a:t>
            </a:r>
            <a:r>
              <a:rPr lang="ru-RU" sz="2400" dirty="0" smtClean="0"/>
              <a:t> треба </a:t>
            </a:r>
            <a:r>
              <a:rPr lang="ru-RU" sz="2400" dirty="0" err="1" smtClean="0"/>
              <a:t>розповідати</a:t>
            </a:r>
            <a:r>
              <a:rPr lang="ru-RU" sz="2400" dirty="0" smtClean="0"/>
              <a:t> про </a:t>
            </a:r>
            <a:r>
              <a:rPr lang="ru-RU" sz="2400" dirty="0" err="1" smtClean="0"/>
              <a:t>свої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проблеми</a:t>
            </a:r>
            <a:r>
              <a:rPr lang="ru-RU" sz="2400" dirty="0" smtClean="0"/>
              <a:t> </a:t>
            </a:r>
            <a:r>
              <a:rPr lang="ru-RU" sz="2400" dirty="0" err="1" smtClean="0"/>
              <a:t>близьким</a:t>
            </a:r>
            <a:r>
              <a:rPr lang="ru-RU" sz="2400" dirty="0" smtClean="0"/>
              <a:t>, </a:t>
            </a:r>
            <a:r>
              <a:rPr lang="ru-RU" sz="2400" dirty="0" err="1" smtClean="0"/>
              <a:t>тим</a:t>
            </a:r>
            <a:r>
              <a:rPr lang="ru-RU" sz="2400" dirty="0" smtClean="0"/>
              <a:t>, </a:t>
            </a:r>
            <a:r>
              <a:rPr lang="ru-RU" sz="2400" dirty="0" err="1" smtClean="0"/>
              <a:t>хто</a:t>
            </a:r>
            <a:r>
              <a:rPr lang="ru-RU" sz="2400" dirty="0" smtClean="0"/>
              <a:t> Вас </a:t>
            </a:r>
            <a:r>
              <a:rPr lang="ru-RU" sz="2400" dirty="0" err="1" smtClean="0"/>
              <a:t>розуміє</a:t>
            </a:r>
            <a:r>
              <a:rPr lang="ru-RU" sz="2400" dirty="0" smtClean="0"/>
              <a:t> та </a:t>
            </a:r>
            <a:r>
              <a:rPr lang="ru-RU" sz="2400" dirty="0" err="1" smtClean="0"/>
              <a:t>підтримує</a:t>
            </a:r>
            <a:r>
              <a:rPr lang="ru-RU" sz="2400" dirty="0" smtClean="0"/>
              <a:t>. </a:t>
            </a:r>
            <a:r>
              <a:rPr lang="ru-RU" sz="2400" dirty="0" err="1" smtClean="0"/>
              <a:t>Розмова</a:t>
            </a:r>
            <a:r>
              <a:rPr lang="ru-RU" sz="2400" dirty="0" smtClean="0"/>
              <a:t> </a:t>
            </a:r>
            <a:r>
              <a:rPr lang="ru-RU" sz="2400" dirty="0" err="1" smtClean="0"/>
              <a:t>допомагає</a:t>
            </a:r>
            <a:r>
              <a:rPr lang="ru-RU" sz="2400" dirty="0" smtClean="0"/>
              <a:t> </a:t>
            </a:r>
            <a:r>
              <a:rPr lang="ru-RU" sz="2400" dirty="0" err="1" smtClean="0"/>
              <a:t>зняти</a:t>
            </a:r>
            <a:r>
              <a:rPr lang="ru-RU" sz="2400" dirty="0" smtClean="0"/>
              <a:t> </a:t>
            </a:r>
            <a:r>
              <a:rPr lang="ru-RU" sz="2400" dirty="0" err="1" smtClean="0"/>
              <a:t>напруження</a:t>
            </a:r>
            <a:r>
              <a:rPr lang="ru-RU" sz="2400" dirty="0" smtClean="0"/>
              <a:t> та </a:t>
            </a:r>
            <a:r>
              <a:rPr lang="ru-RU" sz="2400" dirty="0" err="1" smtClean="0"/>
              <a:t>проаналізувати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ситуацію</a:t>
            </a:r>
            <a:r>
              <a:rPr lang="ru-RU" sz="2400" dirty="0" smtClean="0"/>
              <a:t> </a:t>
            </a:r>
            <a:r>
              <a:rPr lang="ru-RU" sz="2400" dirty="0" err="1" smtClean="0"/>
              <a:t>оповідачу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4. Не </a:t>
            </a:r>
            <a:r>
              <a:rPr lang="ru-RU" sz="2400" dirty="0" err="1" smtClean="0"/>
              <a:t>марнуйте</a:t>
            </a:r>
            <a:r>
              <a:rPr lang="ru-RU" sz="2400" dirty="0" smtClean="0"/>
              <a:t> дарма часу на </a:t>
            </a:r>
            <a:r>
              <a:rPr lang="ru-RU" sz="2400" dirty="0" err="1" smtClean="0"/>
              <a:t>тривоги</a:t>
            </a:r>
            <a:r>
              <a:rPr lang="ru-RU" sz="2400" dirty="0" smtClean="0"/>
              <a:t> та </a:t>
            </a:r>
            <a:r>
              <a:rPr lang="ru-RU" sz="2400" dirty="0" err="1" smtClean="0"/>
              <a:t>побоювання</a:t>
            </a:r>
            <a:r>
              <a:rPr lang="ru-RU" sz="2400" dirty="0" smtClean="0"/>
              <a:t>, </a:t>
            </a:r>
            <a:r>
              <a:rPr lang="ru-RU" sz="2400" dirty="0" err="1" smtClean="0"/>
              <a:t>шукайте</a:t>
            </a:r>
            <a:r>
              <a:rPr lang="ru-RU" sz="2400" dirty="0" smtClean="0"/>
              <a:t> </a:t>
            </a:r>
            <a:r>
              <a:rPr lang="ru-RU" sz="2400" dirty="0" err="1" smtClean="0"/>
              <a:t>позитивні</a:t>
            </a:r>
            <a:r>
              <a:rPr lang="ru-RU" sz="2400" dirty="0" smtClean="0"/>
              <a:t> </a:t>
            </a:r>
            <a:r>
              <a:rPr lang="ru-RU" sz="2400" dirty="0" err="1" smtClean="0"/>
              <a:t>сторони</a:t>
            </a:r>
            <a:r>
              <a:rPr lang="ru-RU" sz="2400" dirty="0" smtClean="0"/>
              <a:t> </a:t>
            </a:r>
            <a:r>
              <a:rPr lang="ru-RU" sz="2400" dirty="0" err="1" smtClean="0"/>
              <a:t>подій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5. </a:t>
            </a:r>
            <a:r>
              <a:rPr lang="ru-RU" sz="2400" dirty="0" err="1" smtClean="0"/>
              <a:t>Намагайтеся</a:t>
            </a:r>
            <a:r>
              <a:rPr lang="ru-RU" sz="2400" dirty="0" smtClean="0"/>
              <a:t> </a:t>
            </a:r>
            <a:r>
              <a:rPr lang="ru-RU" sz="2400" dirty="0" err="1" smtClean="0"/>
              <a:t>любити</a:t>
            </a:r>
            <a:r>
              <a:rPr lang="ru-RU" sz="2400" dirty="0" smtClean="0"/>
              <a:t> себе </a:t>
            </a:r>
            <a:r>
              <a:rPr lang="ru-RU" sz="2400" dirty="0" err="1" smtClean="0"/>
              <a:t>більше</a:t>
            </a:r>
            <a:r>
              <a:rPr lang="ru-RU" sz="2400" dirty="0" smtClean="0"/>
              <a:t>, </a:t>
            </a:r>
            <a:r>
              <a:rPr lang="ru-RU" sz="2400" dirty="0" err="1" smtClean="0"/>
              <a:t>ніж</a:t>
            </a:r>
            <a:r>
              <a:rPr lang="ru-RU" sz="2400" dirty="0" smtClean="0"/>
              <a:t> </a:t>
            </a:r>
            <a:r>
              <a:rPr lang="ru-RU" sz="2400" dirty="0" err="1" smtClean="0"/>
              <a:t>Ви</a:t>
            </a:r>
            <a:r>
              <a:rPr lang="ru-RU" sz="2400" dirty="0" smtClean="0"/>
              <a:t> до </a:t>
            </a:r>
            <a:r>
              <a:rPr lang="ru-RU" sz="2400" dirty="0" err="1" smtClean="0"/>
              <a:t>цього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робили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6. Не </a:t>
            </a:r>
            <a:r>
              <a:rPr lang="ru-RU" sz="2400" dirty="0" err="1" smtClean="0"/>
              <a:t>залишайтеся</a:t>
            </a:r>
            <a:r>
              <a:rPr lang="ru-RU" sz="2400" dirty="0" smtClean="0"/>
              <a:t> у </a:t>
            </a:r>
            <a:r>
              <a:rPr lang="ru-RU" sz="2400" dirty="0" err="1" smtClean="0"/>
              <a:t>стані</a:t>
            </a:r>
            <a:r>
              <a:rPr lang="ru-RU" sz="2400" dirty="0" smtClean="0"/>
              <a:t> </a:t>
            </a:r>
            <a:r>
              <a:rPr lang="ru-RU" sz="2400" dirty="0" err="1" smtClean="0"/>
              <a:t>нерухомості</a:t>
            </a:r>
            <a:r>
              <a:rPr lang="ru-RU" sz="2400" dirty="0" smtClean="0"/>
              <a:t>, </a:t>
            </a:r>
            <a:r>
              <a:rPr lang="ru-RU" sz="2400" dirty="0" err="1" smtClean="0"/>
              <a:t>шукайте</a:t>
            </a:r>
            <a:r>
              <a:rPr lang="ru-RU" sz="2400" dirty="0" smtClean="0"/>
              <a:t> </a:t>
            </a:r>
            <a:r>
              <a:rPr lang="ru-RU" sz="2400" dirty="0" err="1" smtClean="0"/>
              <a:t>вихід</a:t>
            </a:r>
            <a:r>
              <a:rPr lang="ru-RU" sz="2400" dirty="0" smtClean="0"/>
              <a:t>. </a:t>
            </a:r>
            <a:r>
              <a:rPr lang="ru-RU" sz="2400" dirty="0" err="1" smtClean="0"/>
              <a:t>Крім</a:t>
            </a:r>
            <a:r>
              <a:rPr lang="ru-RU" sz="2400" dirty="0" smtClean="0"/>
              <a:t> Вас </a:t>
            </a:r>
            <a:r>
              <a:rPr lang="ru-RU" sz="2400" dirty="0" err="1" smtClean="0"/>
              <a:t>нікому</a:t>
            </a:r>
            <a:r>
              <a:rPr lang="ru-RU" sz="2400" dirty="0" smtClean="0"/>
              <a:t> не </a:t>
            </a:r>
            <a:r>
              <a:rPr lang="ru-RU" sz="2400" dirty="0" err="1" smtClean="0"/>
              <a:t>вирішити</a:t>
            </a:r>
            <a:r>
              <a:rPr lang="ru-RU" sz="2400" dirty="0" smtClean="0"/>
              <a:t> вашу проблему.</a:t>
            </a:r>
          </a:p>
          <a:p>
            <a:r>
              <a:rPr lang="ru-RU" sz="2400" dirty="0" smtClean="0"/>
              <a:t>7. </a:t>
            </a:r>
            <a:r>
              <a:rPr lang="ru-RU" sz="2400" dirty="0" err="1" smtClean="0"/>
              <a:t>Допомагайте</a:t>
            </a:r>
            <a:r>
              <a:rPr lang="ru-RU" sz="2400" dirty="0" smtClean="0"/>
              <a:t> </a:t>
            </a:r>
            <a:r>
              <a:rPr lang="ru-RU" sz="2400" dirty="0" err="1" smtClean="0"/>
              <a:t>іншим</a:t>
            </a:r>
            <a:r>
              <a:rPr lang="ru-RU" sz="2400" dirty="0" smtClean="0"/>
              <a:t>. </a:t>
            </a:r>
            <a:r>
              <a:rPr lang="ru-RU" sz="2400" dirty="0" err="1" smtClean="0"/>
              <a:t>Життєвий</a:t>
            </a:r>
            <a:r>
              <a:rPr lang="ru-RU" sz="2400" dirty="0" smtClean="0"/>
              <a:t> </a:t>
            </a:r>
            <a:r>
              <a:rPr lang="ru-RU" sz="2400" dirty="0" err="1" smtClean="0"/>
              <a:t>досвід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може</a:t>
            </a:r>
            <a:r>
              <a:rPr lang="ru-RU" sz="2400" dirty="0" smtClean="0"/>
              <a:t> стати вам у </a:t>
            </a:r>
            <a:r>
              <a:rPr lang="ru-RU" sz="2400" dirty="0" err="1" smtClean="0"/>
              <a:t>пригоді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marttrip.ru/wp-content/uploads/2013/11/str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615617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8. Не </a:t>
            </a:r>
            <a:r>
              <a:rPr lang="ru-RU" sz="2400" dirty="0" err="1" smtClean="0"/>
              <a:t>покладайте</a:t>
            </a:r>
            <a:r>
              <a:rPr lang="ru-RU" sz="2400" dirty="0" smtClean="0"/>
              <a:t> рук </a:t>
            </a:r>
            <a:r>
              <a:rPr lang="ru-RU" sz="2400" dirty="0" err="1" smtClean="0"/>
              <a:t>і</a:t>
            </a:r>
            <a:r>
              <a:rPr lang="ru-RU" sz="2400" dirty="0" smtClean="0"/>
              <a:t> не переставайте </a:t>
            </a:r>
            <a:r>
              <a:rPr lang="ru-RU" sz="2400" dirty="0" err="1" smtClean="0"/>
              <a:t>боротися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9. </a:t>
            </a:r>
            <a:r>
              <a:rPr lang="ru-RU" sz="2400" dirty="0" err="1" smtClean="0"/>
              <a:t>Подивіться</a:t>
            </a:r>
            <a:r>
              <a:rPr lang="ru-RU" sz="2400" dirty="0" smtClean="0"/>
              <a:t> на </a:t>
            </a:r>
            <a:r>
              <a:rPr lang="ru-RU" sz="2400" dirty="0" err="1" smtClean="0"/>
              <a:t>ситуацію</a:t>
            </a:r>
            <a:r>
              <a:rPr lang="ru-RU" sz="2400" dirty="0" smtClean="0"/>
              <a:t> по-новому,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іншої</a:t>
            </a:r>
            <a:r>
              <a:rPr lang="ru-RU" sz="2400" dirty="0" smtClean="0"/>
              <a:t> точки </a:t>
            </a:r>
            <a:r>
              <a:rPr lang="ru-RU" sz="2400" dirty="0" err="1" smtClean="0"/>
              <a:t>зору</a:t>
            </a:r>
            <a:r>
              <a:rPr lang="ru-RU" sz="2400" dirty="0" smtClean="0"/>
              <a:t>, </a:t>
            </a:r>
            <a:r>
              <a:rPr lang="ru-RU" sz="2400" dirty="0" err="1" smtClean="0"/>
              <a:t>ніж</a:t>
            </a:r>
            <a:r>
              <a:rPr lang="ru-RU" sz="2400" dirty="0" smtClean="0"/>
              <a:t> та, </a:t>
            </a:r>
            <a:r>
              <a:rPr lang="ru-RU" sz="2400" dirty="0" err="1" smtClean="0"/>
              <a:t>котра</a:t>
            </a:r>
            <a:r>
              <a:rPr lang="ru-RU" sz="2400" dirty="0" smtClean="0"/>
              <a:t> </a:t>
            </a:r>
            <a:r>
              <a:rPr lang="ru-RU" sz="2400" dirty="0" err="1" smtClean="0"/>
              <a:t>була</a:t>
            </a:r>
            <a:r>
              <a:rPr lang="ru-RU" sz="2400" dirty="0" smtClean="0"/>
              <a:t> у Вас до </a:t>
            </a:r>
            <a:r>
              <a:rPr lang="ru-RU" sz="2400" dirty="0" err="1" smtClean="0"/>
              <a:t>цього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10. </a:t>
            </a:r>
            <a:r>
              <a:rPr lang="ru-RU" sz="2400" dirty="0" err="1" smtClean="0"/>
              <a:t>Вчіться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відпочивати</a:t>
            </a:r>
            <a:r>
              <a:rPr lang="ru-RU" sz="2400" dirty="0" smtClean="0"/>
              <a:t>, </a:t>
            </a:r>
            <a:r>
              <a:rPr lang="ru-RU" sz="2400" dirty="0" err="1" smtClean="0"/>
              <a:t>знаходячись</a:t>
            </a:r>
            <a:r>
              <a:rPr lang="ru-RU" sz="2400" dirty="0" smtClean="0"/>
              <a:t> у </a:t>
            </a:r>
            <a:r>
              <a:rPr lang="ru-RU" sz="2400" dirty="0" err="1" smtClean="0"/>
              <a:t>стресових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ситуаціях</a:t>
            </a:r>
            <a:r>
              <a:rPr lang="ru-RU" sz="2400" dirty="0" smtClean="0"/>
              <a:t>. </a:t>
            </a:r>
            <a:r>
              <a:rPr lang="ru-RU" sz="2400" dirty="0" err="1" smtClean="0"/>
              <a:t>Фізичні</a:t>
            </a:r>
            <a:r>
              <a:rPr lang="ru-RU" sz="2400" dirty="0" smtClean="0"/>
              <a:t> </a:t>
            </a:r>
            <a:r>
              <a:rPr lang="ru-RU" sz="2400" dirty="0" err="1" smtClean="0"/>
              <a:t>навантаження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допомагають</a:t>
            </a:r>
            <a:r>
              <a:rPr lang="ru-RU" sz="2400" dirty="0" smtClean="0"/>
              <a:t> на </a:t>
            </a:r>
            <a:r>
              <a:rPr lang="ru-RU" sz="2400" dirty="0" err="1" smtClean="0"/>
              <a:t>деякий</a:t>
            </a:r>
            <a:r>
              <a:rPr lang="ru-RU" sz="2400" dirty="0" smtClean="0"/>
              <a:t> час «</a:t>
            </a:r>
            <a:r>
              <a:rPr lang="ru-RU" sz="2400" dirty="0" err="1" smtClean="0"/>
              <a:t>відключитись</a:t>
            </a:r>
            <a:r>
              <a:rPr lang="ru-RU" sz="2400" dirty="0" smtClean="0"/>
              <a:t>»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проблем.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дуже</a:t>
            </a:r>
            <a:r>
              <a:rPr lang="ru-RU" sz="2400" dirty="0" smtClean="0"/>
              <a:t> </a:t>
            </a:r>
            <a:r>
              <a:rPr lang="ru-RU" sz="2400" dirty="0" err="1" smtClean="0"/>
              <a:t>добрий</a:t>
            </a:r>
            <a:r>
              <a:rPr lang="ru-RU" sz="2400" dirty="0" smtClean="0"/>
              <a:t> метод </a:t>
            </a:r>
            <a:r>
              <a:rPr lang="ru-RU" sz="2400" dirty="0" err="1" smtClean="0"/>
              <a:t>відпочинку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мозку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11. Просто </a:t>
            </a:r>
            <a:r>
              <a:rPr lang="ru-RU" sz="2400" dirty="0" err="1" smtClean="0"/>
              <a:t>чудово</a:t>
            </a:r>
            <a:r>
              <a:rPr lang="ru-RU" sz="2400" dirty="0" smtClean="0"/>
              <a:t>, </a:t>
            </a:r>
            <a:r>
              <a:rPr lang="ru-RU" sz="2400" dirty="0" err="1" smtClean="0"/>
              <a:t>якщо</a:t>
            </a:r>
            <a:r>
              <a:rPr lang="ru-RU" sz="2400" dirty="0" smtClean="0"/>
              <a:t> у вас </a:t>
            </a:r>
            <a:r>
              <a:rPr lang="ru-RU" sz="2400" dirty="0" err="1" smtClean="0"/>
              <a:t>є</a:t>
            </a:r>
            <a:r>
              <a:rPr lang="ru-RU" sz="2400" dirty="0" smtClean="0"/>
              <a:t> </a:t>
            </a:r>
            <a:r>
              <a:rPr lang="ru-RU" sz="2400" dirty="0" err="1" smtClean="0"/>
              <a:t>хобі</a:t>
            </a:r>
            <a:r>
              <a:rPr lang="ru-RU" sz="2400" dirty="0" smtClean="0"/>
              <a:t>. </a:t>
            </a:r>
            <a:r>
              <a:rPr lang="ru-RU" sz="2400" dirty="0" err="1" smtClean="0"/>
              <a:t>Зазвичай</a:t>
            </a:r>
            <a:r>
              <a:rPr lang="ru-RU" sz="2400" dirty="0" smtClean="0"/>
              <a:t> </a:t>
            </a:r>
            <a:r>
              <a:rPr lang="ru-RU" sz="2400" dirty="0" err="1" smtClean="0"/>
              <a:t>улюблені</a:t>
            </a:r>
            <a:r>
              <a:rPr lang="ru-RU" sz="2400" dirty="0" smtClean="0"/>
              <a:t> </a:t>
            </a:r>
            <a:r>
              <a:rPr lang="ru-RU" sz="2400" dirty="0" err="1" smtClean="0"/>
              <a:t>захоплення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допомагають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розслабитися</a:t>
            </a:r>
            <a:r>
              <a:rPr lang="ru-RU" sz="2400" dirty="0" smtClean="0"/>
              <a:t> та </a:t>
            </a:r>
            <a:r>
              <a:rPr lang="ru-RU" sz="2400" dirty="0" err="1" smtClean="0"/>
              <a:t>приносять</a:t>
            </a:r>
            <a:r>
              <a:rPr lang="ru-RU" sz="2400" dirty="0" smtClean="0"/>
              <a:t> </a:t>
            </a:r>
            <a:r>
              <a:rPr lang="ru-RU" sz="2400" dirty="0" err="1" smtClean="0"/>
              <a:t>багато</a:t>
            </a:r>
            <a:r>
              <a:rPr lang="ru-RU" sz="2400" dirty="0" smtClean="0"/>
              <a:t> </a:t>
            </a:r>
            <a:r>
              <a:rPr lang="ru-RU" sz="2400" dirty="0" err="1" smtClean="0"/>
              <a:t>приємних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емоцій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12. Думайте позитивно. </a:t>
            </a:r>
            <a:r>
              <a:rPr lang="ru-RU" sz="2400" dirty="0" err="1" smtClean="0"/>
              <a:t>Налаштовуйте</a:t>
            </a:r>
            <a:r>
              <a:rPr lang="ru-RU" sz="2400" dirty="0" smtClean="0"/>
              <a:t> себе на </a:t>
            </a:r>
            <a:r>
              <a:rPr lang="ru-RU" sz="2400" dirty="0" err="1" smtClean="0"/>
              <a:t>позитивний</a:t>
            </a:r>
            <a:r>
              <a:rPr lang="ru-RU" sz="2400" dirty="0" smtClean="0"/>
              <a:t> результат, </a:t>
            </a:r>
            <a:r>
              <a:rPr lang="ru-RU" sz="2400" dirty="0" err="1" smtClean="0"/>
              <a:t>підсумок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13. </a:t>
            </a:r>
            <a:r>
              <a:rPr lang="ru-RU" sz="2400" dirty="0" err="1" smtClean="0"/>
              <a:t>Кричіть</a:t>
            </a:r>
            <a:r>
              <a:rPr lang="ru-RU" sz="2400" dirty="0" smtClean="0"/>
              <a:t> та </a:t>
            </a:r>
            <a:r>
              <a:rPr lang="ru-RU" sz="2400" dirty="0" err="1" smtClean="0"/>
              <a:t>плачте</a:t>
            </a:r>
            <a:r>
              <a:rPr lang="ru-RU" sz="2400" dirty="0" smtClean="0"/>
              <a:t>. </a:t>
            </a:r>
            <a:r>
              <a:rPr lang="ru-RU" sz="2400" dirty="0" err="1" smtClean="0"/>
              <a:t>Іноді</a:t>
            </a:r>
            <a:r>
              <a:rPr lang="ru-RU" sz="2400" dirty="0" smtClean="0"/>
              <a:t>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буває</a:t>
            </a:r>
            <a:r>
              <a:rPr lang="ru-RU" sz="2400" dirty="0" smtClean="0"/>
              <a:t> </a:t>
            </a:r>
            <a:r>
              <a:rPr lang="ru-RU" sz="2400" dirty="0" err="1" smtClean="0"/>
              <a:t>дуже</a:t>
            </a:r>
            <a:r>
              <a:rPr lang="ru-RU" sz="2400" dirty="0" smtClean="0"/>
              <a:t> </a:t>
            </a:r>
            <a:r>
              <a:rPr lang="ru-RU" sz="2400" dirty="0" err="1" smtClean="0"/>
              <a:t>корисним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необхідним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51202" name="Picture 2" descr="http://careermakeovercoach.com/wp-content/uploads/2009/07/Fotolia_463438_X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9" y="0"/>
            <a:ext cx="3059832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14. </a:t>
            </a:r>
            <a:r>
              <a:rPr lang="ru-RU" sz="2200" dirty="0" err="1" smtClean="0"/>
              <a:t>Злегка</a:t>
            </a:r>
            <a:r>
              <a:rPr lang="ru-RU" sz="2200" dirty="0" smtClean="0"/>
              <a:t> </a:t>
            </a:r>
            <a:r>
              <a:rPr lang="ru-RU" sz="2200" dirty="0" err="1" smtClean="0"/>
              <a:t>натисніть</a:t>
            </a:r>
            <a:r>
              <a:rPr lang="ru-RU" sz="2200" dirty="0" smtClean="0"/>
              <a:t> на </a:t>
            </a:r>
            <a:r>
              <a:rPr lang="ru-RU" sz="2200" dirty="0" err="1" smtClean="0"/>
              <a:t>скроні</a:t>
            </a:r>
            <a:r>
              <a:rPr lang="ru-RU" sz="2200" dirty="0" smtClean="0"/>
              <a:t>. </a:t>
            </a:r>
            <a:r>
              <a:rPr lang="ru-RU" sz="2200" dirty="0" err="1" smtClean="0"/>
              <a:t>Масажування</a:t>
            </a:r>
            <a:r>
              <a:rPr lang="ru-RU" sz="2200" dirty="0" smtClean="0"/>
              <a:t> </a:t>
            </a:r>
            <a:r>
              <a:rPr lang="ru-RU" sz="2200" dirty="0" err="1" smtClean="0"/>
              <a:t>нервів</a:t>
            </a:r>
            <a:r>
              <a:rPr lang="ru-RU" sz="2200" dirty="0" smtClean="0"/>
              <a:t> </a:t>
            </a:r>
            <a:r>
              <a:rPr lang="ru-RU" sz="2200" dirty="0" err="1" smtClean="0"/>
              <a:t>полегшує</a:t>
            </a:r>
            <a:r>
              <a:rPr lang="ru-RU" sz="2200" dirty="0" smtClean="0"/>
              <a:t> </a:t>
            </a:r>
            <a:r>
              <a:rPr lang="ru-RU" sz="2200" dirty="0" err="1" smtClean="0"/>
              <a:t>біль</a:t>
            </a: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усуває</a:t>
            </a:r>
            <a:r>
              <a:rPr lang="ru-RU" sz="2200" dirty="0" smtClean="0"/>
              <a:t> </a:t>
            </a:r>
            <a:r>
              <a:rPr lang="ru-RU" sz="2200" dirty="0" err="1" smtClean="0"/>
              <a:t>різноманітні</a:t>
            </a:r>
            <a:r>
              <a:rPr lang="ru-RU" sz="2200" dirty="0" smtClean="0"/>
              <a:t> </a:t>
            </a:r>
            <a:r>
              <a:rPr lang="ru-RU" sz="2200" dirty="0" err="1" smtClean="0"/>
              <a:t>недомагання</a:t>
            </a:r>
            <a:r>
              <a:rPr lang="ru-RU" sz="2200" dirty="0" smtClean="0"/>
              <a:t>.</a:t>
            </a:r>
          </a:p>
          <a:p>
            <a:r>
              <a:rPr lang="ru-RU" sz="2200" dirty="0" smtClean="0"/>
              <a:t>15. </a:t>
            </a:r>
            <a:r>
              <a:rPr lang="ru-RU" sz="2200" dirty="0" err="1" smtClean="0"/>
              <a:t>Слухайте</a:t>
            </a:r>
            <a:r>
              <a:rPr lang="ru-RU" sz="2200" dirty="0" smtClean="0"/>
              <a:t> </a:t>
            </a:r>
            <a:r>
              <a:rPr lang="ru-RU" sz="2200" dirty="0" err="1" smtClean="0"/>
              <a:t>музику</a:t>
            </a:r>
            <a:r>
              <a:rPr lang="ru-RU" sz="2200" dirty="0" smtClean="0"/>
              <a:t>. </a:t>
            </a:r>
            <a:r>
              <a:rPr lang="ru-RU" sz="2200" dirty="0" err="1" smtClean="0"/>
              <a:t>Ніщо</a:t>
            </a:r>
            <a:r>
              <a:rPr lang="ru-RU" sz="2200" dirty="0" smtClean="0"/>
              <a:t> так не </a:t>
            </a:r>
            <a:r>
              <a:rPr lang="ru-RU" sz="2200" dirty="0" err="1" smtClean="0"/>
              <a:t>розслаблює</a:t>
            </a: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не</a:t>
            </a:r>
            <a:r>
              <a:rPr lang="ru-RU" sz="2200" dirty="0" smtClean="0"/>
              <a:t> </a:t>
            </a:r>
            <a:r>
              <a:rPr lang="ru-RU" sz="2200" dirty="0" err="1" smtClean="0"/>
              <a:t>заспокоює</a:t>
            </a:r>
            <a:r>
              <a:rPr lang="ru-RU" sz="2200" dirty="0" smtClean="0"/>
              <a:t>, як позитивна </a:t>
            </a:r>
            <a:r>
              <a:rPr lang="ru-RU" sz="2200" dirty="0" err="1" smtClean="0"/>
              <a:t>музика</a:t>
            </a:r>
            <a:r>
              <a:rPr lang="ru-RU" sz="2200" dirty="0" smtClean="0"/>
              <a:t>.</a:t>
            </a:r>
          </a:p>
          <a:p>
            <a:r>
              <a:rPr lang="ru-RU" sz="2200" dirty="0" smtClean="0"/>
              <a:t>16. </a:t>
            </a:r>
            <a:r>
              <a:rPr lang="ru-RU" sz="2200" dirty="0" err="1" smtClean="0"/>
              <a:t>Лічіть</a:t>
            </a:r>
            <a:r>
              <a:rPr lang="ru-RU" sz="2200" dirty="0" smtClean="0"/>
              <a:t> до десяти. Перед </a:t>
            </a:r>
            <a:r>
              <a:rPr lang="ru-RU" sz="2200" dirty="0" err="1" smtClean="0"/>
              <a:t>тим</a:t>
            </a:r>
            <a:r>
              <a:rPr lang="ru-RU" sz="2200" dirty="0" smtClean="0"/>
              <a:t>, як </a:t>
            </a:r>
            <a:r>
              <a:rPr lang="ru-RU" sz="2200" dirty="0" err="1" smtClean="0"/>
              <a:t>зреагувати</a:t>
            </a:r>
            <a:r>
              <a:rPr lang="ru-RU" sz="2200" dirty="0" smtClean="0"/>
              <a:t> на </a:t>
            </a:r>
            <a:r>
              <a:rPr lang="ru-RU" sz="2200" dirty="0" err="1" smtClean="0"/>
              <a:t>ситуацію</a:t>
            </a:r>
            <a:r>
              <a:rPr lang="ru-RU" sz="2200" dirty="0" smtClean="0"/>
              <a:t>, </a:t>
            </a:r>
            <a:r>
              <a:rPr lang="ru-RU" sz="2200" dirty="0" err="1" smtClean="0"/>
              <a:t>полічіть</a:t>
            </a:r>
            <a:r>
              <a:rPr lang="ru-RU" sz="2200" dirty="0" smtClean="0"/>
              <a:t> до десяти про себе. </a:t>
            </a:r>
            <a:r>
              <a:rPr lang="ru-RU" sz="2200" dirty="0" err="1" smtClean="0"/>
              <a:t>Така</a:t>
            </a:r>
            <a:r>
              <a:rPr lang="ru-RU" sz="2200" dirty="0" smtClean="0"/>
              <a:t> пауза </a:t>
            </a:r>
            <a:r>
              <a:rPr lang="ru-RU" sz="2200" dirty="0" err="1" smtClean="0"/>
              <a:t>дає</a:t>
            </a:r>
            <a:r>
              <a:rPr lang="ru-RU" sz="2200" dirty="0" smtClean="0"/>
              <a:t> </a:t>
            </a:r>
            <a:r>
              <a:rPr lang="ru-RU" sz="2200" dirty="0" err="1" smtClean="0"/>
              <a:t>змогу</a:t>
            </a:r>
            <a:r>
              <a:rPr lang="ru-RU" sz="2200" dirty="0" smtClean="0"/>
              <a:t> </a:t>
            </a:r>
            <a:r>
              <a:rPr lang="ru-RU" sz="2200" dirty="0" err="1" smtClean="0"/>
              <a:t>взяти</a:t>
            </a:r>
            <a:r>
              <a:rPr lang="ru-RU" sz="2200" dirty="0" smtClean="0"/>
              <a:t> себе в руки.</a:t>
            </a:r>
          </a:p>
          <a:p>
            <a:r>
              <a:rPr lang="ru-RU" sz="2200" dirty="0" smtClean="0"/>
              <a:t>17. </a:t>
            </a:r>
            <a:r>
              <a:rPr lang="ru-RU" sz="2200" dirty="0" err="1" smtClean="0"/>
              <a:t>Прийміть</a:t>
            </a:r>
            <a:r>
              <a:rPr lang="ru-RU" sz="2200" dirty="0" smtClean="0"/>
              <a:t> </a:t>
            </a:r>
            <a:r>
              <a:rPr lang="ru-RU" sz="2200" dirty="0" err="1" smtClean="0"/>
              <a:t>гарячу</a:t>
            </a:r>
            <a:r>
              <a:rPr lang="ru-RU" sz="2200" dirty="0" smtClean="0"/>
              <a:t> ванну. </a:t>
            </a:r>
            <a:r>
              <a:rPr lang="ru-RU" sz="2200" dirty="0" err="1" smtClean="0"/>
              <a:t>Гаряча</a:t>
            </a:r>
            <a:r>
              <a:rPr lang="ru-RU" sz="2200" dirty="0" smtClean="0"/>
              <a:t> вода </a:t>
            </a:r>
            <a:r>
              <a:rPr lang="ru-RU" sz="2200" dirty="0" err="1" smtClean="0"/>
              <a:t>дуже</a:t>
            </a:r>
            <a:r>
              <a:rPr lang="ru-RU" sz="2200" dirty="0" smtClean="0"/>
              <a:t> </a:t>
            </a:r>
            <a:r>
              <a:rPr lang="ru-RU" sz="2200" dirty="0" err="1" smtClean="0"/>
              <a:t>гарно</a:t>
            </a:r>
            <a:r>
              <a:rPr lang="ru-RU" sz="2200" dirty="0" smtClean="0"/>
              <a:t> </a:t>
            </a:r>
            <a:r>
              <a:rPr lang="ru-RU" sz="2200" dirty="0" err="1" smtClean="0"/>
              <a:t>розслаблює</a:t>
            </a:r>
            <a:r>
              <a:rPr lang="ru-RU" sz="2200" dirty="0" smtClean="0"/>
              <a:t>.</a:t>
            </a:r>
          </a:p>
          <a:p>
            <a:r>
              <a:rPr lang="ru-RU" sz="2200" dirty="0" smtClean="0"/>
              <a:t>18. </a:t>
            </a:r>
            <a:r>
              <a:rPr lang="ru-RU" sz="2200" dirty="0" err="1" smtClean="0"/>
              <a:t>Прогуляйтеся</a:t>
            </a:r>
            <a:r>
              <a:rPr lang="ru-RU" sz="2200" dirty="0" smtClean="0"/>
              <a:t> по </a:t>
            </a:r>
            <a:r>
              <a:rPr lang="ru-RU" sz="2200" dirty="0" err="1" smtClean="0"/>
              <a:t>місцевості</a:t>
            </a:r>
            <a:r>
              <a:rPr lang="ru-RU" sz="2200" dirty="0" smtClean="0"/>
              <a:t> </a:t>
            </a:r>
            <a:r>
              <a:rPr lang="ru-RU" sz="2200" dirty="0" err="1" smtClean="0"/>
              <a:t>з</a:t>
            </a:r>
            <a:r>
              <a:rPr lang="ru-RU" sz="2200" dirty="0" smtClean="0"/>
              <a:t> </a:t>
            </a:r>
            <a:r>
              <a:rPr lang="ru-RU" sz="2200" dirty="0" err="1" smtClean="0"/>
              <a:t>гарним</a:t>
            </a:r>
            <a:r>
              <a:rPr lang="ru-RU" sz="2200" dirty="0" smtClean="0"/>
              <a:t> </a:t>
            </a:r>
            <a:r>
              <a:rPr lang="ru-RU" sz="2200" dirty="0" err="1" smtClean="0"/>
              <a:t>краєвидом</a:t>
            </a:r>
            <a:r>
              <a:rPr lang="ru-RU" sz="2200" dirty="0" smtClean="0"/>
              <a:t>. Картина, яка </a:t>
            </a:r>
            <a:r>
              <a:rPr lang="ru-RU" sz="2200" dirty="0" err="1" smtClean="0"/>
              <a:t>радує</a:t>
            </a:r>
            <a:r>
              <a:rPr lang="ru-RU" sz="2200" dirty="0" smtClean="0"/>
              <a:t> око, </a:t>
            </a:r>
            <a:r>
              <a:rPr lang="ru-RU" sz="2200" dirty="0" err="1" smtClean="0"/>
              <a:t>розслаблює</a:t>
            </a:r>
            <a:r>
              <a:rPr lang="ru-RU" sz="2200" dirty="0" smtClean="0"/>
              <a:t> та </a:t>
            </a:r>
            <a:r>
              <a:rPr lang="ru-RU" sz="2200" dirty="0" err="1" smtClean="0"/>
              <a:t>згладжує</a:t>
            </a:r>
            <a:r>
              <a:rPr lang="ru-RU" sz="2200" dirty="0" smtClean="0"/>
              <a:t> негатив.</a:t>
            </a:r>
          </a:p>
        </p:txBody>
      </p:sp>
      <p:pic>
        <p:nvPicPr>
          <p:cNvPr id="52226" name="Picture 2" descr="http://www.diets.ru/data/cache/2011oct/27/36/438347_55023-700x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6993"/>
            <a:ext cx="5076056" cy="3501008"/>
          </a:xfrm>
          <a:prstGeom prst="rect">
            <a:avLst/>
          </a:prstGeom>
          <a:noFill/>
        </p:spPr>
      </p:pic>
      <p:pic>
        <p:nvPicPr>
          <p:cNvPr id="52228" name="Picture 4" descr="http://vse-sekrety.ru/uploads/posts/2013-09/1380396170_stress-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356992"/>
            <a:ext cx="4067944" cy="3501008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22007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19. У тяжких </a:t>
            </a:r>
            <a:r>
              <a:rPr lang="ru-RU" sz="2800" dirty="0" err="1" smtClean="0"/>
              <a:t>стресових</a:t>
            </a:r>
            <a:r>
              <a:rPr lang="ru-RU" sz="2800" dirty="0" smtClean="0"/>
              <a:t> </a:t>
            </a:r>
            <a:r>
              <a:rPr lang="ru-RU" sz="2800" dirty="0" err="1" smtClean="0"/>
              <a:t>випадках</a:t>
            </a:r>
            <a:r>
              <a:rPr lang="ru-RU" sz="2800" dirty="0" smtClean="0"/>
              <a:t> </a:t>
            </a:r>
            <a:r>
              <a:rPr lang="ru-RU" sz="2800" dirty="0" err="1" smtClean="0"/>
              <a:t>краще</a:t>
            </a:r>
            <a:r>
              <a:rPr lang="ru-RU" sz="2800" dirty="0" smtClean="0"/>
              <a:t> </a:t>
            </a:r>
            <a:r>
              <a:rPr lang="ru-RU" sz="2800" dirty="0" err="1" smtClean="0"/>
              <a:t>звернутися</a:t>
            </a:r>
            <a:r>
              <a:rPr lang="ru-RU" sz="2800" dirty="0" smtClean="0"/>
              <a:t> за </a:t>
            </a:r>
            <a:r>
              <a:rPr lang="ru-RU" sz="2800" dirty="0" err="1" smtClean="0"/>
              <a:t>допомогою</a:t>
            </a:r>
            <a:r>
              <a:rPr lang="ru-RU" sz="2800" dirty="0" smtClean="0"/>
              <a:t> до психолога </a:t>
            </a:r>
            <a:r>
              <a:rPr lang="ru-RU" sz="2800" dirty="0" err="1" smtClean="0"/>
              <a:t>чи</a:t>
            </a:r>
            <a:r>
              <a:rPr lang="ru-RU" sz="2800" dirty="0" smtClean="0"/>
              <a:t>, </a:t>
            </a:r>
            <a:r>
              <a:rPr lang="ru-RU" sz="2800" dirty="0" err="1" smtClean="0"/>
              <a:t>хоча</a:t>
            </a:r>
            <a:r>
              <a:rPr lang="ru-RU" sz="2800" dirty="0" smtClean="0"/>
              <a:t> б, </a:t>
            </a:r>
            <a:r>
              <a:rPr lang="ru-RU" sz="2800" dirty="0" err="1" smtClean="0"/>
              <a:t>зателефонувати</a:t>
            </a:r>
            <a:r>
              <a:rPr lang="ru-RU" sz="2800" dirty="0" smtClean="0"/>
              <a:t> до телефону </a:t>
            </a:r>
            <a:r>
              <a:rPr lang="ru-RU" sz="2800" dirty="0" err="1" smtClean="0"/>
              <a:t>довіри</a:t>
            </a:r>
            <a:r>
              <a:rPr lang="ru-RU" sz="2800" dirty="0" smtClean="0"/>
              <a:t> </a:t>
            </a:r>
            <a:r>
              <a:rPr lang="ru-RU" sz="2800" dirty="0" err="1" smtClean="0"/>
              <a:t>чи</a:t>
            </a:r>
            <a:r>
              <a:rPr lang="ru-RU" sz="2800" dirty="0" smtClean="0"/>
              <a:t> </a:t>
            </a:r>
            <a:r>
              <a:rPr lang="ru-RU" sz="2800" dirty="0" err="1" smtClean="0"/>
              <a:t>екстреної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психологічної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допомоги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20. </a:t>
            </a:r>
            <a:r>
              <a:rPr lang="ru-RU" sz="2800" dirty="0" err="1" smtClean="0"/>
              <a:t>Підтримку</a:t>
            </a:r>
            <a:r>
              <a:rPr lang="ru-RU" sz="2800" dirty="0" smtClean="0"/>
              <a:t> </a:t>
            </a:r>
            <a:r>
              <a:rPr lang="ru-RU" sz="2800" dirty="0" err="1" smtClean="0"/>
              <a:t>краще</a:t>
            </a:r>
            <a:r>
              <a:rPr lang="ru-RU" sz="2800" dirty="0" smtClean="0"/>
              <a:t> </a:t>
            </a:r>
            <a:r>
              <a:rPr lang="ru-RU" sz="2800" dirty="0" err="1" smtClean="0"/>
              <a:t>всього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шукати</a:t>
            </a:r>
            <a:r>
              <a:rPr lang="ru-RU" sz="2800" dirty="0" smtClean="0"/>
              <a:t> </a:t>
            </a:r>
            <a:r>
              <a:rPr lang="ru-RU" sz="2800" dirty="0" err="1" smtClean="0"/>
              <a:t>серед</a:t>
            </a:r>
            <a:r>
              <a:rPr lang="ru-RU" sz="2800" dirty="0" smtClean="0"/>
              <a:t> тих, кому </a:t>
            </a:r>
            <a:r>
              <a:rPr lang="ru-RU" sz="2800" dirty="0" err="1" smtClean="0"/>
              <a:t>Ви</a:t>
            </a:r>
            <a:r>
              <a:rPr lang="ru-RU" sz="2800" dirty="0" smtClean="0"/>
              <a:t> </a:t>
            </a:r>
            <a:r>
              <a:rPr lang="ru-RU" sz="2800" dirty="0" err="1" smtClean="0"/>
              <a:t>дійсно</a:t>
            </a:r>
            <a:r>
              <a:rPr lang="ru-RU" sz="2800" dirty="0" smtClean="0"/>
              <a:t> </a:t>
            </a:r>
            <a:r>
              <a:rPr lang="ru-RU" sz="2800" dirty="0" err="1" smtClean="0"/>
              <a:t>довіряєте</a:t>
            </a:r>
            <a:r>
              <a:rPr lang="ru-RU" sz="2800" dirty="0" smtClean="0"/>
              <a:t>. </a:t>
            </a:r>
            <a:r>
              <a:rPr lang="ru-RU" sz="2800" dirty="0" err="1" smtClean="0"/>
              <a:t>Тільки</a:t>
            </a:r>
            <a:r>
              <a:rPr lang="ru-RU" sz="2800" dirty="0" smtClean="0"/>
              <a:t> </a:t>
            </a:r>
            <a:r>
              <a:rPr lang="ru-RU" sz="2800" dirty="0" err="1" smtClean="0"/>
              <a:t>такі</a:t>
            </a:r>
            <a:r>
              <a:rPr lang="ru-RU" sz="2800" dirty="0" smtClean="0"/>
              <a:t> люди </a:t>
            </a:r>
            <a:r>
              <a:rPr lang="ru-RU" sz="2800" dirty="0" err="1" smtClean="0"/>
              <a:t>зможуть</a:t>
            </a:r>
            <a:r>
              <a:rPr lang="ru-RU" sz="2800" dirty="0" smtClean="0"/>
              <a:t> стати для </a:t>
            </a:r>
            <a:r>
              <a:rPr lang="ru-RU" sz="2800" dirty="0" err="1" smtClean="0"/>
              <a:t>людини</a:t>
            </a:r>
            <a:r>
              <a:rPr lang="ru-RU" sz="2800" dirty="0" smtClean="0"/>
              <a:t> опорою в </a:t>
            </a:r>
            <a:r>
              <a:rPr lang="ru-RU" sz="2800" dirty="0" err="1" smtClean="0"/>
              <a:t>тяжкій</a:t>
            </a:r>
            <a:r>
              <a:rPr lang="ru-RU" sz="2800" dirty="0" smtClean="0"/>
              <a:t> </a:t>
            </a:r>
            <a:r>
              <a:rPr lang="ru-RU" sz="2800" dirty="0" err="1" smtClean="0"/>
              <a:t>життєвій</a:t>
            </a:r>
            <a:r>
              <a:rPr lang="ru-RU" sz="2800" dirty="0" smtClean="0"/>
              <a:t> </a:t>
            </a:r>
            <a:r>
              <a:rPr lang="ru-RU" sz="2800" dirty="0" err="1" smtClean="0"/>
              <a:t>ситуації</a:t>
            </a:r>
            <a:r>
              <a:rPr lang="ru-RU" sz="2800" dirty="0" smtClean="0"/>
              <a:t>.</a:t>
            </a:r>
          </a:p>
        </p:txBody>
      </p:sp>
      <p:pic>
        <p:nvPicPr>
          <p:cNvPr id="49154" name="Picture 2" descr="http://v.img.com.ua/nxs76/b/600x500/8/d2/8bd5f0c599ba1e35c60a3e9b7953dd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0"/>
            <a:ext cx="4139952" cy="3621360"/>
          </a:xfrm>
          <a:prstGeom prst="rect">
            <a:avLst/>
          </a:prstGeom>
          <a:noFill/>
        </p:spPr>
      </p:pic>
      <p:pic>
        <p:nvPicPr>
          <p:cNvPr id="49156" name="Picture 4" descr="http://medinfo.ua/images/content/0001/4e19/108d/4c76/698d/449f/00014e19108d4c76698d449f789f07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645024"/>
            <a:ext cx="4067944" cy="3212976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74888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B0F0"/>
                </a:solidFill>
              </a:rPr>
              <a:t>Треба </a:t>
            </a:r>
            <a:r>
              <a:rPr lang="ru-RU" sz="3200" dirty="0" err="1" smtClean="0">
                <a:solidFill>
                  <a:srgbClr val="00B0F0"/>
                </a:solidFill>
              </a:rPr>
              <a:t>завжди</a:t>
            </a:r>
            <a:r>
              <a:rPr lang="ru-RU" sz="3200" dirty="0" smtClean="0">
                <a:solidFill>
                  <a:srgbClr val="00B0F0"/>
                </a:solidFill>
              </a:rPr>
              <a:t> </a:t>
            </a:r>
            <a:r>
              <a:rPr lang="ru-RU" sz="3200" dirty="0" err="1" smtClean="0">
                <a:solidFill>
                  <a:srgbClr val="00B0F0"/>
                </a:solidFill>
              </a:rPr>
              <a:t>пам’ятати</a:t>
            </a:r>
            <a:r>
              <a:rPr lang="ru-RU" sz="3200" dirty="0" smtClean="0">
                <a:solidFill>
                  <a:srgbClr val="00B0F0"/>
                </a:solidFill>
              </a:rPr>
              <a:t>, </a:t>
            </a:r>
            <a:r>
              <a:rPr lang="ru-RU" sz="3200" dirty="0" err="1" smtClean="0">
                <a:solidFill>
                  <a:srgbClr val="00B0F0"/>
                </a:solidFill>
              </a:rPr>
              <a:t>що</a:t>
            </a:r>
            <a:r>
              <a:rPr lang="ru-RU" sz="3200" dirty="0" smtClean="0">
                <a:solidFill>
                  <a:srgbClr val="00B0F0"/>
                </a:solidFill>
              </a:rPr>
              <a:t> </a:t>
            </a:r>
            <a:r>
              <a:rPr lang="ru-RU" sz="3200" dirty="0" err="1" smtClean="0">
                <a:solidFill>
                  <a:srgbClr val="00B0F0"/>
                </a:solidFill>
              </a:rPr>
              <a:t>безвихідних</a:t>
            </a:r>
            <a:r>
              <a:rPr lang="ru-RU" sz="3200" dirty="0" smtClean="0">
                <a:solidFill>
                  <a:srgbClr val="00B0F0"/>
                </a:solidFill>
              </a:rPr>
              <a:t> </a:t>
            </a:r>
            <a:r>
              <a:rPr lang="ru-RU" sz="3200" dirty="0" err="1" smtClean="0">
                <a:solidFill>
                  <a:srgbClr val="00B0F0"/>
                </a:solidFill>
              </a:rPr>
              <a:t>ситуацій</a:t>
            </a:r>
            <a:r>
              <a:rPr lang="ru-RU" sz="3200" dirty="0" smtClean="0">
                <a:solidFill>
                  <a:srgbClr val="00B0F0"/>
                </a:solidFill>
              </a:rPr>
              <a:t> не </a:t>
            </a:r>
            <a:r>
              <a:rPr lang="ru-RU" sz="3200" dirty="0" err="1" smtClean="0">
                <a:solidFill>
                  <a:srgbClr val="00B0F0"/>
                </a:solidFill>
              </a:rPr>
              <a:t>буває</a:t>
            </a:r>
            <a:r>
              <a:rPr lang="ru-RU" sz="3200" dirty="0" smtClean="0">
                <a:solidFill>
                  <a:srgbClr val="00B0F0"/>
                </a:solidFill>
              </a:rPr>
              <a:t>. За </a:t>
            </a:r>
            <a:r>
              <a:rPr lang="ru-RU" sz="3200" dirty="0" err="1" smtClean="0">
                <a:solidFill>
                  <a:srgbClr val="00B0F0"/>
                </a:solidFill>
              </a:rPr>
              <a:t>допомогою</a:t>
            </a:r>
            <a:r>
              <a:rPr lang="ru-RU" sz="3200" dirty="0" smtClean="0">
                <a:solidFill>
                  <a:srgbClr val="00B0F0"/>
                </a:solidFill>
              </a:rPr>
              <a:t> таких </a:t>
            </a:r>
            <a:r>
              <a:rPr lang="ru-RU" sz="3200" dirty="0" err="1" smtClean="0">
                <a:solidFill>
                  <a:srgbClr val="00B0F0"/>
                </a:solidFill>
              </a:rPr>
              <a:t>порад</a:t>
            </a:r>
            <a:r>
              <a:rPr lang="ru-RU" sz="3200" dirty="0" smtClean="0">
                <a:solidFill>
                  <a:srgbClr val="00B0F0"/>
                </a:solidFill>
              </a:rPr>
              <a:t> </a:t>
            </a:r>
            <a:r>
              <a:rPr lang="ru-RU" sz="3200" dirty="0" err="1" smtClean="0">
                <a:solidFill>
                  <a:srgbClr val="00B0F0"/>
                </a:solidFill>
              </a:rPr>
              <a:t>Ви</a:t>
            </a:r>
            <a:r>
              <a:rPr lang="ru-RU" sz="3200" dirty="0" smtClean="0">
                <a:solidFill>
                  <a:srgbClr val="00B0F0"/>
                </a:solidFill>
              </a:rPr>
              <a:t> можете </a:t>
            </a:r>
            <a:r>
              <a:rPr lang="ru-RU" sz="3200" dirty="0" err="1" smtClean="0">
                <a:solidFill>
                  <a:srgbClr val="00B0F0"/>
                </a:solidFill>
              </a:rPr>
              <a:t>навчитися</a:t>
            </a:r>
            <a:r>
              <a:rPr lang="ru-RU" sz="3200" dirty="0" smtClean="0">
                <a:solidFill>
                  <a:srgbClr val="00B0F0"/>
                </a:solidFill>
              </a:rPr>
              <a:t> </a:t>
            </a:r>
            <a:r>
              <a:rPr lang="ru-RU" sz="3200" dirty="0" err="1" smtClean="0">
                <a:solidFill>
                  <a:srgbClr val="00B0F0"/>
                </a:solidFill>
              </a:rPr>
              <a:t>створювати</a:t>
            </a:r>
            <a:r>
              <a:rPr lang="ru-RU" sz="3200" dirty="0" smtClean="0">
                <a:solidFill>
                  <a:srgbClr val="00B0F0"/>
                </a:solidFill>
              </a:rPr>
              <a:t> </a:t>
            </a:r>
            <a:r>
              <a:rPr lang="ru-RU" sz="3200" dirty="0" err="1" smtClean="0">
                <a:solidFill>
                  <a:srgbClr val="00B0F0"/>
                </a:solidFill>
              </a:rPr>
              <a:t>власними</a:t>
            </a:r>
            <a:r>
              <a:rPr lang="ru-RU" sz="3200" dirty="0" smtClean="0">
                <a:solidFill>
                  <a:srgbClr val="00B0F0"/>
                </a:solidFill>
              </a:rPr>
              <a:t> руками </a:t>
            </a:r>
            <a:r>
              <a:rPr lang="ru-RU" sz="3200" dirty="0" err="1" smtClean="0">
                <a:solidFill>
                  <a:srgbClr val="00B0F0"/>
                </a:solidFill>
              </a:rPr>
              <a:t>сприятливе</a:t>
            </a:r>
            <a:r>
              <a:rPr lang="ru-RU" sz="3200" dirty="0" smtClean="0">
                <a:solidFill>
                  <a:srgbClr val="00B0F0"/>
                </a:solidFill>
              </a:rPr>
              <a:t> </a:t>
            </a:r>
            <a:r>
              <a:rPr lang="ru-RU" sz="3200" dirty="0" err="1" smtClean="0">
                <a:solidFill>
                  <a:srgbClr val="00B0F0"/>
                </a:solidFill>
              </a:rPr>
              <a:t>середовище</a:t>
            </a:r>
            <a:r>
              <a:rPr lang="ru-RU" sz="3200" dirty="0" smtClean="0">
                <a:solidFill>
                  <a:srgbClr val="00B0F0"/>
                </a:solidFill>
              </a:rPr>
              <a:t> для </a:t>
            </a:r>
            <a:r>
              <a:rPr lang="ru-RU" sz="3200" dirty="0" err="1" smtClean="0">
                <a:solidFill>
                  <a:srgbClr val="00B0F0"/>
                </a:solidFill>
              </a:rPr>
              <a:t>життя</a:t>
            </a:r>
            <a:r>
              <a:rPr lang="ru-RU" sz="3200" dirty="0" smtClean="0">
                <a:solidFill>
                  <a:srgbClr val="00B0F0"/>
                </a:solidFill>
              </a:rPr>
              <a:t>, а </a:t>
            </a:r>
            <a:r>
              <a:rPr lang="ru-RU" sz="3200" dirty="0" err="1" smtClean="0">
                <a:solidFill>
                  <a:srgbClr val="00B0F0"/>
                </a:solidFill>
              </a:rPr>
              <a:t>саме</a:t>
            </a:r>
            <a:r>
              <a:rPr lang="ru-RU" sz="3200" dirty="0" smtClean="0">
                <a:solidFill>
                  <a:srgbClr val="00B0F0"/>
                </a:solidFill>
              </a:rPr>
              <a:t>: </a:t>
            </a:r>
            <a:r>
              <a:rPr lang="ru-RU" sz="3200" dirty="0" err="1" smtClean="0">
                <a:solidFill>
                  <a:srgbClr val="00B0F0"/>
                </a:solidFill>
              </a:rPr>
              <a:t>стримувати</a:t>
            </a:r>
            <a:r>
              <a:rPr lang="ru-RU" sz="3200" dirty="0" smtClean="0">
                <a:solidFill>
                  <a:srgbClr val="00B0F0"/>
                </a:solidFill>
              </a:rPr>
              <a:t> </a:t>
            </a:r>
            <a:r>
              <a:rPr lang="ru-RU" sz="3200" dirty="0" err="1" smtClean="0">
                <a:solidFill>
                  <a:srgbClr val="00B0F0"/>
                </a:solidFill>
              </a:rPr>
              <a:t>свої</a:t>
            </a:r>
            <a:r>
              <a:rPr lang="ru-RU" sz="3200" dirty="0" smtClean="0">
                <a:solidFill>
                  <a:srgbClr val="00B0F0"/>
                </a:solidFill>
              </a:rPr>
              <a:t> </a:t>
            </a:r>
            <a:r>
              <a:rPr lang="ru-RU" sz="3200" dirty="0" err="1" smtClean="0">
                <a:solidFill>
                  <a:srgbClr val="00B0F0"/>
                </a:solidFill>
              </a:rPr>
              <a:t>емоції</a:t>
            </a:r>
            <a:r>
              <a:rPr lang="ru-RU" sz="3200" dirty="0" smtClean="0">
                <a:solidFill>
                  <a:srgbClr val="00B0F0"/>
                </a:solidFill>
              </a:rPr>
              <a:t>, </a:t>
            </a:r>
            <a:r>
              <a:rPr lang="ru-RU" sz="3200" dirty="0" err="1" smtClean="0">
                <a:solidFill>
                  <a:srgbClr val="00B0F0"/>
                </a:solidFill>
              </a:rPr>
              <a:t>боротися</a:t>
            </a:r>
            <a:r>
              <a:rPr lang="ru-RU" sz="3200" dirty="0" smtClean="0">
                <a:solidFill>
                  <a:srgbClr val="00B0F0"/>
                </a:solidFill>
              </a:rPr>
              <a:t> </a:t>
            </a:r>
            <a:r>
              <a:rPr lang="ru-RU" sz="3200" dirty="0" err="1" smtClean="0">
                <a:solidFill>
                  <a:srgbClr val="00B0F0"/>
                </a:solidFill>
              </a:rPr>
              <a:t>зі</a:t>
            </a:r>
            <a:r>
              <a:rPr lang="ru-RU" sz="3200" dirty="0" smtClean="0">
                <a:solidFill>
                  <a:srgbClr val="00B0F0"/>
                </a:solidFill>
              </a:rPr>
              <a:t> </a:t>
            </a:r>
            <a:r>
              <a:rPr lang="ru-RU" sz="3200" dirty="0" err="1" smtClean="0">
                <a:solidFill>
                  <a:srgbClr val="00B0F0"/>
                </a:solidFill>
              </a:rPr>
              <a:t>своїм</a:t>
            </a:r>
            <a:r>
              <a:rPr lang="ru-RU" sz="3200" dirty="0" smtClean="0">
                <a:solidFill>
                  <a:srgbClr val="00B0F0"/>
                </a:solidFill>
              </a:rPr>
              <a:t>  темпераментом та </a:t>
            </a:r>
            <a:r>
              <a:rPr lang="ru-RU" sz="3200" dirty="0" err="1" smtClean="0">
                <a:solidFill>
                  <a:srgbClr val="00B0F0"/>
                </a:solidFill>
              </a:rPr>
              <a:t>допомагати</a:t>
            </a:r>
            <a:r>
              <a:rPr lang="ru-RU" sz="3200" dirty="0" smtClean="0">
                <a:solidFill>
                  <a:srgbClr val="00B0F0"/>
                </a:solidFill>
              </a:rPr>
              <a:t> </a:t>
            </a:r>
            <a:r>
              <a:rPr lang="ru-RU" sz="3200" dirty="0" err="1" smtClean="0">
                <a:solidFill>
                  <a:srgbClr val="00B0F0"/>
                </a:solidFill>
              </a:rPr>
              <a:t>цими</a:t>
            </a:r>
            <a:r>
              <a:rPr lang="ru-RU" sz="3200" dirty="0" smtClean="0">
                <a:solidFill>
                  <a:srgbClr val="00B0F0"/>
                </a:solidFill>
              </a:rPr>
              <a:t> </a:t>
            </a:r>
            <a:r>
              <a:rPr lang="ru-RU" sz="3200" dirty="0" err="1" smtClean="0">
                <a:solidFill>
                  <a:srgbClr val="00B0F0"/>
                </a:solidFill>
              </a:rPr>
              <a:t>порадами</a:t>
            </a:r>
            <a:r>
              <a:rPr lang="ru-RU" sz="3200" dirty="0" smtClean="0">
                <a:solidFill>
                  <a:srgbClr val="00B0F0"/>
                </a:solidFill>
              </a:rPr>
              <a:t> </a:t>
            </a:r>
            <a:r>
              <a:rPr lang="ru-RU" sz="3200" dirty="0" err="1" smtClean="0">
                <a:solidFill>
                  <a:srgbClr val="00B0F0"/>
                </a:solidFill>
              </a:rPr>
              <a:t>своїм</a:t>
            </a:r>
            <a:r>
              <a:rPr lang="ru-RU" sz="3200" dirty="0" smtClean="0">
                <a:solidFill>
                  <a:srgbClr val="00B0F0"/>
                </a:solidFill>
              </a:rPr>
              <a:t> родичам </a:t>
            </a:r>
            <a:r>
              <a:rPr lang="ru-RU" sz="3200" dirty="0" err="1" smtClean="0">
                <a:solidFill>
                  <a:srgbClr val="00B0F0"/>
                </a:solidFill>
              </a:rPr>
              <a:t>і</a:t>
            </a:r>
            <a:r>
              <a:rPr lang="ru-RU" sz="3200" dirty="0" smtClean="0">
                <a:solidFill>
                  <a:srgbClr val="00B0F0"/>
                </a:solidFill>
              </a:rPr>
              <a:t> </a:t>
            </a:r>
            <a:r>
              <a:rPr lang="ru-RU" sz="3200" dirty="0" err="1" smtClean="0">
                <a:solidFill>
                  <a:srgbClr val="00B0F0"/>
                </a:solidFill>
              </a:rPr>
              <a:t>друзям</a:t>
            </a:r>
            <a:r>
              <a:rPr lang="ru-RU" sz="3200" dirty="0" smtClean="0">
                <a:solidFill>
                  <a:srgbClr val="00B0F0"/>
                </a:solidFill>
              </a:rPr>
              <a:t>.</a:t>
            </a:r>
            <a:endParaRPr lang="ru-RU" sz="32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1484784"/>
            <a:ext cx="6629400" cy="2067704"/>
          </a:xfrm>
        </p:spPr>
        <p:txBody>
          <a:bodyPr>
            <a:noAutofit/>
          </a:bodyPr>
          <a:lstStyle/>
          <a:p>
            <a:r>
              <a:rPr lang="uk-UA" sz="8000" dirty="0" smtClean="0"/>
              <a:t>Дякуємо за увагу !!!</a:t>
            </a:r>
            <a:endParaRPr lang="ru-RU" sz="80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s203.jpe.ru/16f3/2533564_9d4f60f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2807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46043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У </a:t>
            </a:r>
            <a:r>
              <a:rPr lang="ru-RU" sz="2800" dirty="0" err="1"/>
              <a:t>сучасному</a:t>
            </a:r>
            <a:r>
              <a:rPr lang="ru-RU" sz="2800" dirty="0"/>
              <a:t> </a:t>
            </a:r>
            <a:r>
              <a:rPr lang="ru-RU" sz="2800" dirty="0" err="1"/>
              <a:t>житті</a:t>
            </a:r>
            <a:r>
              <a:rPr lang="ru-RU" sz="2800" dirty="0"/>
              <a:t> </a:t>
            </a:r>
            <a:r>
              <a:rPr lang="ru-RU" sz="2800" dirty="0" err="1"/>
              <a:t>стреси</a:t>
            </a:r>
            <a:r>
              <a:rPr lang="ru-RU" sz="2800" dirty="0"/>
              <a:t> </a:t>
            </a:r>
            <a:r>
              <a:rPr lang="ru-RU" sz="2800" dirty="0" err="1"/>
              <a:t>відіграють</a:t>
            </a:r>
            <a:r>
              <a:rPr lang="ru-RU" sz="2800" dirty="0"/>
              <a:t> </a:t>
            </a:r>
            <a:r>
              <a:rPr lang="ru-RU" sz="2800" dirty="0" err="1"/>
              <a:t>дуже</a:t>
            </a:r>
            <a:r>
              <a:rPr lang="ru-RU" sz="2800" dirty="0"/>
              <a:t> </a:t>
            </a:r>
            <a:r>
              <a:rPr lang="ru-RU" sz="2800" dirty="0" err="1"/>
              <a:t>значну</a:t>
            </a:r>
            <a:r>
              <a:rPr lang="ru-RU" sz="2800" dirty="0"/>
              <a:t> роль. Вони </a:t>
            </a:r>
            <a:r>
              <a:rPr lang="ru-RU" sz="2800" dirty="0" err="1"/>
              <a:t>впливають</a:t>
            </a:r>
            <a:r>
              <a:rPr lang="ru-RU" sz="2800" dirty="0"/>
              <a:t> на </a:t>
            </a:r>
            <a:r>
              <a:rPr lang="ru-RU" sz="2800" dirty="0" err="1"/>
              <a:t>поведінку</a:t>
            </a:r>
            <a:r>
              <a:rPr lang="ru-RU" sz="2800" dirty="0"/>
              <a:t> </a:t>
            </a:r>
            <a:r>
              <a:rPr lang="ru-RU" sz="2800" dirty="0" err="1"/>
              <a:t>людини</a:t>
            </a:r>
            <a:r>
              <a:rPr lang="ru-RU" sz="2800" dirty="0"/>
              <a:t>, </a:t>
            </a:r>
            <a:r>
              <a:rPr lang="ru-RU" sz="2800" dirty="0" err="1"/>
              <a:t>її</a:t>
            </a:r>
            <a:r>
              <a:rPr lang="ru-RU" sz="2800" dirty="0"/>
              <a:t> </a:t>
            </a:r>
            <a:r>
              <a:rPr lang="ru-RU" sz="2800" dirty="0" err="1"/>
              <a:t>працездатність</a:t>
            </a:r>
            <a:r>
              <a:rPr lang="ru-RU" sz="2800" dirty="0"/>
              <a:t>, </a:t>
            </a:r>
            <a:r>
              <a:rPr lang="ru-RU" sz="2800" dirty="0" err="1"/>
              <a:t>здоров’я</a:t>
            </a:r>
            <a:r>
              <a:rPr lang="ru-RU" sz="2800" dirty="0"/>
              <a:t>, </a:t>
            </a:r>
            <a:r>
              <a:rPr lang="ru-RU" sz="2800" dirty="0" err="1"/>
              <a:t>взаємовідносини</a:t>
            </a:r>
            <a:r>
              <a:rPr lang="ru-RU" sz="2800" dirty="0"/>
              <a:t> </a:t>
            </a:r>
            <a:r>
              <a:rPr lang="ru-RU" sz="2800" dirty="0" err="1"/>
              <a:t>з</a:t>
            </a:r>
            <a:r>
              <a:rPr lang="ru-RU" sz="2800" dirty="0"/>
              <a:t> </a:t>
            </a:r>
            <a:r>
              <a:rPr lang="ru-RU" sz="2800" dirty="0" err="1"/>
              <a:t>оточуючими</a:t>
            </a:r>
            <a:r>
              <a:rPr lang="ru-RU" sz="2800" dirty="0"/>
              <a:t> </a:t>
            </a:r>
            <a:r>
              <a:rPr lang="ru-RU" sz="2800" dirty="0" err="1"/>
              <a:t>і</a:t>
            </a:r>
            <a:r>
              <a:rPr lang="ru-RU" sz="2800" dirty="0"/>
              <a:t> у </a:t>
            </a:r>
            <a:r>
              <a:rPr lang="ru-RU" sz="2800" dirty="0" err="1"/>
              <a:t>родині</a:t>
            </a:r>
            <a:r>
              <a:rPr lang="ru-RU" sz="2800" dirty="0"/>
              <a:t>.</a:t>
            </a:r>
          </a:p>
          <a:p>
            <a:r>
              <a:rPr lang="ru-RU" sz="2800" dirty="0" err="1"/>
              <a:t>Сучасні</a:t>
            </a:r>
            <a:r>
              <a:rPr lang="ru-RU" sz="2800" dirty="0"/>
              <a:t> психологи </a:t>
            </a:r>
            <a:r>
              <a:rPr lang="ru-RU" sz="2800" dirty="0" err="1"/>
              <a:t>стверджують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дві</a:t>
            </a:r>
            <a:r>
              <a:rPr lang="ru-RU" sz="2800" dirty="0"/>
              <a:t> </a:t>
            </a:r>
            <a:r>
              <a:rPr lang="ru-RU" sz="2800" dirty="0" err="1"/>
              <a:t>третини</a:t>
            </a:r>
            <a:r>
              <a:rPr lang="ru-RU" sz="2800" dirty="0"/>
              <a:t> </a:t>
            </a:r>
            <a:r>
              <a:rPr lang="ru-RU" sz="2800" dirty="0" err="1"/>
              <a:t>населення</a:t>
            </a:r>
            <a:r>
              <a:rPr lang="ru-RU" sz="2800" dirty="0"/>
              <a:t> </a:t>
            </a:r>
            <a:r>
              <a:rPr lang="ru-RU" sz="2800" dirty="0" err="1"/>
              <a:t>промислово-розвинутих</a:t>
            </a:r>
            <a:r>
              <a:rPr lang="ru-RU" sz="2800" dirty="0"/>
              <a:t> </a:t>
            </a:r>
            <a:r>
              <a:rPr lang="ru-RU" sz="2800" dirty="0" err="1"/>
              <a:t>країн</a:t>
            </a:r>
            <a:r>
              <a:rPr lang="ru-RU" sz="2800" dirty="0"/>
              <a:t> </a:t>
            </a:r>
            <a:r>
              <a:rPr lang="ru-RU" sz="2800" dirty="0" err="1"/>
              <a:t>вмирають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стресів</a:t>
            </a:r>
            <a:r>
              <a:rPr lang="ru-RU" sz="2800" dirty="0"/>
              <a:t>. </a:t>
            </a:r>
            <a:r>
              <a:rPr lang="ru-RU" sz="2800" dirty="0" err="1"/>
              <a:t>Довгі</a:t>
            </a:r>
            <a:r>
              <a:rPr lang="ru-RU" sz="2800" dirty="0"/>
              <a:t> </a:t>
            </a:r>
            <a:r>
              <a:rPr lang="ru-RU" sz="2800" dirty="0" err="1"/>
              <a:t>фізичні</a:t>
            </a:r>
            <a:r>
              <a:rPr lang="ru-RU" sz="2800" dirty="0"/>
              <a:t> та </a:t>
            </a:r>
            <a:r>
              <a:rPr lang="ru-RU" sz="2800" dirty="0" err="1"/>
              <a:t>психологічні</a:t>
            </a:r>
            <a:r>
              <a:rPr lang="ru-RU" sz="2800" dirty="0"/>
              <a:t> </a:t>
            </a:r>
            <a:r>
              <a:rPr lang="ru-RU" sz="2800" dirty="0" err="1"/>
              <a:t>навантаження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/>
              <a:t>перевищують</a:t>
            </a:r>
            <a:r>
              <a:rPr lang="ru-RU" sz="2800" dirty="0"/>
              <a:t> </a:t>
            </a:r>
            <a:r>
              <a:rPr lang="ru-RU" sz="2800" dirty="0" err="1"/>
              <a:t>норми</a:t>
            </a:r>
            <a:r>
              <a:rPr lang="ru-RU" sz="2800" dirty="0"/>
              <a:t>, </a:t>
            </a:r>
            <a:r>
              <a:rPr lang="ru-RU" sz="2800" dirty="0" err="1"/>
              <a:t>призводять</a:t>
            </a:r>
            <a:r>
              <a:rPr lang="ru-RU" sz="2800" dirty="0"/>
              <a:t> до </a:t>
            </a:r>
            <a:r>
              <a:rPr lang="ru-RU" sz="2800" dirty="0" err="1"/>
              <a:t>порушення</a:t>
            </a:r>
            <a:r>
              <a:rPr lang="ru-RU" sz="2800" dirty="0"/>
              <a:t> </a:t>
            </a:r>
            <a:r>
              <a:rPr lang="ru-RU" sz="2800" dirty="0" err="1"/>
              <a:t>функціонування</a:t>
            </a:r>
            <a:r>
              <a:rPr lang="ru-RU" sz="2800" dirty="0"/>
              <a:t> </a:t>
            </a:r>
            <a:r>
              <a:rPr lang="ru-RU" sz="2800" dirty="0" err="1"/>
              <a:t>окремих</a:t>
            </a:r>
            <a:r>
              <a:rPr lang="ru-RU" sz="2800" dirty="0"/>
              <a:t> </a:t>
            </a:r>
            <a:r>
              <a:rPr lang="ru-RU" sz="2800" dirty="0" err="1"/>
              <a:t>органів</a:t>
            </a:r>
            <a:r>
              <a:rPr lang="ru-RU" sz="2800" dirty="0"/>
              <a:t> та до </a:t>
            </a:r>
            <a:r>
              <a:rPr lang="ru-RU" sz="2800" dirty="0" err="1"/>
              <a:t>серйозних</a:t>
            </a:r>
            <a:r>
              <a:rPr lang="ru-RU" sz="2800" dirty="0"/>
              <a:t> хвороб. </a:t>
            </a:r>
            <a:r>
              <a:rPr lang="ru-RU" sz="2800" dirty="0" err="1"/>
              <a:t>Такі</a:t>
            </a:r>
            <a:r>
              <a:rPr lang="ru-RU" sz="2800" dirty="0"/>
              <a:t> «</a:t>
            </a:r>
            <a:r>
              <a:rPr lang="ru-RU" sz="2800" dirty="0" err="1"/>
              <a:t>хвороби</a:t>
            </a:r>
            <a:r>
              <a:rPr lang="ru-RU" sz="2800" dirty="0"/>
              <a:t> </a:t>
            </a:r>
            <a:r>
              <a:rPr lang="ru-RU" sz="2800" dirty="0" err="1"/>
              <a:t>століття</a:t>
            </a:r>
            <a:r>
              <a:rPr lang="ru-RU" sz="2800" dirty="0"/>
              <a:t>» як </a:t>
            </a:r>
            <a:r>
              <a:rPr lang="ru-RU" sz="2800" dirty="0" err="1"/>
              <a:t>інфаркт</a:t>
            </a:r>
            <a:r>
              <a:rPr lang="ru-RU" sz="2800" dirty="0"/>
              <a:t>, </a:t>
            </a:r>
            <a:r>
              <a:rPr lang="ru-RU" sz="2800" dirty="0" err="1"/>
              <a:t>гіпертонія</a:t>
            </a:r>
            <a:r>
              <a:rPr lang="ru-RU" sz="2800" dirty="0"/>
              <a:t>, </a:t>
            </a:r>
            <a:r>
              <a:rPr lang="ru-RU" sz="2800" dirty="0" err="1"/>
              <a:t>інсульт</a:t>
            </a:r>
            <a:r>
              <a:rPr lang="ru-RU" sz="2800" dirty="0"/>
              <a:t>, </a:t>
            </a:r>
            <a:r>
              <a:rPr lang="ru-RU" sz="2800" dirty="0" err="1"/>
              <a:t>виразкова</a:t>
            </a:r>
            <a:r>
              <a:rPr lang="ru-RU" sz="2800" dirty="0"/>
              <a:t> хвороба та </a:t>
            </a:r>
            <a:r>
              <a:rPr lang="ru-RU" sz="2800" dirty="0" err="1"/>
              <a:t>інші</a:t>
            </a:r>
            <a:r>
              <a:rPr lang="ru-RU" sz="2800" dirty="0"/>
              <a:t> </a:t>
            </a:r>
            <a:r>
              <a:rPr lang="ru-RU" sz="2800" dirty="0" err="1"/>
              <a:t>є</a:t>
            </a:r>
            <a:r>
              <a:rPr lang="ru-RU" sz="2800" dirty="0"/>
              <a:t> </a:t>
            </a:r>
            <a:r>
              <a:rPr lang="ru-RU" sz="2800" dirty="0" err="1"/>
              <a:t>кінцевим</a:t>
            </a:r>
            <a:r>
              <a:rPr lang="ru-RU" sz="2800" dirty="0"/>
              <a:t> результатом </a:t>
            </a:r>
            <a:r>
              <a:rPr lang="ru-RU" sz="2800" dirty="0" err="1"/>
              <a:t>післястресових</a:t>
            </a:r>
            <a:r>
              <a:rPr lang="ru-RU" sz="2800" dirty="0"/>
              <a:t> </a:t>
            </a:r>
            <a:r>
              <a:rPr lang="ru-RU" sz="2800" dirty="0" err="1"/>
              <a:t>порушень</a:t>
            </a:r>
            <a:r>
              <a:rPr lang="ru-RU" sz="2800" dirty="0"/>
              <a:t> у </a:t>
            </a:r>
            <a:r>
              <a:rPr lang="ru-RU" sz="2800" dirty="0" err="1"/>
              <a:t>нервовій</a:t>
            </a:r>
            <a:r>
              <a:rPr lang="ru-RU" sz="2800" dirty="0"/>
              <a:t> </a:t>
            </a:r>
            <a:r>
              <a:rPr lang="ru-RU" sz="2800" dirty="0" err="1"/>
              <a:t>діяльності</a:t>
            </a:r>
            <a:r>
              <a:rPr lang="ru-RU" sz="2800" dirty="0"/>
              <a:t>.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16632"/>
            <a:ext cx="3053868" cy="5760640"/>
          </a:xfrm>
        </p:spPr>
        <p:txBody>
          <a:bodyPr>
            <a:normAutofit fontScale="90000"/>
          </a:bodyPr>
          <a:lstStyle/>
          <a:p>
            <a:r>
              <a:rPr lang="ru-RU" sz="2400" dirty="0" err="1" smtClean="0">
                <a:solidFill>
                  <a:schemeClr val="tx2"/>
                </a:solidFill>
              </a:rPr>
              <a:t>Нині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є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безліч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визначень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стресовій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реакції</a:t>
            </a:r>
            <a:r>
              <a:rPr lang="ru-RU" sz="2400" dirty="0" smtClean="0">
                <a:solidFill>
                  <a:schemeClr val="tx2"/>
                </a:solidFill>
              </a:rPr>
              <a:t>, </a:t>
            </a:r>
            <a:r>
              <a:rPr lang="ru-RU" sz="2400" dirty="0" err="1" smtClean="0">
                <a:solidFill>
                  <a:schemeClr val="tx2"/>
                </a:solidFill>
              </a:rPr>
              <a:t>але</a:t>
            </a:r>
            <a:r>
              <a:rPr lang="ru-RU" sz="2400" dirty="0" smtClean="0">
                <a:solidFill>
                  <a:schemeClr val="tx2"/>
                </a:solidFill>
              </a:rPr>
              <a:t> вони </a:t>
            </a:r>
            <a:r>
              <a:rPr lang="ru-RU" sz="2400" dirty="0" err="1" smtClean="0">
                <a:solidFill>
                  <a:schemeClr val="tx2"/>
                </a:solidFill>
              </a:rPr>
              <a:t>беруть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свій</a:t>
            </a:r>
            <a:r>
              <a:rPr lang="ru-RU" sz="2400" dirty="0" smtClean="0">
                <a:solidFill>
                  <a:schemeClr val="tx2"/>
                </a:solidFill>
              </a:rPr>
              <a:t> початок </a:t>
            </a:r>
            <a:r>
              <a:rPr lang="ru-RU" sz="2400" dirty="0" err="1" smtClean="0">
                <a:solidFill>
                  <a:schemeClr val="tx2"/>
                </a:solidFill>
              </a:rPr>
              <a:t>з</a:t>
            </a:r>
            <a:r>
              <a:rPr lang="ru-RU" sz="2400" dirty="0" smtClean="0">
                <a:solidFill>
                  <a:schemeClr val="tx2"/>
                </a:solidFill>
              </a:rPr>
              <a:t>  так званого </a:t>
            </a:r>
            <a:r>
              <a:rPr lang="ru-RU" sz="2400" dirty="0" err="1" smtClean="0">
                <a:solidFill>
                  <a:schemeClr val="tx2"/>
                </a:solidFill>
              </a:rPr>
              <a:t>класичного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визначення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Ганса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Сельє</a:t>
            </a:r>
            <a:r>
              <a:rPr lang="ru-RU" sz="2400" dirty="0" smtClean="0">
                <a:solidFill>
                  <a:schemeClr val="tx2"/>
                </a:solidFill>
              </a:rPr>
              <a:t>: «</a:t>
            </a:r>
            <a:r>
              <a:rPr lang="ru-RU" sz="2400" dirty="0" err="1" smtClean="0">
                <a:solidFill>
                  <a:schemeClr val="tx2"/>
                </a:solidFill>
              </a:rPr>
              <a:t>Стрес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є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неспецифічн</a:t>
            </a:r>
            <a:r>
              <a:rPr lang="uk-UA" sz="2400" dirty="0" err="1" smtClean="0">
                <a:solidFill>
                  <a:schemeClr val="tx2"/>
                </a:solidFill>
              </a:rPr>
              <a:t>ою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відповіддю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організму</a:t>
            </a:r>
            <a:r>
              <a:rPr lang="ru-RU" sz="2400" dirty="0" smtClean="0">
                <a:solidFill>
                  <a:schemeClr val="tx2"/>
                </a:solidFill>
              </a:rPr>
              <a:t> на </a:t>
            </a:r>
            <a:r>
              <a:rPr lang="ru-RU" sz="2400" dirty="0" err="1" smtClean="0">
                <a:solidFill>
                  <a:schemeClr val="tx2"/>
                </a:solidFill>
              </a:rPr>
              <a:t>будь-яку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пред'явлену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йому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вимогу</a:t>
            </a:r>
            <a:r>
              <a:rPr lang="ru-RU" sz="2400" dirty="0" smtClean="0">
                <a:solidFill>
                  <a:schemeClr val="tx2"/>
                </a:solidFill>
              </a:rPr>
              <a:t>». </a:t>
            </a:r>
            <a:r>
              <a:rPr lang="ru-RU" sz="2400" dirty="0" err="1" smtClean="0">
                <a:solidFill>
                  <a:schemeClr val="tx2"/>
                </a:solidFill>
              </a:rPr>
              <a:t>Це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найбільш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пізнє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і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точне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формулювання</a:t>
            </a:r>
            <a:r>
              <a:rPr lang="ru-RU" sz="2400" dirty="0" smtClean="0">
                <a:solidFill>
                  <a:schemeClr val="tx2"/>
                </a:solidFill>
              </a:rPr>
              <a:t>.</a:t>
            </a:r>
            <a:br>
              <a:rPr lang="ru-RU" sz="2400" dirty="0" smtClean="0">
                <a:solidFill>
                  <a:schemeClr val="tx2"/>
                </a:solidFill>
              </a:rPr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V="1">
            <a:off x="5556734" y="7173416"/>
            <a:ext cx="3053866" cy="8640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 descr="stress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552" y="1019907"/>
            <a:ext cx="4640876" cy="4640876"/>
          </a:xfr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0620672" y="1916832"/>
            <a:ext cx="1152128" cy="11521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60648"/>
            <a:ext cx="3053866" cy="540159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482" name="Picture 2" descr="C:\Users\Katya\Pictures\men_str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0"/>
            <a:ext cx="5148064" cy="685800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3923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chemeClr val="tx2"/>
                </a:solidFill>
              </a:rPr>
              <a:t>Стрес</a:t>
            </a:r>
            <a:r>
              <a:rPr lang="ru-RU" sz="3200" b="1" dirty="0" smtClean="0">
                <a:solidFill>
                  <a:schemeClr val="tx2"/>
                </a:solidFill>
              </a:rPr>
              <a:t> </a:t>
            </a:r>
            <a:r>
              <a:rPr lang="ru-RU" sz="3200" dirty="0" smtClean="0">
                <a:solidFill>
                  <a:schemeClr val="tx2"/>
                </a:solidFill>
              </a:rPr>
              <a:t>– стан </a:t>
            </a:r>
            <a:r>
              <a:rPr lang="ru-RU" sz="3200" dirty="0" err="1" smtClean="0">
                <a:solidFill>
                  <a:schemeClr val="tx2"/>
                </a:solidFill>
              </a:rPr>
              <a:t>психічної</a:t>
            </a:r>
            <a:r>
              <a:rPr lang="ru-RU" sz="3200" dirty="0" smtClean="0">
                <a:solidFill>
                  <a:schemeClr val="tx2"/>
                </a:solidFill>
              </a:rPr>
              <a:t> </a:t>
            </a:r>
            <a:r>
              <a:rPr lang="ru-RU" sz="3200" dirty="0" err="1" smtClean="0">
                <a:solidFill>
                  <a:schemeClr val="tx2"/>
                </a:solidFill>
              </a:rPr>
              <a:t>напруги</a:t>
            </a:r>
            <a:r>
              <a:rPr lang="ru-RU" sz="3200" dirty="0" smtClean="0">
                <a:solidFill>
                  <a:schemeClr val="tx2"/>
                </a:solidFill>
              </a:rPr>
              <a:t> у </a:t>
            </a:r>
            <a:r>
              <a:rPr lang="ru-RU" sz="3200" dirty="0" err="1" smtClean="0">
                <a:solidFill>
                  <a:schemeClr val="tx2"/>
                </a:solidFill>
              </a:rPr>
              <a:t>людини</a:t>
            </a:r>
            <a:r>
              <a:rPr lang="ru-RU" sz="3200" dirty="0" smtClean="0">
                <a:solidFill>
                  <a:schemeClr val="tx2"/>
                </a:solidFill>
              </a:rPr>
              <a:t>.</a:t>
            </a:r>
            <a:endParaRPr lang="ru-RU" sz="3200" dirty="0" smtClean="0">
              <a:solidFill>
                <a:schemeClr val="tx2"/>
              </a:solidFill>
            </a:endParaRPr>
          </a:p>
          <a:p>
            <a:r>
              <a:rPr lang="ru-RU" sz="3200" dirty="0" smtClean="0">
                <a:solidFill>
                  <a:schemeClr val="tx2"/>
                </a:solidFill>
              </a:rPr>
              <a:t> </a:t>
            </a:r>
            <a:r>
              <a:rPr lang="ru-RU" sz="3200" dirty="0" err="1" smtClean="0">
                <a:solidFill>
                  <a:schemeClr val="tx2"/>
                </a:solidFill>
              </a:rPr>
              <a:t>Може</a:t>
            </a:r>
            <a:r>
              <a:rPr lang="ru-RU" sz="3200" dirty="0" smtClean="0">
                <a:solidFill>
                  <a:schemeClr val="tx2"/>
                </a:solidFill>
              </a:rPr>
              <a:t> </a:t>
            </a:r>
            <a:r>
              <a:rPr lang="ru-RU" sz="3200" dirty="0" err="1" smtClean="0">
                <a:solidFill>
                  <a:schemeClr val="tx2"/>
                </a:solidFill>
              </a:rPr>
              <a:t>надавати</a:t>
            </a:r>
            <a:r>
              <a:rPr lang="ru-RU" sz="3200" dirty="0" smtClean="0">
                <a:solidFill>
                  <a:schemeClr val="tx2"/>
                </a:solidFill>
              </a:rPr>
              <a:t> як </a:t>
            </a:r>
            <a:r>
              <a:rPr lang="ru-RU" sz="3200" dirty="0" err="1" smtClean="0">
                <a:solidFill>
                  <a:schemeClr val="tx2"/>
                </a:solidFill>
              </a:rPr>
              <a:t>позитивний</a:t>
            </a:r>
            <a:r>
              <a:rPr lang="ru-RU" sz="3200" dirty="0" smtClean="0">
                <a:solidFill>
                  <a:schemeClr val="tx2"/>
                </a:solidFill>
              </a:rPr>
              <a:t>, так </a:t>
            </a:r>
            <a:r>
              <a:rPr lang="ru-RU" sz="3200" dirty="0" err="1" smtClean="0">
                <a:solidFill>
                  <a:schemeClr val="tx2"/>
                </a:solidFill>
              </a:rPr>
              <a:t>і</a:t>
            </a:r>
            <a:r>
              <a:rPr lang="ru-RU" sz="3200" dirty="0" smtClean="0">
                <a:solidFill>
                  <a:schemeClr val="tx2"/>
                </a:solidFill>
              </a:rPr>
              <a:t> </a:t>
            </a:r>
            <a:r>
              <a:rPr lang="ru-RU" sz="3200" dirty="0" err="1" smtClean="0">
                <a:solidFill>
                  <a:schemeClr val="tx2"/>
                </a:solidFill>
              </a:rPr>
              <a:t>негативний</a:t>
            </a:r>
            <a:r>
              <a:rPr lang="ru-RU" sz="3200" dirty="0" smtClean="0">
                <a:solidFill>
                  <a:schemeClr val="tx2"/>
                </a:solidFill>
              </a:rPr>
              <a:t> </a:t>
            </a:r>
            <a:r>
              <a:rPr lang="ru-RU" sz="3200" dirty="0" err="1" smtClean="0">
                <a:solidFill>
                  <a:schemeClr val="tx2"/>
                </a:solidFill>
              </a:rPr>
              <a:t>вплив</a:t>
            </a:r>
            <a:r>
              <a:rPr lang="ru-RU" sz="3200" dirty="0" smtClean="0">
                <a:solidFill>
                  <a:schemeClr val="tx2"/>
                </a:solidFill>
              </a:rPr>
              <a:t> на </a:t>
            </a:r>
            <a:r>
              <a:rPr lang="ru-RU" sz="3200" dirty="0" err="1" smtClean="0">
                <a:solidFill>
                  <a:schemeClr val="tx2"/>
                </a:solidFill>
              </a:rPr>
              <a:t>життєдіяльність</a:t>
            </a:r>
            <a:r>
              <a:rPr lang="ru-RU" sz="3200" dirty="0" smtClean="0">
                <a:solidFill>
                  <a:schemeClr val="tx2"/>
                </a:solidFill>
              </a:rPr>
              <a:t>, до </a:t>
            </a:r>
            <a:r>
              <a:rPr lang="ru-RU" sz="3200" dirty="0" err="1" smtClean="0">
                <a:solidFill>
                  <a:schemeClr val="tx2"/>
                </a:solidFill>
              </a:rPr>
              <a:t>її</a:t>
            </a:r>
            <a:r>
              <a:rPr lang="ru-RU" sz="3200" dirty="0" smtClean="0">
                <a:solidFill>
                  <a:schemeClr val="tx2"/>
                </a:solidFill>
              </a:rPr>
              <a:t> </a:t>
            </a:r>
            <a:r>
              <a:rPr lang="ru-RU" sz="3200" dirty="0" err="1" smtClean="0">
                <a:solidFill>
                  <a:schemeClr val="tx2"/>
                </a:solidFill>
              </a:rPr>
              <a:t>повної</a:t>
            </a:r>
            <a:r>
              <a:rPr lang="ru-RU" sz="3200" dirty="0" smtClean="0">
                <a:solidFill>
                  <a:schemeClr val="tx2"/>
                </a:solidFill>
              </a:rPr>
              <a:t> </a:t>
            </a:r>
            <a:r>
              <a:rPr lang="ru-RU" sz="3200" dirty="0" err="1" smtClean="0">
                <a:solidFill>
                  <a:schemeClr val="tx2"/>
                </a:solidFill>
              </a:rPr>
              <a:t>дезорганізації</a:t>
            </a:r>
            <a:r>
              <a:rPr lang="ru-RU" sz="3200" dirty="0" smtClean="0">
                <a:solidFill>
                  <a:schemeClr val="tx2"/>
                </a:solidFill>
              </a:rPr>
              <a:t>. </a:t>
            </a:r>
            <a:endParaRPr lang="ru-RU" sz="32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43609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</a:rPr>
              <a:t>Причиною </a:t>
            </a:r>
            <a:r>
              <a:rPr lang="ru-RU" sz="2400" dirty="0" err="1">
                <a:solidFill>
                  <a:schemeClr val="tx2"/>
                </a:solidFill>
              </a:rPr>
              <a:t>виникнення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стресу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може</a:t>
            </a:r>
            <a:r>
              <a:rPr lang="ru-RU" sz="2400" dirty="0">
                <a:solidFill>
                  <a:schemeClr val="tx2"/>
                </a:solidFill>
              </a:rPr>
              <a:t> бути </a:t>
            </a:r>
            <a:r>
              <a:rPr lang="ru-RU" sz="2400" dirty="0" err="1">
                <a:solidFill>
                  <a:schemeClr val="tx2"/>
                </a:solidFill>
              </a:rPr>
              <a:t>будь-яка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ситуація</a:t>
            </a:r>
            <a:r>
              <a:rPr lang="ru-RU" sz="2400" dirty="0">
                <a:solidFill>
                  <a:schemeClr val="tx2"/>
                </a:solidFill>
              </a:rPr>
              <a:t>, </a:t>
            </a:r>
            <a:r>
              <a:rPr lang="ru-RU" sz="2400" dirty="0" smtClean="0">
                <a:solidFill>
                  <a:schemeClr val="tx2"/>
                </a:solidFill>
              </a:rPr>
              <a:t>яка </a:t>
            </a:r>
            <a:r>
              <a:rPr lang="ru-RU" sz="2400" dirty="0" err="1" smtClean="0">
                <a:solidFill>
                  <a:schemeClr val="tx2"/>
                </a:solidFill>
              </a:rPr>
              <a:t>супроводжується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сильним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емоційним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порушенням</a:t>
            </a:r>
            <a:r>
              <a:rPr lang="ru-RU" sz="2400" dirty="0" smtClean="0">
                <a:solidFill>
                  <a:schemeClr val="tx2"/>
                </a:solidFill>
              </a:rPr>
              <a:t>.</a:t>
            </a:r>
          </a:p>
          <a:p>
            <a:endParaRPr lang="ru-RU" sz="2400" dirty="0">
              <a:solidFill>
                <a:schemeClr val="tx2"/>
              </a:solidFill>
            </a:endParaRPr>
          </a:p>
          <a:p>
            <a:r>
              <a:rPr lang="ru-RU" sz="2400" dirty="0" err="1">
                <a:solidFill>
                  <a:schemeClr val="tx2"/>
                </a:solidFill>
              </a:rPr>
              <a:t>Отже</a:t>
            </a:r>
            <a:r>
              <a:rPr lang="ru-RU" sz="2400" dirty="0">
                <a:solidFill>
                  <a:schemeClr val="tx2"/>
                </a:solidFill>
              </a:rPr>
              <a:t>, </a:t>
            </a:r>
            <a:r>
              <a:rPr lang="ru-RU" sz="2400" dirty="0" err="1">
                <a:solidFill>
                  <a:schemeClr val="tx2"/>
                </a:solidFill>
              </a:rPr>
              <a:t>виділимо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джерела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стресу</a:t>
            </a:r>
            <a:r>
              <a:rPr lang="ru-RU" sz="2400" dirty="0">
                <a:solidFill>
                  <a:schemeClr val="tx2"/>
                </a:solidFill>
              </a:rPr>
              <a:t>:</a:t>
            </a:r>
          </a:p>
          <a:p>
            <a:r>
              <a:rPr lang="ru-RU" sz="2400" dirty="0">
                <a:solidFill>
                  <a:schemeClr val="tx2"/>
                </a:solidFill>
              </a:rPr>
              <a:t>1. </a:t>
            </a:r>
            <a:r>
              <a:rPr lang="ru-RU" sz="2400" dirty="0" err="1">
                <a:solidFill>
                  <a:schemeClr val="tx2"/>
                </a:solidFill>
              </a:rPr>
              <a:t>Психологічна</a:t>
            </a:r>
            <a:r>
              <a:rPr lang="ru-RU" sz="2400" dirty="0">
                <a:solidFill>
                  <a:schemeClr val="tx2"/>
                </a:solidFill>
              </a:rPr>
              <a:t> травма </a:t>
            </a:r>
            <a:r>
              <a:rPr lang="ru-RU" sz="2400" dirty="0" err="1">
                <a:solidFill>
                  <a:schemeClr val="tx2"/>
                </a:solidFill>
              </a:rPr>
              <a:t>чи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кризова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ситуація</a:t>
            </a:r>
            <a:r>
              <a:rPr lang="ru-RU" sz="2400" dirty="0">
                <a:solidFill>
                  <a:schemeClr val="tx2"/>
                </a:solidFill>
              </a:rPr>
              <a:t> (</a:t>
            </a:r>
            <a:r>
              <a:rPr lang="ru-RU" sz="2400" dirty="0" err="1">
                <a:solidFill>
                  <a:schemeClr val="tx2"/>
                </a:solidFill>
              </a:rPr>
              <a:t>втрата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ближніх</a:t>
            </a:r>
            <a:r>
              <a:rPr lang="ru-RU" sz="2400" dirty="0">
                <a:solidFill>
                  <a:schemeClr val="tx2"/>
                </a:solidFill>
              </a:rPr>
              <a:t>, </a:t>
            </a:r>
            <a:r>
              <a:rPr lang="ru-RU" sz="2400" dirty="0" err="1">
                <a:solidFill>
                  <a:schemeClr val="tx2"/>
                </a:solidFill>
              </a:rPr>
              <a:t>прощання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з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улюбленою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людиною</a:t>
            </a:r>
            <a:r>
              <a:rPr lang="ru-RU" sz="2400" dirty="0">
                <a:solidFill>
                  <a:schemeClr val="tx2"/>
                </a:solidFill>
              </a:rPr>
              <a:t>);</a:t>
            </a:r>
          </a:p>
          <a:p>
            <a:r>
              <a:rPr lang="ru-RU" sz="2400" dirty="0">
                <a:solidFill>
                  <a:schemeClr val="tx2"/>
                </a:solidFill>
              </a:rPr>
              <a:t>2. </a:t>
            </a:r>
            <a:r>
              <a:rPr lang="ru-RU" sz="2400" dirty="0" err="1">
                <a:solidFill>
                  <a:schemeClr val="tx2"/>
                </a:solidFill>
              </a:rPr>
              <a:t>Дрібні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щоденні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негаразди</a:t>
            </a:r>
            <a:r>
              <a:rPr lang="ru-RU" sz="2400" dirty="0">
                <a:solidFill>
                  <a:schemeClr val="tx2"/>
                </a:solidFill>
              </a:rPr>
              <a:t>;</a:t>
            </a:r>
          </a:p>
          <a:p>
            <a:r>
              <a:rPr lang="ru-RU" sz="2400" dirty="0">
                <a:solidFill>
                  <a:schemeClr val="tx2"/>
                </a:solidFill>
              </a:rPr>
              <a:t>3. </a:t>
            </a:r>
            <a:r>
              <a:rPr lang="ru-RU" sz="2400" dirty="0" err="1">
                <a:solidFill>
                  <a:schemeClr val="tx2"/>
                </a:solidFill>
              </a:rPr>
              <a:t>Конфлікти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або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спілкування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з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неприємними</a:t>
            </a:r>
            <a:r>
              <a:rPr lang="ru-RU" sz="2400" dirty="0">
                <a:solidFill>
                  <a:schemeClr val="tx2"/>
                </a:solidFill>
              </a:rPr>
              <a:t> людьми;</a:t>
            </a:r>
          </a:p>
          <a:p>
            <a:r>
              <a:rPr lang="ru-RU" sz="2400" dirty="0">
                <a:solidFill>
                  <a:schemeClr val="tx2"/>
                </a:solidFill>
              </a:rPr>
              <a:t>4. </a:t>
            </a:r>
            <a:r>
              <a:rPr lang="ru-RU" sz="2400" dirty="0" err="1">
                <a:solidFill>
                  <a:schemeClr val="tx2"/>
                </a:solidFill>
              </a:rPr>
              <a:t>Перешкоди</a:t>
            </a:r>
            <a:r>
              <a:rPr lang="ru-RU" sz="2400" dirty="0">
                <a:solidFill>
                  <a:schemeClr val="tx2"/>
                </a:solidFill>
              </a:rPr>
              <a:t>, </a:t>
            </a:r>
            <a:r>
              <a:rPr lang="ru-RU" sz="2400" dirty="0" err="1">
                <a:solidFill>
                  <a:schemeClr val="tx2"/>
                </a:solidFill>
              </a:rPr>
              <a:t>які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дають</a:t>
            </a:r>
            <a:r>
              <a:rPr lang="ru-RU" sz="2400" dirty="0">
                <a:solidFill>
                  <a:schemeClr val="tx2"/>
                </a:solidFill>
              </a:rPr>
              <a:t> Вам </a:t>
            </a:r>
            <a:r>
              <a:rPr lang="ru-RU" sz="2400" dirty="0" err="1">
                <a:solidFill>
                  <a:schemeClr val="tx2"/>
                </a:solidFill>
              </a:rPr>
              <a:t>можливості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досягти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поставленої</a:t>
            </a:r>
            <a:r>
              <a:rPr lang="ru-RU" sz="2400" dirty="0">
                <a:solidFill>
                  <a:schemeClr val="tx2"/>
                </a:solidFill>
              </a:rPr>
              <a:t> мети;</a:t>
            </a:r>
          </a:p>
          <a:p>
            <a:r>
              <a:rPr lang="ru-RU" sz="2400" dirty="0">
                <a:solidFill>
                  <a:schemeClr val="tx2"/>
                </a:solidFill>
              </a:rPr>
              <a:t>5. </a:t>
            </a:r>
            <a:r>
              <a:rPr lang="ru-RU" sz="2400" dirty="0" err="1">
                <a:solidFill>
                  <a:schemeClr val="tx2"/>
                </a:solidFill>
              </a:rPr>
              <a:t>Відчуття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постійного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тиску</a:t>
            </a:r>
            <a:r>
              <a:rPr lang="ru-RU" sz="2400" dirty="0">
                <a:solidFill>
                  <a:schemeClr val="tx2"/>
                </a:solidFill>
              </a:rPr>
              <a:t>;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6.Нездійсненні </a:t>
            </a:r>
            <a:r>
              <a:rPr lang="ru-RU" sz="2400" dirty="0" err="1">
                <a:solidFill>
                  <a:schemeClr val="tx2"/>
                </a:solidFill>
              </a:rPr>
              <a:t>мрії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чи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надто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високі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вимоги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smtClean="0">
                <a:solidFill>
                  <a:schemeClr val="tx2"/>
                </a:solidFill>
              </a:rPr>
              <a:t>до себе</a:t>
            </a:r>
            <a:r>
              <a:rPr lang="ru-RU" sz="2400" dirty="0" smtClean="0">
                <a:solidFill>
                  <a:schemeClr val="tx2"/>
                </a:solidFill>
              </a:rPr>
              <a:t>;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4098" name="Picture 2" descr="http://www.lady61.info/uploads/posts/2012-09/1347917710_karera-stress-vo-vremya-sobesedovan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0"/>
            <a:ext cx="3491880" cy="3140968"/>
          </a:xfrm>
          <a:prstGeom prst="rect">
            <a:avLst/>
          </a:prstGeom>
          <a:noFill/>
        </p:spPr>
      </p:pic>
      <p:pic>
        <p:nvPicPr>
          <p:cNvPr id="4100" name="Picture 4" descr="http://hellomadam.ru/uploads/posts/2012-02/1329853461_stre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140968"/>
            <a:ext cx="3491880" cy="3717032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572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dirty="0" smtClean="0">
                <a:solidFill>
                  <a:schemeClr val="tx2"/>
                </a:solidFill>
              </a:rPr>
              <a:t>7. Шум;</a:t>
            </a:r>
          </a:p>
          <a:p>
            <a:r>
              <a:rPr lang="ru-RU" sz="2700" dirty="0" smtClean="0">
                <a:solidFill>
                  <a:schemeClr val="tx2"/>
                </a:solidFill>
              </a:rPr>
              <a:t>8. Монотонна робота;</a:t>
            </a:r>
          </a:p>
          <a:p>
            <a:r>
              <a:rPr lang="ru-RU" sz="2700" dirty="0" smtClean="0">
                <a:solidFill>
                  <a:schemeClr val="tx2"/>
                </a:solidFill>
              </a:rPr>
              <a:t>9. </a:t>
            </a:r>
            <a:r>
              <a:rPr lang="ru-RU" sz="2700" dirty="0" err="1" smtClean="0">
                <a:solidFill>
                  <a:schemeClr val="tx2"/>
                </a:solidFill>
              </a:rPr>
              <a:t>Постійне</a:t>
            </a:r>
            <a:r>
              <a:rPr lang="ru-RU" sz="2700" dirty="0" smtClean="0">
                <a:solidFill>
                  <a:schemeClr val="tx2"/>
                </a:solidFill>
              </a:rPr>
              <a:t> </a:t>
            </a:r>
            <a:r>
              <a:rPr lang="ru-RU" sz="2700" dirty="0" err="1" smtClean="0">
                <a:solidFill>
                  <a:schemeClr val="tx2"/>
                </a:solidFill>
              </a:rPr>
              <a:t>обвинувачення</a:t>
            </a:r>
            <a:r>
              <a:rPr lang="ru-RU" sz="2700" dirty="0" smtClean="0">
                <a:solidFill>
                  <a:schemeClr val="tx2"/>
                </a:solidFill>
              </a:rPr>
              <a:t>, </a:t>
            </a:r>
            <a:r>
              <a:rPr lang="ru-RU" sz="2700" dirty="0" err="1" smtClean="0">
                <a:solidFill>
                  <a:schemeClr val="tx2"/>
                </a:solidFill>
              </a:rPr>
              <a:t>докір</a:t>
            </a:r>
            <a:r>
              <a:rPr lang="ru-RU" sz="2700" dirty="0" smtClean="0">
                <a:solidFill>
                  <a:schemeClr val="tx2"/>
                </a:solidFill>
              </a:rPr>
              <a:t> себе у </a:t>
            </a:r>
            <a:r>
              <a:rPr lang="ru-RU" sz="2700" dirty="0" smtClean="0">
                <a:solidFill>
                  <a:schemeClr val="tx2"/>
                </a:solidFill>
              </a:rPr>
              <a:t>тому, </a:t>
            </a:r>
            <a:r>
              <a:rPr lang="ru-RU" sz="2700" dirty="0" err="1" smtClean="0">
                <a:solidFill>
                  <a:schemeClr val="tx2"/>
                </a:solidFill>
              </a:rPr>
              <a:t>що</a:t>
            </a:r>
            <a:r>
              <a:rPr lang="ru-RU" sz="2700" dirty="0" smtClean="0">
                <a:solidFill>
                  <a:schemeClr val="tx2"/>
                </a:solidFill>
              </a:rPr>
              <a:t> </a:t>
            </a:r>
            <a:r>
              <a:rPr lang="ru-RU" sz="2700" dirty="0" err="1" smtClean="0">
                <a:solidFill>
                  <a:schemeClr val="tx2"/>
                </a:solidFill>
              </a:rPr>
              <a:t>ви</a:t>
            </a:r>
            <a:r>
              <a:rPr lang="ru-RU" sz="2700" dirty="0" smtClean="0">
                <a:solidFill>
                  <a:schemeClr val="tx2"/>
                </a:solidFill>
              </a:rPr>
              <a:t> </a:t>
            </a:r>
            <a:r>
              <a:rPr lang="ru-RU" sz="2700" dirty="0" err="1" smtClean="0">
                <a:solidFill>
                  <a:schemeClr val="tx2"/>
                </a:solidFill>
              </a:rPr>
              <a:t>чогось</a:t>
            </a:r>
            <a:r>
              <a:rPr lang="ru-RU" sz="2700" dirty="0" smtClean="0">
                <a:solidFill>
                  <a:schemeClr val="tx2"/>
                </a:solidFill>
              </a:rPr>
              <a:t> не </a:t>
            </a:r>
            <a:r>
              <a:rPr lang="ru-RU" sz="2700" dirty="0" err="1" smtClean="0">
                <a:solidFill>
                  <a:schemeClr val="tx2"/>
                </a:solidFill>
              </a:rPr>
              <a:t>досягли</a:t>
            </a:r>
            <a:r>
              <a:rPr lang="ru-RU" sz="2700" dirty="0" smtClean="0">
                <a:solidFill>
                  <a:schemeClr val="tx2"/>
                </a:solidFill>
              </a:rPr>
              <a:t> </a:t>
            </a:r>
            <a:r>
              <a:rPr lang="ru-RU" sz="2700" dirty="0" err="1" smtClean="0">
                <a:solidFill>
                  <a:schemeClr val="tx2"/>
                </a:solidFill>
              </a:rPr>
              <a:t>або</a:t>
            </a:r>
            <a:r>
              <a:rPr lang="ru-RU" sz="2700" dirty="0" smtClean="0">
                <a:solidFill>
                  <a:schemeClr val="tx2"/>
                </a:solidFill>
              </a:rPr>
              <a:t> </a:t>
            </a:r>
            <a:r>
              <a:rPr lang="ru-RU" sz="2700" dirty="0" err="1" smtClean="0">
                <a:solidFill>
                  <a:schemeClr val="tx2"/>
                </a:solidFill>
              </a:rPr>
              <a:t>щось</a:t>
            </a:r>
            <a:r>
              <a:rPr lang="ru-RU" sz="2700" dirty="0" smtClean="0">
                <a:solidFill>
                  <a:schemeClr val="tx2"/>
                </a:solidFill>
              </a:rPr>
              <a:t> </a:t>
            </a:r>
            <a:r>
              <a:rPr lang="ru-RU" sz="2700" dirty="0" err="1" smtClean="0">
                <a:solidFill>
                  <a:schemeClr val="tx2"/>
                </a:solidFill>
              </a:rPr>
              <a:t>прогавили</a:t>
            </a:r>
            <a:r>
              <a:rPr lang="ru-RU" sz="2700" dirty="0" smtClean="0">
                <a:solidFill>
                  <a:schemeClr val="tx2"/>
                </a:solidFill>
              </a:rPr>
              <a:t>;</a:t>
            </a:r>
            <a:endParaRPr lang="ru-RU" sz="2700" dirty="0" smtClean="0">
              <a:solidFill>
                <a:schemeClr val="tx2"/>
              </a:solidFill>
            </a:endParaRPr>
          </a:p>
          <a:p>
            <a:r>
              <a:rPr lang="ru-RU" sz="2700" dirty="0" smtClean="0">
                <a:solidFill>
                  <a:schemeClr val="tx2"/>
                </a:solidFill>
              </a:rPr>
              <a:t>10. </a:t>
            </a:r>
            <a:r>
              <a:rPr lang="ru-RU" sz="2700" dirty="0" err="1" smtClean="0">
                <a:solidFill>
                  <a:schemeClr val="tx2"/>
                </a:solidFill>
              </a:rPr>
              <a:t>Обвинувачення</a:t>
            </a:r>
            <a:r>
              <a:rPr lang="ru-RU" sz="2700" dirty="0" smtClean="0">
                <a:solidFill>
                  <a:schemeClr val="tx2"/>
                </a:solidFill>
              </a:rPr>
              <a:t> себе в </a:t>
            </a:r>
            <a:r>
              <a:rPr lang="ru-RU" sz="2700" dirty="0" err="1" smtClean="0">
                <a:solidFill>
                  <a:schemeClr val="tx2"/>
                </a:solidFill>
              </a:rPr>
              <a:t>усьому</a:t>
            </a:r>
            <a:r>
              <a:rPr lang="ru-RU" sz="2700" dirty="0" smtClean="0">
                <a:solidFill>
                  <a:schemeClr val="tx2"/>
                </a:solidFill>
              </a:rPr>
              <a:t> поганому, </a:t>
            </a:r>
            <a:r>
              <a:rPr lang="ru-RU" sz="2700" dirty="0" err="1" smtClean="0">
                <a:solidFill>
                  <a:schemeClr val="tx2"/>
                </a:solidFill>
              </a:rPr>
              <a:t>що</a:t>
            </a:r>
            <a:r>
              <a:rPr lang="ru-RU" sz="2700" dirty="0" smtClean="0">
                <a:solidFill>
                  <a:schemeClr val="tx2"/>
                </a:solidFill>
              </a:rPr>
              <a:t> </a:t>
            </a:r>
            <a:r>
              <a:rPr lang="ru-RU" sz="2700" dirty="0" err="1" smtClean="0">
                <a:solidFill>
                  <a:schemeClr val="tx2"/>
                </a:solidFill>
              </a:rPr>
              <a:t>сталося</a:t>
            </a:r>
            <a:r>
              <a:rPr lang="ru-RU" sz="2700" dirty="0" smtClean="0">
                <a:solidFill>
                  <a:schemeClr val="tx2"/>
                </a:solidFill>
              </a:rPr>
              <a:t>;</a:t>
            </a:r>
            <a:endParaRPr lang="ru-RU" sz="2700" dirty="0" smtClean="0">
              <a:solidFill>
                <a:schemeClr val="tx2"/>
              </a:solidFill>
            </a:endParaRPr>
          </a:p>
          <a:p>
            <a:r>
              <a:rPr lang="ru-RU" sz="2700" dirty="0" smtClean="0">
                <a:solidFill>
                  <a:schemeClr val="tx2"/>
                </a:solidFill>
              </a:rPr>
              <a:t>11.Напружена </a:t>
            </a:r>
            <a:r>
              <a:rPr lang="ru-RU" sz="2700" dirty="0" smtClean="0">
                <a:solidFill>
                  <a:schemeClr val="tx2"/>
                </a:solidFill>
              </a:rPr>
              <a:t>робота;</a:t>
            </a:r>
          </a:p>
          <a:p>
            <a:r>
              <a:rPr lang="ru-RU" sz="2700" dirty="0" smtClean="0">
                <a:solidFill>
                  <a:schemeClr val="tx2"/>
                </a:solidFill>
              </a:rPr>
              <a:t>12. </a:t>
            </a:r>
            <a:r>
              <a:rPr lang="ru-RU" sz="2700" dirty="0" err="1" smtClean="0">
                <a:solidFill>
                  <a:schemeClr val="tx2"/>
                </a:solidFill>
              </a:rPr>
              <a:t>Фінансові</a:t>
            </a:r>
            <a:r>
              <a:rPr lang="ru-RU" sz="2700" dirty="0" smtClean="0">
                <a:solidFill>
                  <a:schemeClr val="tx2"/>
                </a:solidFill>
              </a:rPr>
              <a:t> </a:t>
            </a:r>
            <a:r>
              <a:rPr lang="ru-RU" sz="2700" dirty="0" err="1" smtClean="0">
                <a:solidFill>
                  <a:schemeClr val="tx2"/>
                </a:solidFill>
              </a:rPr>
              <a:t>труднощі</a:t>
            </a:r>
            <a:r>
              <a:rPr lang="ru-RU" sz="2700" dirty="0" smtClean="0">
                <a:solidFill>
                  <a:schemeClr val="tx2"/>
                </a:solidFill>
              </a:rPr>
              <a:t>;</a:t>
            </a:r>
          </a:p>
          <a:p>
            <a:r>
              <a:rPr lang="ru-RU" sz="2700" dirty="0" smtClean="0">
                <a:solidFill>
                  <a:schemeClr val="tx2"/>
                </a:solidFill>
              </a:rPr>
              <a:t>13. </a:t>
            </a:r>
            <a:r>
              <a:rPr lang="ru-RU" sz="2700" dirty="0" err="1" smtClean="0">
                <a:solidFill>
                  <a:schemeClr val="tx2"/>
                </a:solidFill>
              </a:rPr>
              <a:t>Сильні</a:t>
            </a:r>
            <a:r>
              <a:rPr lang="ru-RU" sz="2700" dirty="0" smtClean="0">
                <a:solidFill>
                  <a:schemeClr val="tx2"/>
                </a:solidFill>
              </a:rPr>
              <a:t> </a:t>
            </a:r>
            <a:r>
              <a:rPr lang="ru-RU" sz="2700" dirty="0" err="1" smtClean="0">
                <a:solidFill>
                  <a:schemeClr val="tx2"/>
                </a:solidFill>
              </a:rPr>
              <a:t>позитивні</a:t>
            </a:r>
            <a:r>
              <a:rPr lang="ru-RU" sz="2700" dirty="0" smtClean="0">
                <a:solidFill>
                  <a:schemeClr val="tx2"/>
                </a:solidFill>
              </a:rPr>
              <a:t> </a:t>
            </a:r>
            <a:r>
              <a:rPr lang="ru-RU" sz="2700" dirty="0" err="1" smtClean="0">
                <a:solidFill>
                  <a:schemeClr val="tx2"/>
                </a:solidFill>
              </a:rPr>
              <a:t>емоції</a:t>
            </a:r>
            <a:r>
              <a:rPr lang="ru-RU" sz="2700" dirty="0" smtClean="0">
                <a:solidFill>
                  <a:schemeClr val="tx2"/>
                </a:solidFill>
              </a:rPr>
              <a:t>;</a:t>
            </a:r>
          </a:p>
          <a:p>
            <a:r>
              <a:rPr lang="ru-RU" sz="2700" dirty="0" smtClean="0">
                <a:solidFill>
                  <a:schemeClr val="tx2"/>
                </a:solidFill>
              </a:rPr>
              <a:t>14. Сварки </a:t>
            </a:r>
            <a:r>
              <a:rPr lang="ru-RU" sz="2700" dirty="0" err="1" smtClean="0">
                <a:solidFill>
                  <a:schemeClr val="tx2"/>
                </a:solidFill>
              </a:rPr>
              <a:t>з</a:t>
            </a:r>
            <a:r>
              <a:rPr lang="ru-RU" sz="2700" dirty="0" smtClean="0">
                <a:solidFill>
                  <a:schemeClr val="tx2"/>
                </a:solidFill>
              </a:rPr>
              <a:t> людьми </a:t>
            </a:r>
            <a:r>
              <a:rPr lang="ru-RU" sz="2700" dirty="0" err="1" smtClean="0">
                <a:solidFill>
                  <a:schemeClr val="tx2"/>
                </a:solidFill>
              </a:rPr>
              <a:t>і</a:t>
            </a:r>
            <a:r>
              <a:rPr lang="ru-RU" sz="2700" dirty="0" smtClean="0">
                <a:solidFill>
                  <a:schemeClr val="tx2"/>
                </a:solidFill>
              </a:rPr>
              <a:t>, особливо </a:t>
            </a:r>
            <a:r>
              <a:rPr lang="ru-RU" sz="2700" dirty="0" err="1" smtClean="0">
                <a:solidFill>
                  <a:schemeClr val="tx2"/>
                </a:solidFill>
              </a:rPr>
              <a:t>з</a:t>
            </a:r>
            <a:r>
              <a:rPr lang="ru-RU" sz="2700" dirty="0" smtClean="0">
                <a:solidFill>
                  <a:schemeClr val="tx2"/>
                </a:solidFill>
              </a:rPr>
              <a:t> </a:t>
            </a:r>
            <a:r>
              <a:rPr lang="ru-RU" sz="2700" dirty="0" err="1" smtClean="0">
                <a:solidFill>
                  <a:schemeClr val="tx2"/>
                </a:solidFill>
              </a:rPr>
              <a:t>сім'єю</a:t>
            </a:r>
            <a:r>
              <a:rPr lang="ru-RU" sz="2700" dirty="0" smtClean="0">
                <a:solidFill>
                  <a:schemeClr val="tx2"/>
                </a:solidFill>
              </a:rPr>
              <a:t>.</a:t>
            </a:r>
            <a:endParaRPr lang="ru-RU" sz="2700" dirty="0">
              <a:solidFill>
                <a:schemeClr val="tx2"/>
              </a:solidFill>
            </a:endParaRPr>
          </a:p>
        </p:txBody>
      </p:sp>
      <p:pic>
        <p:nvPicPr>
          <p:cNvPr id="31746" name="Picture 2" descr="http://www.persev.ru/sites/default/files/stress_posle_otpus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"/>
            <a:ext cx="3707904" cy="3429000"/>
          </a:xfrm>
          <a:prstGeom prst="rect">
            <a:avLst/>
          </a:prstGeom>
          <a:noFill/>
        </p:spPr>
      </p:pic>
      <p:pic>
        <p:nvPicPr>
          <p:cNvPr id="31748" name="Picture 4" descr="http://belriem.org/wp-content/uploads/2014/02/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429000"/>
            <a:ext cx="3707904" cy="34290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atya\Pictures\depositphotos_8553609-Thinking-Person-Thought-Clouds-Stress-Facto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Другая 16">
      <a:dk1>
        <a:srgbClr val="3B3B3B"/>
      </a:dk1>
      <a:lt1>
        <a:srgbClr val="FFC000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</TotalTime>
  <Words>1388</Words>
  <Application>Microsoft Office PowerPoint</Application>
  <PresentationFormat>Экран (4:3)</PresentationFormat>
  <Paragraphs>70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Техническая</vt:lpstr>
      <vt:lpstr>Слайд 1</vt:lpstr>
      <vt:lpstr>Слайд 2</vt:lpstr>
      <vt:lpstr>Слайд 3</vt:lpstr>
      <vt:lpstr>Слайд 4</vt:lpstr>
      <vt:lpstr>Нині є безліч визначень стресовій реакції, але вони беруть свій початок з  так званого класичного визначення Ганса Сельє: «Стрес є неспецифічною відповіддю організму на будь-яку пред'явлену йому вимогу». Це найбільш пізнє і точне формулювання.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Katya</dc:creator>
  <cp:lastModifiedBy>Katya</cp:lastModifiedBy>
  <cp:revision>23</cp:revision>
  <dcterms:created xsi:type="dcterms:W3CDTF">2014-03-16T12:11:43Z</dcterms:created>
  <dcterms:modified xsi:type="dcterms:W3CDTF">2014-03-16T16:00:59Z</dcterms:modified>
</cp:coreProperties>
</file>