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B349CC-5762-4AE7-9B49-724E359F42A4}" type="doc">
      <dgm:prSet loTypeId="urn:microsoft.com/office/officeart/2005/8/layout/hierarchy1" loCatId="hierarchy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9758595D-30E9-481C-9CCF-D912D73C2D8B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Пластиди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0416AE6-61B0-4C85-BAB5-78A61B5FE22F}" type="parTrans" cxnId="{5F5F3548-AD51-43ED-8843-8C1D5CF4E5E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1586879-43A3-411E-B457-B1D549D6CA1B}" type="sibTrans" cxnId="{5F5F3548-AD51-43ED-8843-8C1D5CF4E5E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D8CC349-16BF-490E-9928-5EF1C1E747F5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Хлоропласти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6E9F899-CF04-461C-A13D-AECC0E24606C}" type="parTrans" cxnId="{8D51E5ED-B294-473A-813E-ABC28923E7B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BE4FCF7-1AA0-403E-9CFE-E63C4453D022}" type="sibTrans" cxnId="{8D51E5ED-B294-473A-813E-ABC28923E7B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03134F6-9FAC-48D2-AA93-C16730242D35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Лейкопласти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09F2E3E-67EF-4021-A16D-160F6AD9BBE0}" type="parTrans" cxnId="{F8D09E3B-CE31-41E9-8BBD-56AB0FDC42E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DAEE18D-32CA-4B79-A124-28FA13605EF4}" type="sibTrans" cxnId="{F8D09E3B-CE31-41E9-8BBD-56AB0FDC42E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AF84EAF-B956-40C2-AAB6-4439912A4F71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Хромопласти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EAE283D-84F7-4FE7-A745-B1B2D24DC264}" type="parTrans" cxnId="{3961FEDF-1138-47A8-8ADD-21806E7FF3F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B6E6346-0351-4701-A885-C9D0C62E3C07}" type="sibTrans" cxnId="{3961FEDF-1138-47A8-8ADD-21806E7FF3F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64E144F-7542-4E68-ACB8-CB7A645D2BE1}" type="pres">
      <dgm:prSet presAssocID="{B0B349CC-5762-4AE7-9B49-724E359F42A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3E27A83-77B4-4557-B5A6-D148A3335612}" type="pres">
      <dgm:prSet presAssocID="{9758595D-30E9-481C-9CCF-D912D73C2D8B}" presName="hierRoot1" presStyleCnt="0"/>
      <dgm:spPr/>
    </dgm:pt>
    <dgm:pt modelId="{DBFC77C0-704F-402D-9F63-3FBBA665AF7C}" type="pres">
      <dgm:prSet presAssocID="{9758595D-30E9-481C-9CCF-D912D73C2D8B}" presName="composite" presStyleCnt="0"/>
      <dgm:spPr/>
    </dgm:pt>
    <dgm:pt modelId="{F52C81C6-E7F7-49E1-9702-09D8C25896E9}" type="pres">
      <dgm:prSet presAssocID="{9758595D-30E9-481C-9CCF-D912D73C2D8B}" presName="background" presStyleLbl="node0" presStyleIdx="0" presStyleCnt="1"/>
      <dgm:spPr/>
    </dgm:pt>
    <dgm:pt modelId="{25A40923-E26A-4005-887A-3FD14A247462}" type="pres">
      <dgm:prSet presAssocID="{9758595D-30E9-481C-9CCF-D912D73C2D8B}" presName="text" presStyleLbl="fgAcc0" presStyleIdx="0" presStyleCnt="1">
        <dgm:presLayoutVars>
          <dgm:chPref val="3"/>
        </dgm:presLayoutVars>
      </dgm:prSet>
      <dgm:spPr/>
    </dgm:pt>
    <dgm:pt modelId="{0E2C3695-B742-4CFF-AC68-E2E217F2B194}" type="pres">
      <dgm:prSet presAssocID="{9758595D-30E9-481C-9CCF-D912D73C2D8B}" presName="hierChild2" presStyleCnt="0"/>
      <dgm:spPr/>
    </dgm:pt>
    <dgm:pt modelId="{D2751A37-90CA-4D2C-8DAE-4AB3F1532864}" type="pres">
      <dgm:prSet presAssocID="{16E9F899-CF04-461C-A13D-AECC0E24606C}" presName="Name10" presStyleLbl="parChTrans1D2" presStyleIdx="0" presStyleCnt="3"/>
      <dgm:spPr/>
    </dgm:pt>
    <dgm:pt modelId="{FA06866D-EBC5-4608-B75B-67798A29A30C}" type="pres">
      <dgm:prSet presAssocID="{AD8CC349-16BF-490E-9928-5EF1C1E747F5}" presName="hierRoot2" presStyleCnt="0"/>
      <dgm:spPr/>
    </dgm:pt>
    <dgm:pt modelId="{0C950EEE-9352-4B53-93D5-5E0048842B19}" type="pres">
      <dgm:prSet presAssocID="{AD8CC349-16BF-490E-9928-5EF1C1E747F5}" presName="composite2" presStyleCnt="0"/>
      <dgm:spPr/>
    </dgm:pt>
    <dgm:pt modelId="{5F03079A-D105-4062-8F72-C6A2D7C0A8B0}" type="pres">
      <dgm:prSet presAssocID="{AD8CC349-16BF-490E-9928-5EF1C1E747F5}" presName="background2" presStyleLbl="node2" presStyleIdx="0" presStyleCnt="3"/>
      <dgm:spPr/>
    </dgm:pt>
    <dgm:pt modelId="{53C7C01E-54C6-4D50-B79E-2C31D8812663}" type="pres">
      <dgm:prSet presAssocID="{AD8CC349-16BF-490E-9928-5EF1C1E747F5}" presName="text2" presStyleLbl="fgAcc2" presStyleIdx="0" presStyleCnt="3">
        <dgm:presLayoutVars>
          <dgm:chPref val="3"/>
        </dgm:presLayoutVars>
      </dgm:prSet>
      <dgm:spPr/>
    </dgm:pt>
    <dgm:pt modelId="{7E48F107-0A21-43C0-A2E7-9AC8D1B938C1}" type="pres">
      <dgm:prSet presAssocID="{AD8CC349-16BF-490E-9928-5EF1C1E747F5}" presName="hierChild3" presStyleCnt="0"/>
      <dgm:spPr/>
    </dgm:pt>
    <dgm:pt modelId="{D7028886-3644-42DD-B604-E0DAE10B5B6F}" type="pres">
      <dgm:prSet presAssocID="{F09F2E3E-67EF-4021-A16D-160F6AD9BBE0}" presName="Name10" presStyleLbl="parChTrans1D2" presStyleIdx="1" presStyleCnt="3"/>
      <dgm:spPr/>
    </dgm:pt>
    <dgm:pt modelId="{8489FDF0-DD24-43E8-9848-94DE446BCA5C}" type="pres">
      <dgm:prSet presAssocID="{F03134F6-9FAC-48D2-AA93-C16730242D35}" presName="hierRoot2" presStyleCnt="0"/>
      <dgm:spPr/>
    </dgm:pt>
    <dgm:pt modelId="{31FE5C1D-617F-4A7A-A0F8-D0C24261E4DE}" type="pres">
      <dgm:prSet presAssocID="{F03134F6-9FAC-48D2-AA93-C16730242D35}" presName="composite2" presStyleCnt="0"/>
      <dgm:spPr/>
    </dgm:pt>
    <dgm:pt modelId="{10769149-F98A-49FE-B85E-8DB30D3EE43B}" type="pres">
      <dgm:prSet presAssocID="{F03134F6-9FAC-48D2-AA93-C16730242D35}" presName="background2" presStyleLbl="node2" presStyleIdx="1" presStyleCnt="3"/>
      <dgm:spPr/>
    </dgm:pt>
    <dgm:pt modelId="{342CB140-E5C7-45FC-BCE0-7AA33E4CDC22}" type="pres">
      <dgm:prSet presAssocID="{F03134F6-9FAC-48D2-AA93-C16730242D35}" presName="text2" presStyleLbl="fgAcc2" presStyleIdx="1" presStyleCnt="3">
        <dgm:presLayoutVars>
          <dgm:chPref val="3"/>
        </dgm:presLayoutVars>
      </dgm:prSet>
      <dgm:spPr/>
    </dgm:pt>
    <dgm:pt modelId="{C6A3FBEA-9E98-46FD-90BE-7BBBE7578E66}" type="pres">
      <dgm:prSet presAssocID="{F03134F6-9FAC-48D2-AA93-C16730242D35}" presName="hierChild3" presStyleCnt="0"/>
      <dgm:spPr/>
    </dgm:pt>
    <dgm:pt modelId="{CD684939-8408-4195-B0B4-6F21365CCD44}" type="pres">
      <dgm:prSet presAssocID="{5EAE283D-84F7-4FE7-A745-B1B2D24DC264}" presName="Name10" presStyleLbl="parChTrans1D2" presStyleIdx="2" presStyleCnt="3"/>
      <dgm:spPr/>
    </dgm:pt>
    <dgm:pt modelId="{D652B9F2-4C56-4499-B0A4-1AE9737DB2A6}" type="pres">
      <dgm:prSet presAssocID="{FAF84EAF-B956-40C2-AAB6-4439912A4F71}" presName="hierRoot2" presStyleCnt="0"/>
      <dgm:spPr/>
    </dgm:pt>
    <dgm:pt modelId="{711B68AE-72AD-4833-868A-77252D5B5D9B}" type="pres">
      <dgm:prSet presAssocID="{FAF84EAF-B956-40C2-AAB6-4439912A4F71}" presName="composite2" presStyleCnt="0"/>
      <dgm:spPr/>
    </dgm:pt>
    <dgm:pt modelId="{4762F48B-D023-460D-B12A-1BAAEDD1BB92}" type="pres">
      <dgm:prSet presAssocID="{FAF84EAF-B956-40C2-AAB6-4439912A4F71}" presName="background2" presStyleLbl="node2" presStyleIdx="2" presStyleCnt="3"/>
      <dgm:spPr/>
    </dgm:pt>
    <dgm:pt modelId="{090CEAF7-8B19-4284-9555-9F501485F7D9}" type="pres">
      <dgm:prSet presAssocID="{FAF84EAF-B956-40C2-AAB6-4439912A4F71}" presName="text2" presStyleLbl="fgAcc2" presStyleIdx="2" presStyleCnt="3">
        <dgm:presLayoutVars>
          <dgm:chPref val="3"/>
        </dgm:presLayoutVars>
      </dgm:prSet>
      <dgm:spPr/>
    </dgm:pt>
    <dgm:pt modelId="{87FFCF03-E57B-43D3-B5E4-4BE4512B326A}" type="pres">
      <dgm:prSet presAssocID="{FAF84EAF-B956-40C2-AAB6-4439912A4F71}" presName="hierChild3" presStyleCnt="0"/>
      <dgm:spPr/>
    </dgm:pt>
  </dgm:ptLst>
  <dgm:cxnLst>
    <dgm:cxn modelId="{92A3523F-7376-48AF-9267-1BA3FC00CDCE}" type="presOf" srcId="{F03134F6-9FAC-48D2-AA93-C16730242D35}" destId="{342CB140-E5C7-45FC-BCE0-7AA33E4CDC22}" srcOrd="0" destOrd="0" presId="urn:microsoft.com/office/officeart/2005/8/layout/hierarchy1"/>
    <dgm:cxn modelId="{5902011B-70E8-4263-9DA3-D1B25C6068C4}" type="presOf" srcId="{16E9F899-CF04-461C-A13D-AECC0E24606C}" destId="{D2751A37-90CA-4D2C-8DAE-4AB3F1532864}" srcOrd="0" destOrd="0" presId="urn:microsoft.com/office/officeart/2005/8/layout/hierarchy1"/>
    <dgm:cxn modelId="{F8D09E3B-CE31-41E9-8BBD-56AB0FDC42E1}" srcId="{9758595D-30E9-481C-9CCF-D912D73C2D8B}" destId="{F03134F6-9FAC-48D2-AA93-C16730242D35}" srcOrd="1" destOrd="0" parTransId="{F09F2E3E-67EF-4021-A16D-160F6AD9BBE0}" sibTransId="{DDAEE18D-32CA-4B79-A124-28FA13605EF4}"/>
    <dgm:cxn modelId="{5F5F3548-AD51-43ED-8843-8C1D5CF4E5E7}" srcId="{B0B349CC-5762-4AE7-9B49-724E359F42A4}" destId="{9758595D-30E9-481C-9CCF-D912D73C2D8B}" srcOrd="0" destOrd="0" parTransId="{40416AE6-61B0-4C85-BAB5-78A61B5FE22F}" sibTransId="{51586879-43A3-411E-B457-B1D549D6CA1B}"/>
    <dgm:cxn modelId="{3961FEDF-1138-47A8-8ADD-21806E7FF3F1}" srcId="{9758595D-30E9-481C-9CCF-D912D73C2D8B}" destId="{FAF84EAF-B956-40C2-AAB6-4439912A4F71}" srcOrd="2" destOrd="0" parTransId="{5EAE283D-84F7-4FE7-A745-B1B2D24DC264}" sibTransId="{0B6E6346-0351-4701-A885-C9D0C62E3C07}"/>
    <dgm:cxn modelId="{97E49147-DE3A-40DB-9FBC-DC1A3F29CE4A}" type="presOf" srcId="{AD8CC349-16BF-490E-9928-5EF1C1E747F5}" destId="{53C7C01E-54C6-4D50-B79E-2C31D8812663}" srcOrd="0" destOrd="0" presId="urn:microsoft.com/office/officeart/2005/8/layout/hierarchy1"/>
    <dgm:cxn modelId="{22CB0021-163F-46F0-B9C4-EE9AB9965B48}" type="presOf" srcId="{FAF84EAF-B956-40C2-AAB6-4439912A4F71}" destId="{090CEAF7-8B19-4284-9555-9F501485F7D9}" srcOrd="0" destOrd="0" presId="urn:microsoft.com/office/officeart/2005/8/layout/hierarchy1"/>
    <dgm:cxn modelId="{63CE01AE-51F9-4750-AD7C-90EEA1282A42}" type="presOf" srcId="{F09F2E3E-67EF-4021-A16D-160F6AD9BBE0}" destId="{D7028886-3644-42DD-B604-E0DAE10B5B6F}" srcOrd="0" destOrd="0" presId="urn:microsoft.com/office/officeart/2005/8/layout/hierarchy1"/>
    <dgm:cxn modelId="{47314E8B-6F41-4CA0-9C34-1F5D4E1C595B}" type="presOf" srcId="{9758595D-30E9-481C-9CCF-D912D73C2D8B}" destId="{25A40923-E26A-4005-887A-3FD14A247462}" srcOrd="0" destOrd="0" presId="urn:microsoft.com/office/officeart/2005/8/layout/hierarchy1"/>
    <dgm:cxn modelId="{8D51E5ED-B294-473A-813E-ABC28923E7B2}" srcId="{9758595D-30E9-481C-9CCF-D912D73C2D8B}" destId="{AD8CC349-16BF-490E-9928-5EF1C1E747F5}" srcOrd="0" destOrd="0" parTransId="{16E9F899-CF04-461C-A13D-AECC0E24606C}" sibTransId="{9BE4FCF7-1AA0-403E-9CFE-E63C4453D022}"/>
    <dgm:cxn modelId="{3A14F26E-162A-403F-9F01-22EAA6C0DADD}" type="presOf" srcId="{B0B349CC-5762-4AE7-9B49-724E359F42A4}" destId="{264E144F-7542-4E68-ACB8-CB7A645D2BE1}" srcOrd="0" destOrd="0" presId="urn:microsoft.com/office/officeart/2005/8/layout/hierarchy1"/>
    <dgm:cxn modelId="{6C6372B4-E477-4DDE-BCAE-2F4B307D3DC0}" type="presOf" srcId="{5EAE283D-84F7-4FE7-A745-B1B2D24DC264}" destId="{CD684939-8408-4195-B0B4-6F21365CCD44}" srcOrd="0" destOrd="0" presId="urn:microsoft.com/office/officeart/2005/8/layout/hierarchy1"/>
    <dgm:cxn modelId="{CE93346C-72BB-42F5-A527-9B8F57C76D57}" type="presParOf" srcId="{264E144F-7542-4E68-ACB8-CB7A645D2BE1}" destId="{C3E27A83-77B4-4557-B5A6-D148A3335612}" srcOrd="0" destOrd="0" presId="urn:microsoft.com/office/officeart/2005/8/layout/hierarchy1"/>
    <dgm:cxn modelId="{4917BD65-66D7-410F-B349-81CDD4C55AAD}" type="presParOf" srcId="{C3E27A83-77B4-4557-B5A6-D148A3335612}" destId="{DBFC77C0-704F-402D-9F63-3FBBA665AF7C}" srcOrd="0" destOrd="0" presId="urn:microsoft.com/office/officeart/2005/8/layout/hierarchy1"/>
    <dgm:cxn modelId="{2F2594AD-B455-45F5-931F-4F4D33D73559}" type="presParOf" srcId="{DBFC77C0-704F-402D-9F63-3FBBA665AF7C}" destId="{F52C81C6-E7F7-49E1-9702-09D8C25896E9}" srcOrd="0" destOrd="0" presId="urn:microsoft.com/office/officeart/2005/8/layout/hierarchy1"/>
    <dgm:cxn modelId="{34DD744B-0362-43AF-91F1-C8997F9CE2EF}" type="presParOf" srcId="{DBFC77C0-704F-402D-9F63-3FBBA665AF7C}" destId="{25A40923-E26A-4005-887A-3FD14A247462}" srcOrd="1" destOrd="0" presId="urn:microsoft.com/office/officeart/2005/8/layout/hierarchy1"/>
    <dgm:cxn modelId="{B69C8AB5-2D30-4023-A7F3-61EE3080DDCD}" type="presParOf" srcId="{C3E27A83-77B4-4557-B5A6-D148A3335612}" destId="{0E2C3695-B742-4CFF-AC68-E2E217F2B194}" srcOrd="1" destOrd="0" presId="urn:microsoft.com/office/officeart/2005/8/layout/hierarchy1"/>
    <dgm:cxn modelId="{6791CAFC-4D31-4565-B225-605FF12E7361}" type="presParOf" srcId="{0E2C3695-B742-4CFF-AC68-E2E217F2B194}" destId="{D2751A37-90CA-4D2C-8DAE-4AB3F1532864}" srcOrd="0" destOrd="0" presId="urn:microsoft.com/office/officeart/2005/8/layout/hierarchy1"/>
    <dgm:cxn modelId="{8FEB9FCA-59ED-4C15-8845-D6B31D52BB77}" type="presParOf" srcId="{0E2C3695-B742-4CFF-AC68-E2E217F2B194}" destId="{FA06866D-EBC5-4608-B75B-67798A29A30C}" srcOrd="1" destOrd="0" presId="urn:microsoft.com/office/officeart/2005/8/layout/hierarchy1"/>
    <dgm:cxn modelId="{7CD815F5-AC80-4086-85BA-051E22B05227}" type="presParOf" srcId="{FA06866D-EBC5-4608-B75B-67798A29A30C}" destId="{0C950EEE-9352-4B53-93D5-5E0048842B19}" srcOrd="0" destOrd="0" presId="urn:microsoft.com/office/officeart/2005/8/layout/hierarchy1"/>
    <dgm:cxn modelId="{A351FFEE-0937-4CDA-BF04-67E1E1E16D48}" type="presParOf" srcId="{0C950EEE-9352-4B53-93D5-5E0048842B19}" destId="{5F03079A-D105-4062-8F72-C6A2D7C0A8B0}" srcOrd="0" destOrd="0" presId="urn:microsoft.com/office/officeart/2005/8/layout/hierarchy1"/>
    <dgm:cxn modelId="{038D6FA5-8515-44A6-94C9-E5315F8B797A}" type="presParOf" srcId="{0C950EEE-9352-4B53-93D5-5E0048842B19}" destId="{53C7C01E-54C6-4D50-B79E-2C31D8812663}" srcOrd="1" destOrd="0" presId="urn:microsoft.com/office/officeart/2005/8/layout/hierarchy1"/>
    <dgm:cxn modelId="{3BAE167D-B093-45C4-A313-FEB367A3C0F8}" type="presParOf" srcId="{FA06866D-EBC5-4608-B75B-67798A29A30C}" destId="{7E48F107-0A21-43C0-A2E7-9AC8D1B938C1}" srcOrd="1" destOrd="0" presId="urn:microsoft.com/office/officeart/2005/8/layout/hierarchy1"/>
    <dgm:cxn modelId="{D6D7593D-BF5A-42AF-BC31-30264067E727}" type="presParOf" srcId="{0E2C3695-B742-4CFF-AC68-E2E217F2B194}" destId="{D7028886-3644-42DD-B604-E0DAE10B5B6F}" srcOrd="2" destOrd="0" presId="urn:microsoft.com/office/officeart/2005/8/layout/hierarchy1"/>
    <dgm:cxn modelId="{95EE6911-5CB6-415B-AC46-02E58559D8FC}" type="presParOf" srcId="{0E2C3695-B742-4CFF-AC68-E2E217F2B194}" destId="{8489FDF0-DD24-43E8-9848-94DE446BCA5C}" srcOrd="3" destOrd="0" presId="urn:microsoft.com/office/officeart/2005/8/layout/hierarchy1"/>
    <dgm:cxn modelId="{12A31839-51C8-4AD3-903F-04161F3074BA}" type="presParOf" srcId="{8489FDF0-DD24-43E8-9848-94DE446BCA5C}" destId="{31FE5C1D-617F-4A7A-A0F8-D0C24261E4DE}" srcOrd="0" destOrd="0" presId="urn:microsoft.com/office/officeart/2005/8/layout/hierarchy1"/>
    <dgm:cxn modelId="{797A5FED-E4B1-405D-B731-3C8D51525884}" type="presParOf" srcId="{31FE5C1D-617F-4A7A-A0F8-D0C24261E4DE}" destId="{10769149-F98A-49FE-B85E-8DB30D3EE43B}" srcOrd="0" destOrd="0" presId="urn:microsoft.com/office/officeart/2005/8/layout/hierarchy1"/>
    <dgm:cxn modelId="{3D5C4AA9-39C6-4971-8617-B4A7E4CCAF36}" type="presParOf" srcId="{31FE5C1D-617F-4A7A-A0F8-D0C24261E4DE}" destId="{342CB140-E5C7-45FC-BCE0-7AA33E4CDC22}" srcOrd="1" destOrd="0" presId="urn:microsoft.com/office/officeart/2005/8/layout/hierarchy1"/>
    <dgm:cxn modelId="{E8EE6658-2CB9-4D57-A894-88290986529C}" type="presParOf" srcId="{8489FDF0-DD24-43E8-9848-94DE446BCA5C}" destId="{C6A3FBEA-9E98-46FD-90BE-7BBBE7578E66}" srcOrd="1" destOrd="0" presId="urn:microsoft.com/office/officeart/2005/8/layout/hierarchy1"/>
    <dgm:cxn modelId="{E209A978-EB43-48AD-A38F-7FC26C73AAC3}" type="presParOf" srcId="{0E2C3695-B742-4CFF-AC68-E2E217F2B194}" destId="{CD684939-8408-4195-B0B4-6F21365CCD44}" srcOrd="4" destOrd="0" presId="urn:microsoft.com/office/officeart/2005/8/layout/hierarchy1"/>
    <dgm:cxn modelId="{9E642AE9-8FB7-4663-BF8C-0636DDEF3E4B}" type="presParOf" srcId="{0E2C3695-B742-4CFF-AC68-E2E217F2B194}" destId="{D652B9F2-4C56-4499-B0A4-1AE9737DB2A6}" srcOrd="5" destOrd="0" presId="urn:microsoft.com/office/officeart/2005/8/layout/hierarchy1"/>
    <dgm:cxn modelId="{E5EA5BB3-1B7E-4BB2-8C94-23DCF9321137}" type="presParOf" srcId="{D652B9F2-4C56-4499-B0A4-1AE9737DB2A6}" destId="{711B68AE-72AD-4833-868A-77252D5B5D9B}" srcOrd="0" destOrd="0" presId="urn:microsoft.com/office/officeart/2005/8/layout/hierarchy1"/>
    <dgm:cxn modelId="{959E815B-7B28-4EE9-B289-009A220B5261}" type="presParOf" srcId="{711B68AE-72AD-4833-868A-77252D5B5D9B}" destId="{4762F48B-D023-460D-B12A-1BAAEDD1BB92}" srcOrd="0" destOrd="0" presId="urn:microsoft.com/office/officeart/2005/8/layout/hierarchy1"/>
    <dgm:cxn modelId="{2FEF2193-6E67-49E4-8F49-F5FD5129903B}" type="presParOf" srcId="{711B68AE-72AD-4833-868A-77252D5B5D9B}" destId="{090CEAF7-8B19-4284-9555-9F501485F7D9}" srcOrd="1" destOrd="0" presId="urn:microsoft.com/office/officeart/2005/8/layout/hierarchy1"/>
    <dgm:cxn modelId="{ABC157FB-DD33-47BF-BCF9-D242FEF4284F}" type="presParOf" srcId="{D652B9F2-4C56-4499-B0A4-1AE9737DB2A6}" destId="{87FFCF03-E57B-43D3-B5E4-4BE4512B326A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951-AE8C-49FF-8ED7-B20FE3AAF602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7E2B-CB18-41CF-92A0-6EF29BD852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951-AE8C-49FF-8ED7-B20FE3AAF602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7E2B-CB18-41CF-92A0-6EF29BD852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951-AE8C-49FF-8ED7-B20FE3AAF602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7E2B-CB18-41CF-92A0-6EF29BD852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951-AE8C-49FF-8ED7-B20FE3AAF602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7E2B-CB18-41CF-92A0-6EF29BD852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951-AE8C-49FF-8ED7-B20FE3AAF602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7E2B-CB18-41CF-92A0-6EF29BD852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951-AE8C-49FF-8ED7-B20FE3AAF602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7E2B-CB18-41CF-92A0-6EF29BD852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951-AE8C-49FF-8ED7-B20FE3AAF602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7E2B-CB18-41CF-92A0-6EF29BD852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951-AE8C-49FF-8ED7-B20FE3AAF602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7E2B-CB18-41CF-92A0-6EF29BD852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951-AE8C-49FF-8ED7-B20FE3AAF602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7E2B-CB18-41CF-92A0-6EF29BD852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951-AE8C-49FF-8ED7-B20FE3AAF602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7E2B-CB18-41CF-92A0-6EF29BD852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951-AE8C-49FF-8ED7-B20FE3AAF602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17E2B-CB18-41CF-92A0-6EF29BD852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E0951-AE8C-49FF-8ED7-B20FE3AAF602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17E2B-CB18-41CF-92A0-6EF29BD8529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1785926"/>
            <a:ext cx="7587333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38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Пластиди</a:t>
            </a:r>
            <a:endParaRPr lang="ru-RU" sz="138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1500174"/>
            <a:ext cx="80724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Пластиди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цитоплазматичними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органелами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клітин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автотрофних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походить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грецького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слова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plastos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перекладі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виліплений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1802" y="0"/>
            <a:ext cx="262283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Вступ</a:t>
            </a:r>
            <a:endParaRPr lang="ru-RU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6386" name="Picture 2" descr="http://znaimo.com.ua/images/rubase_2_529570497_228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714620"/>
            <a:ext cx="3429024" cy="257176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143372" y="2786058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Головна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пластид - синтез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ДНК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РНК та структур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білкового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синтезу. У пластидах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містяться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пігменти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зумовлюють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колір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органел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складну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внутрішню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будову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5572140"/>
            <a:ext cx="7572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Зовні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пластиди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покривають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елементарні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мембрани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мембран,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занурених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строму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матрикс.</a:t>
            </a:r>
            <a:endParaRPr lang="ru-RU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14480" y="0"/>
            <a:ext cx="609474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Класифікація</a:t>
            </a:r>
            <a:endParaRPr lang="ru-RU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28596" y="5643578"/>
            <a:ext cx="75724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Пластиди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водоростей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називаються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хроматофорами.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14480" y="0"/>
            <a:ext cx="593784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Хлоропласти</a:t>
            </a:r>
            <a:endParaRPr lang="ru-RU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1357298"/>
            <a:ext cx="79296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Хлоропласти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зелені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пластиди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вищих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містять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хлорофіл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фотосинтезуючий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пігмент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Являють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тільця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округлої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розмірами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4 до 10 мкм.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Хімічний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склад хлоропласта: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приблизно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50%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35%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жирів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7%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пігментів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мала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ДНК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РНК.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://www.microscopyu.com/smallworld/gallery/contests/2008/photos/distinction/id2008-kladn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2928934"/>
            <a:ext cx="4857784" cy="346984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71472" y="3357562"/>
            <a:ext cx="30003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представників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комплекс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пігментів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забарвлення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беруть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фотосинтезі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відрізняється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підтипи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хлорофілу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каротиноїди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ксантофіл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каротин).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0"/>
            <a:ext cx="822827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Внутрішня</a:t>
            </a:r>
            <a:r>
              <a:rPr lang="ru-RU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ru-RU" sz="8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будова</a:t>
            </a:r>
            <a:endParaRPr lang="ru-RU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611231"/>
            <a:ext cx="84296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розгляданні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світловим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мікроскопом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видна зерниста структура пластид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грани.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електронним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мікроскопом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спостерігаються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невеликі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прозорі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сплощені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мішечки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цистерни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грани),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утворені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білково-ліпідною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мембраною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розташовані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стромі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Причому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них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згруповані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пачки,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схожі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стовпчики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монет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тилакоїди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гран),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великі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тилакоїдами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1285860"/>
            <a:ext cx="523711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14480" y="0"/>
            <a:ext cx="613020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Хромопласти</a:t>
            </a:r>
            <a:endParaRPr lang="ru-RU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357298"/>
            <a:ext cx="82868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Хромопласти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пластиди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забарвлення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буває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жовтого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оранжевого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червоного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кольору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обумовлено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накопиченням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них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каротиноїдів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хромопластів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характерне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забарвлення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пелюстки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квітів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осіннє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листя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дозрілі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плоди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помідори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яблука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органоїди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різної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округлої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багатокутної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іноді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голчастої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http://www.domohazyajki.com/wp-content/uploads/2011/07/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5" y="3286124"/>
            <a:ext cx="4191029" cy="3143272"/>
          </a:xfrm>
          <a:prstGeom prst="rect">
            <a:avLst/>
          </a:prstGeom>
          <a:noFill/>
        </p:spPr>
      </p:pic>
      <p:pic>
        <p:nvPicPr>
          <p:cNvPr id="12292" name="Picture 4" descr="http://hit24.lviv.ua/i/b/367/367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742188">
            <a:off x="5643570" y="4000504"/>
            <a:ext cx="2571750" cy="22002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14480" y="0"/>
            <a:ext cx="618643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Лейкопласти</a:t>
            </a:r>
            <a:endParaRPr lang="ru-RU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4572008"/>
            <a:ext cx="83582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Лейкопласти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являють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безбарвні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пластіди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запасу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Розміри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органел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невеликі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Вони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округлої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злегка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довгастої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характерні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живих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клітин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У лейкопластах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синтез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простих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сполук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складних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крохмалю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жирів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зберігаються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запас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бульбах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коренях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насінні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плодах. </a:t>
            </a:r>
          </a:p>
        </p:txBody>
      </p:sp>
      <p:pic>
        <p:nvPicPr>
          <p:cNvPr id="11266" name="Picture 2" descr="http://school.xvatit.com/images/b/bc/Bio10_19_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285860"/>
            <a:ext cx="4143404" cy="326581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0"/>
            <a:ext cx="885828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Взаємоперетворення</a:t>
            </a:r>
            <a:r>
              <a:rPr lang="ru-RU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пластид</a:t>
            </a:r>
            <a:endParaRPr lang="ru-RU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071678"/>
            <a:ext cx="6286544" cy="2967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357158" y="4919008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пластид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спільне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здатні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переходити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одного виду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Так,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перетворення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лейкопластів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хлоропласти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спостерігається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позеленінні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картопляних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бульб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світлі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осінній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хлоропластах зеленого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листя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руйнується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хлорофіл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трансформуються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хромопласти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проявляється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пожовтінням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листя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певній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клітині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рослини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один вид пластид.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358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Alexandr</dc:creator>
  <cp:lastModifiedBy>Alexandr</cp:lastModifiedBy>
  <cp:revision>3</cp:revision>
  <dcterms:created xsi:type="dcterms:W3CDTF">2015-02-25T20:23:32Z</dcterms:created>
  <dcterms:modified xsi:type="dcterms:W3CDTF">2015-02-25T20:52:59Z</dcterms:modified>
</cp:coreProperties>
</file>