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58" r:id="rId4"/>
    <p:sldId id="262" r:id="rId5"/>
    <p:sldId id="257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C7EFA6-E0C1-4BA4-B07A-5CBAE0E5EA5A}" type="datetimeFigureOut">
              <a:rPr lang="ru-RU" smtClean="0"/>
              <a:t>11.09.2012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89ECDC-39D4-4950-888E-1D40D60C21E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0"/>
            <a:ext cx="7286676" cy="2643182"/>
          </a:xfrm>
        </p:spPr>
        <p:txBody>
          <a:bodyPr/>
          <a:lstStyle/>
          <a:p>
            <a:r>
              <a:rPr lang="ru-RU" sz="5400" dirty="0" smtClean="0"/>
              <a:t>Орган</a:t>
            </a:r>
            <a:r>
              <a:rPr lang="uk-UA" dirty="0" smtClean="0"/>
              <a:t>і</a:t>
            </a:r>
            <a:r>
              <a:rPr lang="ru-RU" dirty="0" err="1" smtClean="0"/>
              <a:t>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як </a:t>
            </a:r>
            <a:r>
              <a:rPr lang="ru-RU" dirty="0" err="1" smtClean="0"/>
              <a:t>біологічна</a:t>
            </a:r>
            <a:r>
              <a:rPr lang="ru-RU" dirty="0" smtClean="0"/>
              <a:t> система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6143644"/>
            <a:ext cx="3714776" cy="571504"/>
          </a:xfrm>
        </p:spPr>
        <p:txBody>
          <a:bodyPr/>
          <a:lstStyle/>
          <a:p>
            <a:r>
              <a:rPr lang="uk-UA" dirty="0" err="1" smtClean="0"/>
              <a:t>Подубієнко</a:t>
            </a:r>
            <a:r>
              <a:rPr lang="uk-UA" dirty="0" smtClean="0"/>
              <a:t> </a:t>
            </a:r>
            <a:r>
              <a:rPr lang="uk-UA" dirty="0" err="1" smtClean="0"/>
              <a:t>Цвітани</a:t>
            </a:r>
            <a:r>
              <a:rPr lang="uk-UA" dirty="0" smtClean="0"/>
              <a:t> 9-Б</a:t>
            </a:r>
            <a:endParaRPr lang="ru-RU" dirty="0"/>
          </a:p>
        </p:txBody>
      </p:sp>
      <p:pic>
        <p:nvPicPr>
          <p:cNvPr id="1026" name="Picture 2" descr="C:\Users\user\Pictures\БІОЛОГІЯ\w6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786058"/>
            <a:ext cx="3500462" cy="3106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6715172" cy="1500198"/>
          </a:xfrm>
        </p:spPr>
        <p:txBody>
          <a:bodyPr/>
          <a:lstStyle/>
          <a:p>
            <a:r>
              <a:rPr lang="uk-UA" dirty="0" smtClean="0"/>
              <a:t>Організм людини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000240"/>
            <a:ext cx="4000528" cy="464347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цілісна</a:t>
            </a:r>
            <a:r>
              <a:rPr lang="ru-RU" dirty="0" smtClean="0"/>
              <a:t> система, яка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: </a:t>
            </a:r>
            <a:r>
              <a:rPr lang="ru-RU" dirty="0" err="1" smtClean="0"/>
              <a:t>обміном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, </a:t>
            </a:r>
            <a:r>
              <a:rPr lang="ru-RU" dirty="0" err="1" smtClean="0"/>
              <a:t>подразливістю</a:t>
            </a:r>
            <a:r>
              <a:rPr lang="ru-RU" dirty="0" smtClean="0"/>
              <a:t>, гомеостазом, </a:t>
            </a:r>
            <a:r>
              <a:rPr lang="ru-RU" dirty="0" err="1" smtClean="0"/>
              <a:t>саморегуляцією</a:t>
            </a:r>
            <a:r>
              <a:rPr lang="ru-RU" dirty="0" smtClean="0"/>
              <a:t>, </a:t>
            </a:r>
            <a:r>
              <a:rPr lang="ru-RU" dirty="0" err="1" smtClean="0"/>
              <a:t>саморепродукцією</a:t>
            </a:r>
            <a:r>
              <a:rPr lang="ru-RU" dirty="0" smtClean="0"/>
              <a:t>, </a:t>
            </a:r>
            <a:r>
              <a:rPr lang="ru-RU" dirty="0" err="1" smtClean="0"/>
              <a:t>адаптацією</a:t>
            </a:r>
            <a:r>
              <a:rPr lang="ru-RU" dirty="0" smtClean="0"/>
              <a:t>, ростом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головна</a:t>
            </a:r>
            <a:r>
              <a:rPr lang="ru-RU" dirty="0" smtClean="0"/>
              <a:t> </a:t>
            </a:r>
            <a:r>
              <a:rPr lang="ru-RU" dirty="0" err="1" smtClean="0"/>
              <a:t>умова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органах, тканинах,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безперервно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, </a:t>
            </a:r>
            <a:r>
              <a:rPr lang="ru-RU" dirty="0" err="1" smtClean="0"/>
              <a:t>руйнуються</a:t>
            </a:r>
            <a:r>
              <a:rPr lang="ru-RU" dirty="0" smtClean="0"/>
              <a:t>, </a:t>
            </a:r>
            <a:r>
              <a:rPr lang="ru-RU" dirty="0" err="1" smtClean="0"/>
              <a:t>оновлюються</a:t>
            </a:r>
            <a:r>
              <a:rPr lang="ru-RU" dirty="0" smtClean="0"/>
              <a:t> </a:t>
            </a:r>
            <a:r>
              <a:rPr lang="ru-RU" dirty="0" err="1" smtClean="0"/>
              <a:t>клітинні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4098" name="Picture 2" descr="C:\Users\user\Pictures\БІОЛОГІЯ\1265823163_a1-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000240"/>
            <a:ext cx="3190518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143932" cy="2000264"/>
          </a:xfrm>
        </p:spPr>
        <p:txBody>
          <a:bodyPr/>
          <a:lstStyle/>
          <a:p>
            <a:r>
              <a:rPr lang="ru-RU" sz="4800" dirty="0" err="1" smtClean="0"/>
              <a:t>Живі</a:t>
            </a:r>
            <a:r>
              <a:rPr lang="ru-RU" sz="4800" dirty="0" smtClean="0"/>
              <a:t> </a:t>
            </a:r>
            <a:r>
              <a:rPr lang="ru-RU" sz="4800" dirty="0" err="1" smtClean="0"/>
              <a:t>організми</a:t>
            </a:r>
            <a:r>
              <a:rPr lang="ru-RU" sz="4800" dirty="0" smtClean="0"/>
              <a:t> - </a:t>
            </a:r>
            <a:r>
              <a:rPr lang="ru-RU" sz="4800" dirty="0" err="1" smtClean="0"/>
              <a:t>це</a:t>
            </a:r>
            <a:r>
              <a:rPr lang="ru-RU" sz="4800" dirty="0" smtClean="0"/>
              <a:t> </a:t>
            </a:r>
            <a:r>
              <a:rPr lang="ru-RU" sz="4800" dirty="0" err="1" smtClean="0"/>
              <a:t>цілісні</a:t>
            </a:r>
            <a:r>
              <a:rPr lang="ru-RU" sz="4800" dirty="0" smtClean="0"/>
              <a:t> </a:t>
            </a:r>
            <a:r>
              <a:rPr lang="ru-RU" sz="4800" dirty="0" err="1" smtClean="0"/>
              <a:t>біологічні</a:t>
            </a:r>
            <a:r>
              <a:rPr lang="ru-RU" sz="4800" dirty="0" smtClean="0"/>
              <a:t> </a:t>
            </a:r>
            <a:r>
              <a:rPr lang="ru-RU" sz="4800" dirty="0" err="1" smtClean="0"/>
              <a:t>системи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214554"/>
            <a:ext cx="3857652" cy="435771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біологічна</a:t>
            </a:r>
            <a:r>
              <a:rPr lang="ru-RU" dirty="0" smtClean="0"/>
              <a:t> система </a:t>
            </a:r>
            <a:r>
              <a:rPr lang="ru-RU" dirty="0" err="1" smtClean="0"/>
              <a:t>здатна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до </a:t>
            </a:r>
            <a:r>
              <a:rPr lang="ru-RU" dirty="0" err="1" smtClean="0"/>
              <a:t>саморегуляції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життєвих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та </a:t>
            </a:r>
            <a:r>
              <a:rPr lang="ru-RU" dirty="0" err="1" smtClean="0"/>
              <a:t>підтримання</a:t>
            </a:r>
            <a:r>
              <a:rPr lang="ru-RU" dirty="0" smtClean="0"/>
              <a:t> </a:t>
            </a:r>
            <a:r>
              <a:rPr lang="ru-RU" dirty="0" err="1" smtClean="0"/>
              <a:t>сталості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 </a:t>
            </a:r>
            <a:r>
              <a:rPr lang="ru-RU" b="1" dirty="0" err="1" smtClean="0"/>
              <a:t>живі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організми</a:t>
            </a:r>
            <a:r>
              <a:rPr lang="ru-RU" dirty="0" smtClean="0"/>
              <a:t> 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пристосовуватись</a:t>
            </a:r>
            <a:r>
              <a:rPr lang="ru-RU" dirty="0" smtClean="0"/>
              <a:t> до </a:t>
            </a:r>
            <a:r>
              <a:rPr lang="ru-RU" dirty="0" err="1" smtClean="0"/>
              <a:t>змін</a:t>
            </a:r>
            <a:r>
              <a:rPr lang="ru-RU" dirty="0" smtClean="0"/>
              <a:t> у </a:t>
            </a:r>
            <a:r>
              <a:rPr lang="ru-RU" dirty="0" err="1" smtClean="0"/>
              <a:t>навколишньому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 та </a:t>
            </a:r>
            <a:r>
              <a:rPr lang="ru-RU" dirty="0" err="1" smtClean="0"/>
              <a:t>відповідати</a:t>
            </a:r>
            <a:r>
              <a:rPr lang="ru-RU" dirty="0" smtClean="0"/>
              <a:t> на них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C:\Users\user\Pictures\БІОЛОГІЯ\1265821646_156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643182"/>
            <a:ext cx="4000528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4071966" cy="571504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Гуморальна</a:t>
            </a:r>
            <a:r>
              <a:rPr lang="ru-RU" dirty="0" smtClean="0"/>
              <a:t> </a:t>
            </a:r>
            <a:r>
              <a:rPr lang="ru-RU" dirty="0" err="1" smtClean="0"/>
              <a:t>регуляція</a:t>
            </a:r>
            <a:r>
              <a:rPr lang="ru-RU" dirty="0" smtClean="0"/>
              <a:t> </a:t>
            </a:r>
            <a:r>
              <a:rPr lang="ru-RU" dirty="0" err="1" smtClean="0"/>
              <a:t>підпорядковується</a:t>
            </a:r>
            <a:r>
              <a:rPr lang="ru-RU" dirty="0" smtClean="0"/>
              <a:t> </a:t>
            </a:r>
            <a:r>
              <a:rPr lang="ru-RU" dirty="0" err="1" smtClean="0"/>
              <a:t>нервовій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становить разом </a:t>
            </a:r>
            <a:r>
              <a:rPr lang="ru-RU" dirty="0" err="1" smtClean="0"/>
              <a:t>з</a:t>
            </a:r>
            <a:r>
              <a:rPr lang="ru-RU" dirty="0" smtClean="0"/>
              <a:t> нею </a:t>
            </a:r>
            <a:r>
              <a:rPr lang="ru-RU" dirty="0" err="1" smtClean="0"/>
              <a:t>єдину</a:t>
            </a:r>
            <a:r>
              <a:rPr lang="ru-RU" dirty="0" smtClean="0"/>
              <a:t> систему </a:t>
            </a:r>
            <a:r>
              <a:rPr lang="ru-RU" dirty="0" err="1" smtClean="0"/>
              <a:t>нейрогуморальної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роль у </a:t>
            </a:r>
            <a:r>
              <a:rPr lang="ru-RU" dirty="0" err="1" smtClean="0"/>
              <a:t>підтримці</a:t>
            </a:r>
            <a:r>
              <a:rPr lang="ru-RU" dirty="0" smtClean="0"/>
              <a:t> </a:t>
            </a:r>
            <a:r>
              <a:rPr lang="ru-RU" dirty="0" err="1" smtClean="0"/>
              <a:t>відносної</a:t>
            </a:r>
            <a:r>
              <a:rPr lang="ru-RU" dirty="0" smtClean="0"/>
              <a:t> </a:t>
            </a:r>
            <a:r>
              <a:rPr lang="ru-RU" dirty="0" err="1" smtClean="0"/>
              <a:t>сталості</a:t>
            </a:r>
            <a:r>
              <a:rPr lang="ru-RU" dirty="0" smtClean="0"/>
              <a:t> складу та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– гомеостазу та </a:t>
            </a:r>
            <a:r>
              <a:rPr lang="ru-RU" dirty="0" err="1" smtClean="0"/>
              <a:t>пристосування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до </a:t>
            </a:r>
            <a:r>
              <a:rPr lang="ru-RU" dirty="0" err="1" smtClean="0"/>
              <a:t>змінних</a:t>
            </a:r>
            <a:r>
              <a:rPr lang="ru-RU" dirty="0" smtClean="0"/>
              <a:t> умов </a:t>
            </a:r>
            <a:r>
              <a:rPr lang="ru-RU" dirty="0" err="1" smtClean="0"/>
              <a:t>довкілля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Таким чином, </a:t>
            </a:r>
            <a:r>
              <a:rPr lang="ru-RU" dirty="0" err="1" smtClean="0"/>
              <a:t>регуляція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здійснюватися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нервової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гуморальної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комплекс – </a:t>
            </a:r>
            <a:r>
              <a:rPr lang="ru-RU" dirty="0" err="1" smtClean="0"/>
              <a:t>нейрогуморальна</a:t>
            </a:r>
            <a:r>
              <a:rPr lang="ru-RU" dirty="0" smtClean="0"/>
              <a:t> </a:t>
            </a:r>
            <a:r>
              <a:rPr lang="ru-RU" dirty="0" err="1" smtClean="0"/>
              <a:t>регуляція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 descr="C:\Users\user\Pictures\БІОЛОГІЯ\1268432208_g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500174"/>
            <a:ext cx="4643470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715404" cy="1857388"/>
          </a:xfrm>
        </p:spPr>
        <p:txBody>
          <a:bodyPr/>
          <a:lstStyle/>
          <a:p>
            <a:r>
              <a:rPr lang="ru-RU" sz="4400" dirty="0" err="1" smtClean="0"/>
              <a:t>Поняття</a:t>
            </a:r>
            <a:r>
              <a:rPr lang="ru-RU" sz="4400" dirty="0" smtClean="0"/>
              <a:t> про </a:t>
            </a:r>
            <a:r>
              <a:rPr lang="ru-RU" sz="4400" dirty="0" err="1" smtClean="0"/>
              <a:t>біологічні</a:t>
            </a:r>
            <a:r>
              <a:rPr lang="ru-RU" sz="4400" dirty="0" smtClean="0"/>
              <a:t> </a:t>
            </a:r>
            <a:r>
              <a:rPr lang="ru-RU" sz="4400" dirty="0" err="1" smtClean="0"/>
              <a:t>системи</a:t>
            </a:r>
            <a:r>
              <a:rPr lang="ru-RU" sz="4400" dirty="0" smtClean="0"/>
              <a:t>. </a:t>
            </a:r>
            <a:r>
              <a:rPr lang="ru-RU" sz="4400" dirty="0" err="1" smtClean="0"/>
              <a:t>Особливості</a:t>
            </a:r>
            <a:r>
              <a:rPr lang="ru-RU" sz="4400" dirty="0" smtClean="0"/>
              <a:t> </a:t>
            </a:r>
            <a:r>
              <a:rPr lang="ru-RU" sz="4400" dirty="0" err="1" smtClean="0"/>
              <a:t>будови</a:t>
            </a:r>
            <a:r>
              <a:rPr lang="ru-RU" sz="4400" dirty="0" smtClean="0"/>
              <a:t> </a:t>
            </a:r>
            <a:r>
              <a:rPr lang="ru-RU" sz="4400" dirty="0" err="1" smtClean="0"/>
              <a:t>клітин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214554"/>
            <a:ext cx="3786214" cy="464344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величезної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різних</a:t>
            </a:r>
            <a:r>
              <a:rPr lang="ru-RU" dirty="0" smtClean="0"/>
              <a:t> за формою, </a:t>
            </a:r>
            <a:r>
              <a:rPr lang="ru-RU" dirty="0" err="1" smtClean="0"/>
              <a:t>розмірами</a:t>
            </a:r>
            <a:r>
              <a:rPr lang="ru-RU" dirty="0" smtClean="0"/>
              <a:t>, </a:t>
            </a:r>
            <a:r>
              <a:rPr lang="ru-RU" dirty="0" err="1" smtClean="0"/>
              <a:t>масою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функціями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вони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спільні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- </a:t>
            </a:r>
            <a:r>
              <a:rPr lang="ru-RU" i="1" dirty="0" smtClean="0"/>
              <a:t>цитоплазма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i="1" dirty="0" smtClean="0"/>
              <a:t>ядро</a:t>
            </a:r>
            <a:r>
              <a:rPr lang="ru-RU" dirty="0" smtClean="0"/>
              <a:t>. У </a:t>
            </a:r>
            <a:r>
              <a:rPr lang="ru-RU" dirty="0" err="1" smtClean="0"/>
              <a:t>ядрі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 </a:t>
            </a:r>
            <a:r>
              <a:rPr lang="ru-RU" i="1" dirty="0" err="1" smtClean="0"/>
              <a:t>хромосоми</a:t>
            </a:r>
            <a:r>
              <a:rPr lang="ru-RU" dirty="0" smtClean="0"/>
              <a:t> — </a:t>
            </a:r>
            <a:r>
              <a:rPr lang="ru-RU" dirty="0" err="1" smtClean="0"/>
              <a:t>носії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</a:t>
            </a:r>
            <a:r>
              <a:rPr lang="ru-RU" dirty="0" err="1" smtClean="0"/>
              <a:t>задатків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вкрита</a:t>
            </a:r>
            <a:r>
              <a:rPr lang="ru-RU" dirty="0" smtClean="0"/>
              <a:t> </a:t>
            </a:r>
            <a:r>
              <a:rPr lang="ru-RU" i="1" dirty="0" smtClean="0"/>
              <a:t>мембраною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вибірну</a:t>
            </a:r>
            <a:r>
              <a:rPr lang="ru-RU" dirty="0" smtClean="0"/>
              <a:t> </a:t>
            </a:r>
            <a:r>
              <a:rPr lang="ru-RU" dirty="0" err="1" smtClean="0"/>
              <a:t>проникність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У </a:t>
            </a:r>
            <a:r>
              <a:rPr lang="ru-RU" dirty="0" err="1" smtClean="0"/>
              <a:t>цитоплазмі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органели</a:t>
            </a:r>
            <a:r>
              <a:rPr lang="ru-RU" dirty="0" smtClean="0"/>
              <a:t>: </a:t>
            </a:r>
            <a:r>
              <a:rPr lang="ru-RU" i="1" dirty="0" err="1" smtClean="0"/>
              <a:t>ендоплазматична</a:t>
            </a:r>
            <a:r>
              <a:rPr lang="ru-RU" i="1" dirty="0" smtClean="0"/>
              <a:t> </a:t>
            </a:r>
            <a:r>
              <a:rPr lang="ru-RU" i="1" dirty="0" err="1" smtClean="0"/>
              <a:t>сітка</a:t>
            </a:r>
            <a:r>
              <a:rPr lang="ru-RU" dirty="0" smtClean="0"/>
              <a:t>,</a:t>
            </a:r>
            <a:r>
              <a:rPr lang="ru-RU" i="1" dirty="0" smtClean="0"/>
              <a:t> </a:t>
            </a:r>
            <a:r>
              <a:rPr lang="ru-RU" i="1" dirty="0" err="1" smtClean="0"/>
              <a:t>рибосоми</a:t>
            </a:r>
            <a:r>
              <a:rPr lang="ru-RU" dirty="0" err="1" smtClean="0"/>
              <a:t>,</a:t>
            </a:r>
            <a:r>
              <a:rPr lang="ru-RU" i="1" dirty="0" err="1" smtClean="0"/>
              <a:t>мітохондрії</a:t>
            </a:r>
            <a:r>
              <a:rPr lang="ru-RU" dirty="0" smtClean="0"/>
              <a:t>,</a:t>
            </a:r>
            <a:r>
              <a:rPr lang="ru-RU" i="1" dirty="0" smtClean="0"/>
              <a:t> </a:t>
            </a:r>
            <a:r>
              <a:rPr lang="ru-RU" i="1" dirty="0" err="1" smtClean="0"/>
              <a:t>лізосоми</a:t>
            </a:r>
            <a:r>
              <a:rPr lang="ru-RU" dirty="0" smtClean="0"/>
              <a:t>,</a:t>
            </a:r>
            <a:r>
              <a:rPr lang="ru-RU" i="1" dirty="0" smtClean="0"/>
              <a:t> комплекс </a:t>
            </a:r>
            <a:r>
              <a:rPr lang="ru-RU" i="1" dirty="0" err="1" smtClean="0"/>
              <a:t>Гольджі</a:t>
            </a:r>
            <a:r>
              <a:rPr lang="ru-RU" dirty="0" smtClean="0"/>
              <a:t>,</a:t>
            </a:r>
            <a:r>
              <a:rPr lang="ru-RU" i="1" dirty="0" smtClean="0"/>
              <a:t> </a:t>
            </a:r>
            <a:r>
              <a:rPr lang="ru-RU" i="1" dirty="0" err="1" smtClean="0"/>
              <a:t>клітинний</a:t>
            </a:r>
            <a:r>
              <a:rPr lang="ru-RU" i="1" dirty="0" smtClean="0"/>
              <a:t> центр. </a:t>
            </a:r>
            <a:r>
              <a:rPr lang="ru-RU" dirty="0" err="1" smtClean="0"/>
              <a:t>Органели</a:t>
            </a:r>
            <a:r>
              <a:rPr lang="ru-RU" dirty="0" smtClean="0"/>
              <a:t> </a:t>
            </a:r>
            <a:r>
              <a:rPr lang="ru-RU" dirty="0" err="1" smtClean="0"/>
              <a:t>функціонують</a:t>
            </a:r>
            <a:r>
              <a:rPr lang="ru-RU" dirty="0" smtClean="0"/>
              <a:t> </a:t>
            </a:r>
            <a:r>
              <a:rPr lang="ru-RU" dirty="0" err="1" smtClean="0"/>
              <a:t>взаємоузгоджено</a:t>
            </a:r>
            <a:r>
              <a:rPr lang="ru-RU" dirty="0" smtClean="0"/>
              <a:t>, </a:t>
            </a:r>
            <a:r>
              <a:rPr lang="ru-RU" dirty="0" err="1" smtClean="0"/>
              <a:t>забезпечуючи</a:t>
            </a:r>
            <a:r>
              <a:rPr lang="ru-RU" dirty="0" smtClean="0"/>
              <a:t> </a:t>
            </a:r>
            <a:r>
              <a:rPr lang="ru-RU" dirty="0" err="1" smtClean="0"/>
              <a:t>нормальну</a:t>
            </a:r>
            <a:r>
              <a:rPr lang="ru-RU" dirty="0" smtClean="0"/>
              <a:t> </a:t>
            </a:r>
            <a:r>
              <a:rPr lang="ru-RU" dirty="0" err="1" smtClean="0"/>
              <a:t>життєдіяльність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клітина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цілісною</a:t>
            </a:r>
            <a:r>
              <a:rPr lang="ru-RU" dirty="0" smtClean="0"/>
              <a:t> </a:t>
            </a:r>
            <a:r>
              <a:rPr lang="ru-RU" dirty="0" err="1" smtClean="0"/>
              <a:t>біологічною</a:t>
            </a:r>
            <a:r>
              <a:rPr lang="ru-RU" dirty="0" smtClean="0"/>
              <a:t> системою.</a:t>
            </a:r>
            <a:endParaRPr lang="ru-RU" dirty="0"/>
          </a:p>
        </p:txBody>
      </p:sp>
      <p:pic>
        <p:nvPicPr>
          <p:cNvPr id="2050" name="Picture 2" descr="C:\Users\user\Pictures\БІОЛОГІЯ\1265821610_kliti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214554"/>
            <a:ext cx="3694365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8929718" cy="1571636"/>
          </a:xfrm>
        </p:spPr>
        <p:txBody>
          <a:bodyPr/>
          <a:lstStyle/>
          <a:p>
            <a:r>
              <a:rPr lang="uk-UA" dirty="0" smtClean="0"/>
              <a:t>Етапи біологічного розвитку людини</a:t>
            </a:r>
            <a:endParaRPr lang="ru-RU" dirty="0"/>
          </a:p>
        </p:txBody>
      </p:sp>
      <p:pic>
        <p:nvPicPr>
          <p:cNvPr id="5122" name="Picture 2" descr="C:\Users\user\Pictures\БІОЛОГІЯ\image00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500306"/>
            <a:ext cx="7143800" cy="3718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156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Організм людини як біологічна система </vt:lpstr>
      <vt:lpstr>Організм людини</vt:lpstr>
      <vt:lpstr>Живі організми - це цілісні біологічні системи</vt:lpstr>
      <vt:lpstr>Слайд 4</vt:lpstr>
      <vt:lpstr>Поняття про біологічні системи. Особливості будови клітин</vt:lpstr>
      <vt:lpstr>Етапи біологічного розвитку людини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Організм людини як біологічна система</dc:title>
  <dc:creator>user</dc:creator>
  <cp:lastModifiedBy>user</cp:lastModifiedBy>
  <cp:revision>6</cp:revision>
  <dcterms:created xsi:type="dcterms:W3CDTF">2012-09-11T19:04:46Z</dcterms:created>
  <dcterms:modified xsi:type="dcterms:W3CDTF">2012-09-11T20:00:17Z</dcterms:modified>
</cp:coreProperties>
</file>