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516A6-B910-46DC-BF83-647E41C3B7FA}" type="doc">
      <dgm:prSet loTypeId="urn:microsoft.com/office/officeart/2008/layout/RadialCluster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4462022-BDE4-45C6-AEE4-676B505BA74A}">
      <dgm:prSet phldrT="[Текст]" custT="1"/>
      <dgm:spPr/>
      <dgm:t>
        <a:bodyPr/>
        <a:lstStyle/>
        <a:p>
          <a:r>
            <a:rPr lang="fr-FR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basic rules</a:t>
          </a:r>
          <a:endParaRPr lang="ru-RU" sz="20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3C56C6-5CFE-487F-9798-FFC62BD025D4}" type="parTrans" cxnId="{6B5AA682-AEB5-4C65-9169-2AA2B49E5BDE}">
      <dgm:prSet/>
      <dgm:spPr/>
      <dgm:t>
        <a:bodyPr/>
        <a:lstStyle/>
        <a:p>
          <a:endParaRPr lang="ru-RU"/>
        </a:p>
      </dgm:t>
    </dgm:pt>
    <dgm:pt modelId="{392CC4D5-4B03-4FB6-AFA6-C5B6DDCD759C}" type="sibTrans" cxnId="{6B5AA682-AEB5-4C65-9169-2AA2B49E5BDE}">
      <dgm:prSet/>
      <dgm:spPr/>
      <dgm:t>
        <a:bodyPr/>
        <a:lstStyle/>
        <a:p>
          <a:endParaRPr lang="ru-RU"/>
        </a:p>
      </dgm:t>
    </dgm:pt>
    <dgm:pt modelId="{46BF5E2B-011D-4E85-88BA-CB15FD71E662}">
      <dgm:prSet phldrT="[Текст]"/>
      <dgm:spPr/>
      <dgm:t>
        <a:bodyPr/>
        <a:lstStyle/>
        <a:p>
          <a:r>
            <a:rPr lang="en-US" dirty="0" smtClean="0"/>
            <a:t>Each team can only touch the ball three times before transfer it to the enemy.</a:t>
          </a:r>
          <a:endParaRPr lang="ru-RU" dirty="0"/>
        </a:p>
      </dgm:t>
    </dgm:pt>
    <dgm:pt modelId="{13C09593-90DD-417A-82F4-F25049F5D53C}" type="parTrans" cxnId="{E0C0919C-D6BC-470F-864F-84ABA39D7623}">
      <dgm:prSet/>
      <dgm:spPr/>
      <dgm:t>
        <a:bodyPr/>
        <a:lstStyle/>
        <a:p>
          <a:endParaRPr lang="ru-RU"/>
        </a:p>
      </dgm:t>
    </dgm:pt>
    <dgm:pt modelId="{BA4A6740-F45B-4CA7-8304-54BFF09A454E}" type="sibTrans" cxnId="{E0C0919C-D6BC-470F-864F-84ABA39D7623}">
      <dgm:prSet/>
      <dgm:spPr/>
      <dgm:t>
        <a:bodyPr/>
        <a:lstStyle/>
        <a:p>
          <a:endParaRPr lang="ru-RU"/>
        </a:p>
      </dgm:t>
    </dgm:pt>
    <dgm:pt modelId="{A6E309D8-1C7E-43F8-BF78-42195C8FFE93}">
      <dgm:prSet phldrT="[Текст]"/>
      <dgm:spPr/>
      <dgm:t>
        <a:bodyPr/>
        <a:lstStyle/>
        <a:p>
          <a:r>
            <a:rPr lang="en-US" dirty="0" smtClean="0"/>
            <a:t>One player can not touch the ball twice.</a:t>
          </a:r>
          <a:endParaRPr lang="ru-RU" dirty="0"/>
        </a:p>
      </dgm:t>
    </dgm:pt>
    <dgm:pt modelId="{57B4A8CA-A94C-4030-95E0-461DB1E6A096}" type="parTrans" cxnId="{FB66AF52-7199-4371-9A3E-FFCB0911F023}">
      <dgm:prSet/>
      <dgm:spPr/>
      <dgm:t>
        <a:bodyPr/>
        <a:lstStyle/>
        <a:p>
          <a:endParaRPr lang="ru-RU"/>
        </a:p>
      </dgm:t>
    </dgm:pt>
    <dgm:pt modelId="{16BEE6C2-3910-4D5B-9D13-867C8730BE8F}" type="sibTrans" cxnId="{FB66AF52-7199-4371-9A3E-FFCB0911F023}">
      <dgm:prSet/>
      <dgm:spPr/>
      <dgm:t>
        <a:bodyPr/>
        <a:lstStyle/>
        <a:p>
          <a:endParaRPr lang="ru-RU"/>
        </a:p>
      </dgm:t>
    </dgm:pt>
    <dgm:pt modelId="{35DBA4BD-9090-4B44-BE23-418CECDD25F6}">
      <dgm:prSet phldrT="[Текст]"/>
      <dgm:spPr/>
      <dgm:t>
        <a:bodyPr/>
        <a:lstStyle/>
        <a:p>
          <a:r>
            <a:rPr lang="en-US" dirty="0" smtClean="0"/>
            <a:t>The player can bounce the ball with any part of the body.</a:t>
          </a:r>
          <a:endParaRPr lang="ru-RU" dirty="0"/>
        </a:p>
      </dgm:t>
    </dgm:pt>
    <dgm:pt modelId="{ECE746C9-8839-4737-9A0D-221D92E9FD95}" type="parTrans" cxnId="{3980479B-6E4C-4B2D-9D0C-F1150CFC7CEB}">
      <dgm:prSet/>
      <dgm:spPr/>
      <dgm:t>
        <a:bodyPr/>
        <a:lstStyle/>
        <a:p>
          <a:endParaRPr lang="ru-RU"/>
        </a:p>
      </dgm:t>
    </dgm:pt>
    <dgm:pt modelId="{5ACDA616-009D-48DD-8693-A7ED566F13D7}" type="sibTrans" cxnId="{3980479B-6E4C-4B2D-9D0C-F1150CFC7CEB}">
      <dgm:prSet/>
      <dgm:spPr/>
      <dgm:t>
        <a:bodyPr/>
        <a:lstStyle/>
        <a:p>
          <a:endParaRPr lang="ru-RU"/>
        </a:p>
      </dgm:t>
    </dgm:pt>
    <dgm:pt modelId="{063B766E-C112-42B9-87B0-AD759CBC4496}" type="pres">
      <dgm:prSet presAssocID="{89D516A6-B910-46DC-BF83-647E41C3B7F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1D12F72-5D22-4AEA-BDBE-927E5D4C26EB}" type="pres">
      <dgm:prSet presAssocID="{34462022-BDE4-45C6-AEE4-676B505BA74A}" presName="singleCycle" presStyleCnt="0"/>
      <dgm:spPr/>
    </dgm:pt>
    <dgm:pt modelId="{BA083A70-B273-4043-BDB4-200FC3CAF537}" type="pres">
      <dgm:prSet presAssocID="{34462022-BDE4-45C6-AEE4-676B505BA74A}" presName="singleCenter" presStyleLbl="node1" presStyleIdx="0" presStyleCnt="4">
        <dgm:presLayoutVars>
          <dgm:chMax val="7"/>
          <dgm:chPref val="7"/>
        </dgm:presLayoutVars>
      </dgm:prSet>
      <dgm:spPr/>
    </dgm:pt>
    <dgm:pt modelId="{B94913AD-8C7E-4AEE-9AAB-64D690D30B05}" type="pres">
      <dgm:prSet presAssocID="{13C09593-90DD-417A-82F4-F25049F5D53C}" presName="Name56" presStyleLbl="parChTrans1D2" presStyleIdx="0" presStyleCnt="3"/>
      <dgm:spPr/>
    </dgm:pt>
    <dgm:pt modelId="{CE5C7A07-E203-42D9-94C7-561555648061}" type="pres">
      <dgm:prSet presAssocID="{46BF5E2B-011D-4E85-88BA-CB15FD71E662}" presName="text0" presStyleLbl="node1" presStyleIdx="1" presStyleCnt="4" custScaleX="174139" custScaleY="226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9EF44-7E29-48C2-AEE7-C9341EA03353}" type="pres">
      <dgm:prSet presAssocID="{57B4A8CA-A94C-4030-95E0-461DB1E6A096}" presName="Name56" presStyleLbl="parChTrans1D2" presStyleIdx="1" presStyleCnt="3"/>
      <dgm:spPr/>
    </dgm:pt>
    <dgm:pt modelId="{49E25B63-D19A-4B52-9F51-9EA30223431E}" type="pres">
      <dgm:prSet presAssocID="{A6E309D8-1C7E-43F8-BF78-42195C8FFE93}" presName="text0" presStyleLbl="node1" presStyleIdx="2" presStyleCnt="4" custScaleX="138521" custScaleY="142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010A1-592D-4813-8FE9-1FA67B799241}" type="pres">
      <dgm:prSet presAssocID="{ECE746C9-8839-4737-9A0D-221D92E9FD95}" presName="Name56" presStyleLbl="parChTrans1D2" presStyleIdx="2" presStyleCnt="3"/>
      <dgm:spPr/>
    </dgm:pt>
    <dgm:pt modelId="{CD130579-2663-43AB-B4B9-95BF5E513F62}" type="pres">
      <dgm:prSet presAssocID="{35DBA4BD-9090-4B44-BE23-418CECDD25F6}" presName="text0" presStyleLbl="node1" presStyleIdx="3" presStyleCnt="4" custScaleX="159842" custScaleY="17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F09B51-6556-4E1B-93E7-C5CC04B04D01}" type="presOf" srcId="{34462022-BDE4-45C6-AEE4-676B505BA74A}" destId="{BA083A70-B273-4043-BDB4-200FC3CAF537}" srcOrd="0" destOrd="0" presId="urn:microsoft.com/office/officeart/2008/layout/RadialCluster"/>
    <dgm:cxn modelId="{E0C0919C-D6BC-470F-864F-84ABA39D7623}" srcId="{34462022-BDE4-45C6-AEE4-676B505BA74A}" destId="{46BF5E2B-011D-4E85-88BA-CB15FD71E662}" srcOrd="0" destOrd="0" parTransId="{13C09593-90DD-417A-82F4-F25049F5D53C}" sibTransId="{BA4A6740-F45B-4CA7-8304-54BFF09A454E}"/>
    <dgm:cxn modelId="{67244E4C-E487-4E67-80AA-F587B566B646}" type="presOf" srcId="{89D516A6-B910-46DC-BF83-647E41C3B7FA}" destId="{063B766E-C112-42B9-87B0-AD759CBC4496}" srcOrd="0" destOrd="0" presId="urn:microsoft.com/office/officeart/2008/layout/RadialCluster"/>
    <dgm:cxn modelId="{AE78A78F-CD15-4956-9F15-3B5F470FA05B}" type="presOf" srcId="{13C09593-90DD-417A-82F4-F25049F5D53C}" destId="{B94913AD-8C7E-4AEE-9AAB-64D690D30B05}" srcOrd="0" destOrd="0" presId="urn:microsoft.com/office/officeart/2008/layout/RadialCluster"/>
    <dgm:cxn modelId="{03285AE7-4305-49D8-94E0-5C2BD48F2F23}" type="presOf" srcId="{ECE746C9-8839-4737-9A0D-221D92E9FD95}" destId="{0B0010A1-592D-4813-8FE9-1FA67B799241}" srcOrd="0" destOrd="0" presId="urn:microsoft.com/office/officeart/2008/layout/RadialCluster"/>
    <dgm:cxn modelId="{AB498AD0-0231-4D48-A52E-692A3DDAD5B1}" type="presOf" srcId="{35DBA4BD-9090-4B44-BE23-418CECDD25F6}" destId="{CD130579-2663-43AB-B4B9-95BF5E513F62}" srcOrd="0" destOrd="0" presId="urn:microsoft.com/office/officeart/2008/layout/RadialCluster"/>
    <dgm:cxn modelId="{FB66AF52-7199-4371-9A3E-FFCB0911F023}" srcId="{34462022-BDE4-45C6-AEE4-676B505BA74A}" destId="{A6E309D8-1C7E-43F8-BF78-42195C8FFE93}" srcOrd="1" destOrd="0" parTransId="{57B4A8CA-A94C-4030-95E0-461DB1E6A096}" sibTransId="{16BEE6C2-3910-4D5B-9D13-867C8730BE8F}"/>
    <dgm:cxn modelId="{3980479B-6E4C-4B2D-9D0C-F1150CFC7CEB}" srcId="{34462022-BDE4-45C6-AEE4-676B505BA74A}" destId="{35DBA4BD-9090-4B44-BE23-418CECDD25F6}" srcOrd="2" destOrd="0" parTransId="{ECE746C9-8839-4737-9A0D-221D92E9FD95}" sibTransId="{5ACDA616-009D-48DD-8693-A7ED566F13D7}"/>
    <dgm:cxn modelId="{39776D5F-2AFA-4FA3-8C93-CFA854167AC4}" type="presOf" srcId="{46BF5E2B-011D-4E85-88BA-CB15FD71E662}" destId="{CE5C7A07-E203-42D9-94C7-561555648061}" srcOrd="0" destOrd="0" presId="urn:microsoft.com/office/officeart/2008/layout/RadialCluster"/>
    <dgm:cxn modelId="{6B5AA682-AEB5-4C65-9169-2AA2B49E5BDE}" srcId="{89D516A6-B910-46DC-BF83-647E41C3B7FA}" destId="{34462022-BDE4-45C6-AEE4-676B505BA74A}" srcOrd="0" destOrd="0" parTransId="{313C56C6-5CFE-487F-9798-FFC62BD025D4}" sibTransId="{392CC4D5-4B03-4FB6-AFA6-C5B6DDCD759C}"/>
    <dgm:cxn modelId="{FEA42548-CC73-42FC-A641-5319F8F98C8D}" type="presOf" srcId="{A6E309D8-1C7E-43F8-BF78-42195C8FFE93}" destId="{49E25B63-D19A-4B52-9F51-9EA30223431E}" srcOrd="0" destOrd="0" presId="urn:microsoft.com/office/officeart/2008/layout/RadialCluster"/>
    <dgm:cxn modelId="{92C1E1C8-AD04-4CFB-A008-31E550D92CD1}" type="presOf" srcId="{57B4A8CA-A94C-4030-95E0-461DB1E6A096}" destId="{9DA9EF44-7E29-48C2-AEE7-C9341EA03353}" srcOrd="0" destOrd="0" presId="urn:microsoft.com/office/officeart/2008/layout/RadialCluster"/>
    <dgm:cxn modelId="{2AA0EC82-81BD-4DE3-9684-1503E07C89AB}" type="presParOf" srcId="{063B766E-C112-42B9-87B0-AD759CBC4496}" destId="{11D12F72-5D22-4AEA-BDBE-927E5D4C26EB}" srcOrd="0" destOrd="0" presId="urn:microsoft.com/office/officeart/2008/layout/RadialCluster"/>
    <dgm:cxn modelId="{813A0316-AA0C-4CA8-B9B1-0707F1A63629}" type="presParOf" srcId="{11D12F72-5D22-4AEA-BDBE-927E5D4C26EB}" destId="{BA083A70-B273-4043-BDB4-200FC3CAF537}" srcOrd="0" destOrd="0" presId="urn:microsoft.com/office/officeart/2008/layout/RadialCluster"/>
    <dgm:cxn modelId="{8F0C2DCD-8C6B-4A37-AD8A-AE36976770FB}" type="presParOf" srcId="{11D12F72-5D22-4AEA-BDBE-927E5D4C26EB}" destId="{B94913AD-8C7E-4AEE-9AAB-64D690D30B05}" srcOrd="1" destOrd="0" presId="urn:microsoft.com/office/officeart/2008/layout/RadialCluster"/>
    <dgm:cxn modelId="{0E89743B-93D7-4896-8861-F7E77944BBA4}" type="presParOf" srcId="{11D12F72-5D22-4AEA-BDBE-927E5D4C26EB}" destId="{CE5C7A07-E203-42D9-94C7-561555648061}" srcOrd="2" destOrd="0" presId="urn:microsoft.com/office/officeart/2008/layout/RadialCluster"/>
    <dgm:cxn modelId="{DBA17ED1-7500-4028-B156-A52034DEC00A}" type="presParOf" srcId="{11D12F72-5D22-4AEA-BDBE-927E5D4C26EB}" destId="{9DA9EF44-7E29-48C2-AEE7-C9341EA03353}" srcOrd="3" destOrd="0" presId="urn:microsoft.com/office/officeart/2008/layout/RadialCluster"/>
    <dgm:cxn modelId="{7364A5B0-E223-45E1-94E6-97CC21B38B9C}" type="presParOf" srcId="{11D12F72-5D22-4AEA-BDBE-927E5D4C26EB}" destId="{49E25B63-D19A-4B52-9F51-9EA30223431E}" srcOrd="4" destOrd="0" presId="urn:microsoft.com/office/officeart/2008/layout/RadialCluster"/>
    <dgm:cxn modelId="{E51CF557-5436-4A50-8901-44FFD767D738}" type="presParOf" srcId="{11D12F72-5D22-4AEA-BDBE-927E5D4C26EB}" destId="{0B0010A1-592D-4813-8FE9-1FA67B799241}" srcOrd="5" destOrd="0" presId="urn:microsoft.com/office/officeart/2008/layout/RadialCluster"/>
    <dgm:cxn modelId="{0449240B-374D-4C9E-B06C-1DB247DA3ECA}" type="presParOf" srcId="{11D12F72-5D22-4AEA-BDBE-927E5D4C26EB}" destId="{CD130579-2663-43AB-B4B9-95BF5E513F6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B0E4A-BC2A-4685-8849-2205CD4D8914}" type="doc">
      <dgm:prSet loTypeId="urn:diagrams.loki3.com/TabbedArc+Icon" loCatId="relationship" qsTypeId="urn:microsoft.com/office/officeart/2005/8/quickstyle/3d4" qsCatId="3D" csTypeId="urn:microsoft.com/office/officeart/2005/8/colors/colorful4" csCatId="colorful" phldr="1"/>
      <dgm:spPr/>
    </dgm:pt>
    <dgm:pt modelId="{0C99186E-9B5F-4465-824E-D3F18FFC6B9F}">
      <dgm:prSet/>
      <dgm:spPr/>
      <dgm:t>
        <a:bodyPr/>
        <a:lstStyle/>
        <a:p>
          <a:r>
            <a:rPr lang="en-US" dirty="0" smtClean="0"/>
            <a:t>The team loses the ball, if</a:t>
          </a:r>
          <a:endParaRPr lang="ru-RU" dirty="0"/>
        </a:p>
      </dgm:t>
    </dgm:pt>
    <dgm:pt modelId="{0F4DDA90-ADCA-4FFC-9FDB-F55243973E6C}" type="parTrans" cxnId="{EDDDEA95-A899-44B3-8C0C-68F539DA214F}">
      <dgm:prSet/>
      <dgm:spPr/>
      <dgm:t>
        <a:bodyPr/>
        <a:lstStyle/>
        <a:p>
          <a:endParaRPr lang="ru-RU"/>
        </a:p>
      </dgm:t>
    </dgm:pt>
    <dgm:pt modelId="{16C3C1BA-3AC8-486E-9F8A-206DE6AED003}" type="sibTrans" cxnId="{EDDDEA95-A899-44B3-8C0C-68F539DA214F}">
      <dgm:prSet/>
      <dgm:spPr/>
      <dgm:t>
        <a:bodyPr/>
        <a:lstStyle/>
        <a:p>
          <a:endParaRPr lang="ru-RU"/>
        </a:p>
      </dgm:t>
    </dgm:pt>
    <dgm:pt modelId="{2AA7B0DA-A5B5-4E48-818D-E3F3466DC8A0}">
      <dgm:prSet/>
      <dgm:spPr/>
      <dgm:t>
        <a:bodyPr/>
        <a:lstStyle/>
        <a:p>
          <a:r>
            <a:rPr lang="en-US" dirty="0" smtClean="0"/>
            <a:t>the ball goes out of bounds </a:t>
          </a:r>
          <a:endParaRPr lang="ru-RU" dirty="0"/>
        </a:p>
      </dgm:t>
    </dgm:pt>
    <dgm:pt modelId="{77D94E28-13EC-4847-ADB3-CD29420ADE67}" type="parTrans" cxnId="{FD486824-4AF7-4955-A561-E58200EE3825}">
      <dgm:prSet/>
      <dgm:spPr/>
      <dgm:t>
        <a:bodyPr/>
        <a:lstStyle/>
        <a:p>
          <a:endParaRPr lang="ru-RU"/>
        </a:p>
      </dgm:t>
    </dgm:pt>
    <dgm:pt modelId="{0462EC2D-A8E0-4D57-9F8F-0DDA922C396E}" type="sibTrans" cxnId="{FD486824-4AF7-4955-A561-E58200EE3825}">
      <dgm:prSet/>
      <dgm:spPr/>
      <dgm:t>
        <a:bodyPr/>
        <a:lstStyle/>
        <a:p>
          <a:endParaRPr lang="ru-RU"/>
        </a:p>
      </dgm:t>
    </dgm:pt>
    <dgm:pt modelId="{47D54F0F-32A6-4904-8C39-AE490D48E34C}">
      <dgm:prSet/>
      <dgm:spPr/>
      <dgm:t>
        <a:bodyPr/>
        <a:lstStyle/>
        <a:p>
          <a:r>
            <a:rPr lang="en-US" dirty="0" smtClean="0"/>
            <a:t>or any of the players in that team touches the net.</a:t>
          </a:r>
          <a:endParaRPr lang="ru-RU" dirty="0"/>
        </a:p>
      </dgm:t>
    </dgm:pt>
    <dgm:pt modelId="{6271D768-C0E5-42DA-9510-32ADC528942D}" type="parTrans" cxnId="{26C0073D-17C1-4EED-96DF-78173E8CB9D6}">
      <dgm:prSet/>
      <dgm:spPr/>
      <dgm:t>
        <a:bodyPr/>
        <a:lstStyle/>
        <a:p>
          <a:endParaRPr lang="ru-RU"/>
        </a:p>
      </dgm:t>
    </dgm:pt>
    <dgm:pt modelId="{C847612B-947A-4B4C-A5EA-7058649E9E74}" type="sibTrans" cxnId="{26C0073D-17C1-4EED-96DF-78173E8CB9D6}">
      <dgm:prSet/>
      <dgm:spPr/>
      <dgm:t>
        <a:bodyPr/>
        <a:lstStyle/>
        <a:p>
          <a:endParaRPr lang="ru-RU"/>
        </a:p>
      </dgm:t>
    </dgm:pt>
    <dgm:pt modelId="{AF119747-9628-449A-AD2C-F6CD01B5F2E2}" type="pres">
      <dgm:prSet presAssocID="{C44B0E4A-BC2A-4685-8849-2205CD4D8914}" presName="Name0" presStyleCnt="0">
        <dgm:presLayoutVars>
          <dgm:dir/>
          <dgm:resizeHandles val="exact"/>
        </dgm:presLayoutVars>
      </dgm:prSet>
      <dgm:spPr/>
    </dgm:pt>
    <dgm:pt modelId="{78B224DC-E89F-44B8-A3F8-38AB12E8D7C6}" type="pres">
      <dgm:prSet presAssocID="{47D54F0F-32A6-4904-8C39-AE490D48E34C}" presName="twoplus" presStyleLbl="node1" presStyleIdx="0" presStyleCnt="3">
        <dgm:presLayoutVars>
          <dgm:bulletEnabled val="1"/>
        </dgm:presLayoutVars>
      </dgm:prSet>
      <dgm:spPr/>
    </dgm:pt>
    <dgm:pt modelId="{8308389B-804C-4D5A-A57C-3F5AABCF50E8}" type="pres">
      <dgm:prSet presAssocID="{0C99186E-9B5F-4465-824E-D3F18FFC6B9F}" presName="twoplus" presStyleLbl="node1" presStyleIdx="1" presStyleCnt="3">
        <dgm:presLayoutVars>
          <dgm:bulletEnabled val="1"/>
        </dgm:presLayoutVars>
      </dgm:prSet>
      <dgm:spPr/>
    </dgm:pt>
    <dgm:pt modelId="{621F6730-B504-4B4C-8434-C8F2E45E20D0}" type="pres">
      <dgm:prSet presAssocID="{2AA7B0DA-A5B5-4E48-818D-E3F3466DC8A0}" presName="twoplus" presStyleLbl="node1" presStyleIdx="2" presStyleCnt="3">
        <dgm:presLayoutVars>
          <dgm:bulletEnabled val="1"/>
        </dgm:presLayoutVars>
      </dgm:prSet>
      <dgm:spPr/>
    </dgm:pt>
  </dgm:ptLst>
  <dgm:cxnLst>
    <dgm:cxn modelId="{43EEE5FC-82CE-415E-9325-4E777F5DA90E}" type="presOf" srcId="{47D54F0F-32A6-4904-8C39-AE490D48E34C}" destId="{78B224DC-E89F-44B8-A3F8-38AB12E8D7C6}" srcOrd="0" destOrd="0" presId="urn:diagrams.loki3.com/TabbedArc+Icon"/>
    <dgm:cxn modelId="{BC37902B-074E-48ED-B36B-80F4B0377D57}" type="presOf" srcId="{C44B0E4A-BC2A-4685-8849-2205CD4D8914}" destId="{AF119747-9628-449A-AD2C-F6CD01B5F2E2}" srcOrd="0" destOrd="0" presId="urn:diagrams.loki3.com/TabbedArc+Icon"/>
    <dgm:cxn modelId="{D19C2C0A-C391-41F9-AB04-1C044D5A3909}" type="presOf" srcId="{2AA7B0DA-A5B5-4E48-818D-E3F3466DC8A0}" destId="{621F6730-B504-4B4C-8434-C8F2E45E20D0}" srcOrd="0" destOrd="0" presId="urn:diagrams.loki3.com/TabbedArc+Icon"/>
    <dgm:cxn modelId="{EDDDEA95-A899-44B3-8C0C-68F539DA214F}" srcId="{C44B0E4A-BC2A-4685-8849-2205CD4D8914}" destId="{0C99186E-9B5F-4465-824E-D3F18FFC6B9F}" srcOrd="1" destOrd="0" parTransId="{0F4DDA90-ADCA-4FFC-9FDB-F55243973E6C}" sibTransId="{16C3C1BA-3AC8-486E-9F8A-206DE6AED003}"/>
    <dgm:cxn modelId="{AB42AF50-5097-40A2-9EE3-F002AFDC376B}" type="presOf" srcId="{0C99186E-9B5F-4465-824E-D3F18FFC6B9F}" destId="{8308389B-804C-4D5A-A57C-3F5AABCF50E8}" srcOrd="0" destOrd="0" presId="urn:diagrams.loki3.com/TabbedArc+Icon"/>
    <dgm:cxn modelId="{26C0073D-17C1-4EED-96DF-78173E8CB9D6}" srcId="{C44B0E4A-BC2A-4685-8849-2205CD4D8914}" destId="{47D54F0F-32A6-4904-8C39-AE490D48E34C}" srcOrd="0" destOrd="0" parTransId="{6271D768-C0E5-42DA-9510-32ADC528942D}" sibTransId="{C847612B-947A-4B4C-A5EA-7058649E9E74}"/>
    <dgm:cxn modelId="{FD486824-4AF7-4955-A561-E58200EE3825}" srcId="{C44B0E4A-BC2A-4685-8849-2205CD4D8914}" destId="{2AA7B0DA-A5B5-4E48-818D-E3F3466DC8A0}" srcOrd="2" destOrd="0" parTransId="{77D94E28-13EC-4847-ADB3-CD29420ADE67}" sibTransId="{0462EC2D-A8E0-4D57-9F8F-0DDA922C396E}"/>
    <dgm:cxn modelId="{C7FED044-59A9-4B0C-B8A0-885E105A0278}" type="presParOf" srcId="{AF119747-9628-449A-AD2C-F6CD01B5F2E2}" destId="{78B224DC-E89F-44B8-A3F8-38AB12E8D7C6}" srcOrd="0" destOrd="0" presId="urn:diagrams.loki3.com/TabbedArc+Icon"/>
    <dgm:cxn modelId="{0420FE5E-938C-4435-BC6C-9607163F9004}" type="presParOf" srcId="{AF119747-9628-449A-AD2C-F6CD01B5F2E2}" destId="{8308389B-804C-4D5A-A57C-3F5AABCF50E8}" srcOrd="1" destOrd="0" presId="urn:diagrams.loki3.com/TabbedArc+Icon"/>
    <dgm:cxn modelId="{CA6775EC-C15F-468B-954E-56C5FB966479}" type="presParOf" srcId="{AF119747-9628-449A-AD2C-F6CD01B5F2E2}" destId="{621F6730-B504-4B4C-8434-C8F2E45E20D0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83A70-B273-4043-BDB4-200FC3CAF537}">
      <dsp:nvSpPr>
        <dsp:cNvPr id="0" name=""/>
        <dsp:cNvSpPr/>
      </dsp:nvSpPr>
      <dsp:spPr>
        <a:xfrm>
          <a:off x="3948350" y="2591868"/>
          <a:ext cx="1576975" cy="15769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basic rules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5332" y="2668850"/>
        <a:ext cx="1423011" cy="1423011"/>
      </dsp:txXfrm>
    </dsp:sp>
    <dsp:sp modelId="{B94913AD-8C7E-4AEE-9AAB-64D690D30B05}">
      <dsp:nvSpPr>
        <dsp:cNvPr id="0" name=""/>
        <dsp:cNvSpPr/>
      </dsp:nvSpPr>
      <dsp:spPr>
        <a:xfrm rot="16200000">
          <a:off x="4517613" y="2372643"/>
          <a:ext cx="438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44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C7A07-E203-42D9-94C7-561555648061}">
      <dsp:nvSpPr>
        <dsp:cNvPr id="0" name=""/>
        <dsp:cNvSpPr/>
      </dsp:nvSpPr>
      <dsp:spPr>
        <a:xfrm>
          <a:off x="3816884" y="-238620"/>
          <a:ext cx="1839906" cy="2392039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Each team can only touch the ball three times before transfer it to the enemy.</a:t>
          </a:r>
          <a:endParaRPr lang="ru-RU" sz="2100" kern="1200" dirty="0"/>
        </a:p>
      </dsp:txBody>
      <dsp:txXfrm>
        <a:off x="3906701" y="-148803"/>
        <a:ext cx="1660272" cy="2212405"/>
      </dsp:txXfrm>
    </dsp:sp>
    <dsp:sp modelId="{9DA9EF44-7E29-48C2-AEE7-C9341EA03353}">
      <dsp:nvSpPr>
        <dsp:cNvPr id="0" name=""/>
        <dsp:cNvSpPr/>
      </dsp:nvSpPr>
      <dsp:spPr>
        <a:xfrm rot="1800000">
          <a:off x="5480612" y="4002462"/>
          <a:ext cx="667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749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25B63-D19A-4B52-9F51-9EA30223431E}">
      <dsp:nvSpPr>
        <dsp:cNvPr id="0" name=""/>
        <dsp:cNvSpPr/>
      </dsp:nvSpPr>
      <dsp:spPr>
        <a:xfrm>
          <a:off x="6103392" y="3838434"/>
          <a:ext cx="1463576" cy="150680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One player can not touch the ball twice.</a:t>
          </a:r>
          <a:endParaRPr lang="ru-RU" sz="2100" kern="1200" dirty="0"/>
        </a:p>
      </dsp:txBody>
      <dsp:txXfrm>
        <a:off x="6174838" y="3909880"/>
        <a:ext cx="1320684" cy="1363908"/>
      </dsp:txXfrm>
    </dsp:sp>
    <dsp:sp modelId="{0B0010A1-592D-4813-8FE9-1FA67B799241}">
      <dsp:nvSpPr>
        <dsp:cNvPr id="0" name=""/>
        <dsp:cNvSpPr/>
      </dsp:nvSpPr>
      <dsp:spPr>
        <a:xfrm rot="9000000">
          <a:off x="3446918" y="3969947"/>
          <a:ext cx="5374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743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30579-2663-43AB-B4B9-95BF5E513F62}">
      <dsp:nvSpPr>
        <dsp:cNvPr id="0" name=""/>
        <dsp:cNvSpPr/>
      </dsp:nvSpPr>
      <dsp:spPr>
        <a:xfrm>
          <a:off x="1794071" y="3688464"/>
          <a:ext cx="1688848" cy="18067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player can bounce the ball with any part of the body.</a:t>
          </a:r>
          <a:endParaRPr lang="ru-RU" sz="2100" kern="1200" dirty="0"/>
        </a:p>
      </dsp:txBody>
      <dsp:txXfrm>
        <a:off x="1876514" y="3770907"/>
        <a:ext cx="1523962" cy="1641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224DC-E89F-44B8-A3F8-38AB12E8D7C6}">
      <dsp:nvSpPr>
        <dsp:cNvPr id="0" name=""/>
        <dsp:cNvSpPr/>
      </dsp:nvSpPr>
      <dsp:spPr>
        <a:xfrm rot="19200000">
          <a:off x="3183" y="2593934"/>
          <a:ext cx="2711586" cy="1762531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or any of the players in that team touches the net.</a:t>
          </a:r>
          <a:endParaRPr lang="ru-RU" sz="2800" kern="1200" dirty="0"/>
        </a:p>
      </dsp:txBody>
      <dsp:txXfrm>
        <a:off x="116876" y="2669909"/>
        <a:ext cx="2539506" cy="1676491"/>
      </dsp:txXfrm>
    </dsp:sp>
    <dsp:sp modelId="{8308389B-804C-4D5A-A57C-3F5AABCF50E8}">
      <dsp:nvSpPr>
        <dsp:cNvPr id="0" name=""/>
        <dsp:cNvSpPr/>
      </dsp:nvSpPr>
      <dsp:spPr>
        <a:xfrm>
          <a:off x="3072698" y="1476722"/>
          <a:ext cx="2711586" cy="1762531"/>
        </a:xfrm>
        <a:prstGeom prst="round2Same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team loses the ball, if</a:t>
          </a:r>
          <a:endParaRPr lang="ru-RU" sz="2800" kern="1200" dirty="0"/>
        </a:p>
      </dsp:txBody>
      <dsp:txXfrm>
        <a:off x="3158738" y="1562762"/>
        <a:ext cx="2539506" cy="1676491"/>
      </dsp:txXfrm>
    </dsp:sp>
    <dsp:sp modelId="{621F6730-B504-4B4C-8434-C8F2E45E20D0}">
      <dsp:nvSpPr>
        <dsp:cNvPr id="0" name=""/>
        <dsp:cNvSpPr/>
      </dsp:nvSpPr>
      <dsp:spPr>
        <a:xfrm rot="2400000">
          <a:off x="6142214" y="2593934"/>
          <a:ext cx="2711586" cy="1762531"/>
        </a:xfrm>
        <a:prstGeom prst="round2Same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35560" rIns="10668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ball goes out of bounds </a:t>
          </a:r>
          <a:endParaRPr lang="ru-RU" sz="2800" kern="1200" dirty="0"/>
        </a:p>
      </dsp:txBody>
      <dsp:txXfrm>
        <a:off x="6200601" y="2669909"/>
        <a:ext cx="2539506" cy="1676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9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7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9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5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0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9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4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4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3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0098-F654-4BFE-B406-7E8683567EF4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C8E36-A10A-48B9-825D-D4E52CB9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4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XP\Рабочий стол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477" y="3944"/>
            <a:ext cx="9972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09477" y="1628800"/>
            <a:ext cx="7772400" cy="1470025"/>
          </a:xfrm>
          <a:effectLst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fr-FR" sz="1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V</a:t>
            </a:r>
            <a:r>
              <a:rPr lang="en-US" sz="1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olleyball</a:t>
            </a:r>
            <a:endParaRPr lang="ru-RU" sz="1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7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97664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2979712"/>
            <a:ext cx="11430000" cy="149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12195"/>
            <a:ext cx="5523319" cy="41517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476673"/>
            <a:ext cx="8784976" cy="25202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ITC Zapf Chancery" pitchFamily="66" charset="0"/>
              </a:rPr>
              <a:t>Volleyball – </a:t>
            </a:r>
            <a:r>
              <a:rPr lang="ru-RU" sz="3600" dirty="0" smtClean="0">
                <a:latin typeface="ITC Zapf Chancery" pitchFamily="66" charset="0"/>
              </a:rPr>
              <a:t>«</a:t>
            </a:r>
            <a:r>
              <a:rPr lang="en-US" sz="3600" dirty="0" smtClean="0">
                <a:latin typeface="ITC Zapf Chancery" pitchFamily="66" charset="0"/>
              </a:rPr>
              <a:t>kick the ball in the air</a:t>
            </a:r>
            <a:r>
              <a:rPr lang="ru-RU" sz="3600" dirty="0" smtClean="0">
                <a:latin typeface="ITC Zapf Chancery" pitchFamily="66" charset="0"/>
              </a:rPr>
              <a:t>»</a:t>
            </a:r>
            <a:r>
              <a:rPr lang="en-US" sz="3600" dirty="0" smtClean="0">
                <a:latin typeface="ITC Zapf Chancery" pitchFamily="66" charset="0"/>
              </a:rPr>
              <a:t> - a sport in which two teams play.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299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XP\Рабочий стол\16187618-n-n-----n---n-noe-------------n-n------n---n-n-nfn-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531440"/>
            <a:ext cx="11430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125760"/>
            <a:ext cx="705678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i="1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eams compete in a special</a:t>
            </a:r>
            <a:br>
              <a:rPr lang="en-US" sz="36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playground with a ball.</a:t>
            </a:r>
            <a:endParaRPr lang="ru-RU" sz="3600" i="1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20" y="3741192"/>
            <a:ext cx="4245248" cy="295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UserXP\Рабочий стол\356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708648" cy="2472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XP\Рабочий стол\apyMQ2uoD-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15281"/>
            <a:ext cx="3644900" cy="2425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game - to finish off the attack hit the ball to the floor, that is, to the playing surface.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4012"/>
            <a:ext cx="2886516" cy="4813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UserXP\Рабочий стол\eq-WhKMtXh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85" y="3789040"/>
            <a:ext cx="3949258" cy="2706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C:\Documents and Settings\UserXP\Рабочий стол\6233811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278199"/>
            <a:ext cx="4041211" cy="2357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295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19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252520" cy="63894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team has 6 people.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1485"/>
            <a:ext cx="416394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UserXP\Рабочий стол\англ\YkxrtnvO8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80125"/>
            <a:ext cx="4082845" cy="2724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XP\Рабочий стол\англ\kirov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19673"/>
            <a:ext cx="4178560" cy="277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UserXP\Рабочий стол\англ\x_6cee95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68"/>
            <a:ext cx="10297144" cy="71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001" y="116632"/>
            <a:ext cx="8449594" cy="6754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Volleyball players should be dressed neatly and in the same shape.</a:t>
            </a:r>
            <a:endParaRPr lang="ru-RU" sz="24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8" y="796569"/>
            <a:ext cx="3923436" cy="2869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UserXP\Рабочий стол\англ\image2332566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8" y="836712"/>
            <a:ext cx="4417146" cy="2829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XP\Рабочий стол\англ\295015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26" y="4005064"/>
            <a:ext cx="4328745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UserXP\Рабочий стол\англ\law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7536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758168"/>
              </p:ext>
            </p:extLst>
          </p:nvPr>
        </p:nvGraphicFramePr>
        <p:xfrm>
          <a:off x="-217040" y="476672"/>
          <a:ext cx="9361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8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XP\Рабочий стол\англ\gr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73" y="-36985"/>
            <a:ext cx="9448800" cy="71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60023"/>
              </p:ext>
            </p:extLst>
          </p:nvPr>
        </p:nvGraphicFramePr>
        <p:xfrm>
          <a:off x="262743" y="-1107504"/>
          <a:ext cx="8856984" cy="583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51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XP\Рабочий стол\англ\plyazhniy_voleybol_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XP\Рабочий стол\англ\3005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22" y="0"/>
            <a:ext cx="22048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XP\Рабочий стол\англ\12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86" y="-7889"/>
            <a:ext cx="2382788" cy="221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UserXP\Рабочий стол\англ\6331704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2204863"/>
            <a:ext cx="4569123" cy="26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UserXP\Рабочий стол\англ\39775_orig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99" y="4840089"/>
            <a:ext cx="2956453" cy="20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UserXP\Рабочий стол\англ\65FEC01062465932847D9D368348B2_h448_w622_m2_q80_cPoMeuYy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28" y="4840089"/>
            <a:ext cx="2953372" cy="20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UserXP\Рабочий стол\англ\images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74" y="-13320"/>
            <a:ext cx="1743075" cy="22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UserXP\Рабочий стол\англ\ITAvsTUR-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35" y="2204864"/>
            <a:ext cx="2595165" cy="26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UserXP\Рабочий стол\англ\3612827375_b3b7938ced_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4864"/>
            <a:ext cx="1979714" cy="263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Documents and Settings\UserXP\Рабочий стол\англ\26428_origi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37384"/>
            <a:ext cx="3266100" cy="204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Volleyball</vt:lpstr>
      <vt:lpstr>Презентация PowerPoint</vt:lpstr>
      <vt:lpstr>Teams compete in a special   playground with a ball.</vt:lpstr>
      <vt:lpstr>The aim of game - to finish off the attack hit the ball to the floor, that is, to the playing surface.</vt:lpstr>
      <vt:lpstr>Each team has 6 people.</vt:lpstr>
      <vt:lpstr>Volleyball players should be dressed neatly and in the same shape.</vt:lpstr>
      <vt:lpstr>Презентация PowerPoint</vt:lpstr>
      <vt:lpstr>Презентация PowerPoint</vt:lpstr>
      <vt:lpstr>Презентация PowerPoint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Volleyball</dc:title>
  <dc:creator>FoM</dc:creator>
  <cp:lastModifiedBy>FoM</cp:lastModifiedBy>
  <cp:revision>12</cp:revision>
  <dcterms:created xsi:type="dcterms:W3CDTF">2013-04-19T12:04:32Z</dcterms:created>
  <dcterms:modified xsi:type="dcterms:W3CDTF">2013-04-22T13:00:30Z</dcterms:modified>
</cp:coreProperties>
</file>