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928670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Computers in our life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000372"/>
            <a:ext cx="8062912" cy="1752600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Also you can use Internet in your wish:</a:t>
            </a:r>
            <a:endParaRPr lang="ru-RU" dirty="0"/>
          </a:p>
        </p:txBody>
      </p:sp>
      <p:pic>
        <p:nvPicPr>
          <p:cNvPr id="10" name="Содержимое 9" descr="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2285992"/>
            <a:ext cx="6350000" cy="4241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399032"/>
          </a:xfrm>
        </p:spPr>
        <p:txBody>
          <a:bodyPr/>
          <a:lstStyle/>
          <a:p>
            <a:pPr marL="1227582" indent="-742950">
              <a:buFont typeface="+mj-lt"/>
              <a:buAutoNum type="arabicPeriod"/>
            </a:pPr>
            <a:r>
              <a:rPr lang="en-US" dirty="0" smtClean="0"/>
              <a:t>Write and publish blogs</a:t>
            </a:r>
            <a:endParaRPr lang="ru-RU" dirty="0"/>
          </a:p>
        </p:txBody>
      </p:sp>
      <p:pic>
        <p:nvPicPr>
          <p:cNvPr id="10" name="Содержимое 9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000240"/>
            <a:ext cx="6350000" cy="42291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2. Download a files </a:t>
            </a:r>
            <a:endParaRPr lang="ru-RU" dirty="0"/>
          </a:p>
        </p:txBody>
      </p:sp>
      <p:pic>
        <p:nvPicPr>
          <p:cNvPr id="6" name="Содержимое 5" descr="x_bd33118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214554"/>
            <a:ext cx="6089729" cy="368301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3. Send e-mails</a:t>
            </a:r>
            <a:endParaRPr lang="ru-RU" dirty="0"/>
          </a:p>
        </p:txBody>
      </p:sp>
      <p:pic>
        <p:nvPicPr>
          <p:cNvPr id="6" name="Содержимое 5" descr="2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000" y="2054225"/>
            <a:ext cx="6350000" cy="42291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4. Find new friends from another countries</a:t>
            </a:r>
            <a:endParaRPr lang="ru-RU" dirty="0"/>
          </a:p>
        </p:txBody>
      </p:sp>
      <p:pic>
        <p:nvPicPr>
          <p:cNvPr id="4" name="Содержимое 3" descr="x_a914e2b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1882775"/>
            <a:ext cx="4572000" cy="4572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5. Play online games</a:t>
            </a:r>
            <a:endParaRPr lang="ru-RU" dirty="0"/>
          </a:p>
        </p:txBody>
      </p:sp>
      <p:pic>
        <p:nvPicPr>
          <p:cNvPr id="6" name="Содержимое 5" descr="22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428868"/>
            <a:ext cx="5572944" cy="3711581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But be careful!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115328" cy="1403316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In Internet on you waiting danger!</a:t>
            </a:r>
            <a:endParaRPr lang="ru-RU" dirty="0"/>
          </a:p>
        </p:txBody>
      </p:sp>
      <p:pic>
        <p:nvPicPr>
          <p:cNvPr id="4" name="Рисунок 3" descr="36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428868"/>
            <a:ext cx="5357850" cy="372906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 every moments you can get sacrifice of criminal</a:t>
            </a:r>
            <a:endParaRPr lang="ru-RU" dirty="0"/>
          </a:p>
        </p:txBody>
      </p:sp>
      <p:pic>
        <p:nvPicPr>
          <p:cNvPr id="4" name="Содержимое 3" descr="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2071678"/>
            <a:ext cx="6350000" cy="42291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Is very easily rules “How defend yourself in Internet”: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6000"/>
            <a:ext cx="8229600" cy="4572000"/>
          </a:xfrm>
        </p:spPr>
        <p:txBody>
          <a:bodyPr/>
          <a:lstStyle/>
          <a:p>
            <a:pPr algn="ctr"/>
            <a:r>
              <a:rPr lang="en-US" dirty="0" smtClean="0"/>
              <a:t>Never publish personal photos </a:t>
            </a:r>
            <a:endParaRPr lang="ru-RU" dirty="0"/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143248"/>
            <a:ext cx="5571118" cy="311982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785784" y="1214422"/>
            <a:ext cx="1143009" cy="380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72000"/>
          </a:xfrm>
        </p:spPr>
        <p:txBody>
          <a:bodyPr/>
          <a:lstStyle/>
          <a:p>
            <a:pPr algn="ctr"/>
            <a:r>
              <a:rPr lang="en-US" dirty="0" smtClean="0"/>
              <a:t>Never call your phone or credit card number</a:t>
            </a:r>
          </a:p>
          <a:p>
            <a:pPr algn="ctr"/>
            <a:r>
              <a:rPr lang="en-US" dirty="0" smtClean="0"/>
              <a:t>Never download a file an pirates pager</a:t>
            </a:r>
            <a:endParaRPr lang="ru-RU" dirty="0"/>
          </a:p>
        </p:txBody>
      </p:sp>
      <p:pic>
        <p:nvPicPr>
          <p:cNvPr id="4" name="Рисунок 3" descr="1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500306"/>
            <a:ext cx="5500726" cy="37342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58204" cy="1589870"/>
          </a:xfrm>
        </p:spPr>
        <p:txBody>
          <a:bodyPr/>
          <a:lstStyle/>
          <a:p>
            <a:pPr algn="ctr"/>
            <a:r>
              <a:rPr lang="en-US" dirty="0" smtClean="0"/>
              <a:t>Nowadays computer is a part of our life</a:t>
            </a:r>
            <a:endParaRPr lang="ru-RU" dirty="0"/>
          </a:p>
        </p:txBody>
      </p:sp>
      <p:pic>
        <p:nvPicPr>
          <p:cNvPr id="4" name="Содержимое 3" descr="x_d9aa34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285992"/>
            <a:ext cx="5668312" cy="391797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399032"/>
          </a:xfrm>
        </p:spPr>
        <p:txBody>
          <a:bodyPr/>
          <a:lstStyle/>
          <a:p>
            <a:pPr algn="ctr"/>
            <a:r>
              <a:rPr lang="en-US" dirty="0" smtClean="0"/>
              <a:t>Used computer and Internet with mind, and be in safety</a:t>
            </a:r>
            <a:endParaRPr lang="ru-RU" dirty="0"/>
          </a:p>
        </p:txBody>
      </p:sp>
      <p:pic>
        <p:nvPicPr>
          <p:cNvPr id="4" name="Содержимое 3" descr="x_db8ec17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428868"/>
            <a:ext cx="5453084" cy="362084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computer is an electronic machine which can be used to store, process and display data</a:t>
            </a:r>
            <a:endParaRPr lang="ru-RU" dirty="0"/>
          </a:p>
        </p:txBody>
      </p:sp>
      <p:pic>
        <p:nvPicPr>
          <p:cNvPr id="8" name="Содержимое 7" descr="x_b76347a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357430"/>
            <a:ext cx="5800706" cy="385113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13990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know many types of computer:</a:t>
            </a:r>
            <a:br>
              <a:rPr lang="en-US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85860"/>
            <a:ext cx="82296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personal computer</a:t>
            </a:r>
          </a:p>
          <a:p>
            <a:r>
              <a:rPr lang="en-US" sz="2400" dirty="0" smtClean="0"/>
              <a:t>A desktop</a:t>
            </a:r>
          </a:p>
          <a:p>
            <a:r>
              <a:rPr lang="en-US" sz="2400" dirty="0" smtClean="0"/>
              <a:t>A laptop</a:t>
            </a:r>
          </a:p>
          <a:p>
            <a:r>
              <a:rPr lang="en-US" sz="2400" dirty="0" smtClean="0"/>
              <a:t>A notebook</a:t>
            </a:r>
          </a:p>
          <a:p>
            <a:r>
              <a:rPr lang="en-US" sz="2400" dirty="0" smtClean="0"/>
              <a:t>A subnotebook</a:t>
            </a:r>
          </a:p>
          <a:p>
            <a:r>
              <a:rPr lang="en-US" sz="2400" dirty="0" smtClean="0"/>
              <a:t>A palmtop</a:t>
            </a:r>
            <a:endParaRPr lang="ru-RU" sz="2400" dirty="0"/>
          </a:p>
        </p:txBody>
      </p:sp>
      <p:pic>
        <p:nvPicPr>
          <p:cNvPr id="5" name="Рисунок 4" descr="2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000504"/>
            <a:ext cx="3603628" cy="2407224"/>
          </a:xfrm>
          <a:prstGeom prst="rect">
            <a:avLst/>
          </a:prstGeom>
        </p:spPr>
      </p:pic>
      <p:pic>
        <p:nvPicPr>
          <p:cNvPr id="6" name="Рисунок 5" descr="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285860"/>
            <a:ext cx="3500462" cy="2345309"/>
          </a:xfrm>
          <a:prstGeom prst="rect">
            <a:avLst/>
          </a:prstGeom>
        </p:spPr>
      </p:pic>
      <p:pic>
        <p:nvPicPr>
          <p:cNvPr id="10" name="Рисунок 9" descr="x_f89a5fc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4000504"/>
            <a:ext cx="3621086" cy="241006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central idea of computing system is that input is processed into output</a:t>
            </a:r>
            <a:endParaRPr lang="ru-RU" dirty="0"/>
          </a:p>
        </p:txBody>
      </p:sp>
      <p:pic>
        <p:nvPicPr>
          <p:cNvPr id="6" name="Содержимое 5" descr="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285992"/>
            <a:ext cx="6000792" cy="399652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The potential uses of computers are infinite. We use computer everyday: in school, in work, at home</a:t>
            </a:r>
            <a:endParaRPr lang="ru-RU" sz="2800" dirty="0"/>
          </a:p>
        </p:txBody>
      </p:sp>
      <p:pic>
        <p:nvPicPr>
          <p:cNvPr id="4" name="Содержимое 3" descr="2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428868"/>
            <a:ext cx="5461016" cy="392100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228601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Computer help you to use Internet. Internet is a network of communication and information</a:t>
            </a:r>
            <a:endParaRPr lang="ru-RU" sz="2800" dirty="0"/>
          </a:p>
        </p:txBody>
      </p:sp>
      <p:pic>
        <p:nvPicPr>
          <p:cNvPr id="6" name="Содержимое 5" descr="x_a97af2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857496"/>
            <a:ext cx="5214974" cy="332715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All people can use Internet how they want: some people for studies, some for distraction.</a:t>
            </a:r>
            <a:endParaRPr lang="ru-RU" sz="3200" dirty="0"/>
          </a:p>
        </p:txBody>
      </p:sp>
      <p:pic>
        <p:nvPicPr>
          <p:cNvPr id="4" name="Содержимое 3" descr="38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428868"/>
            <a:ext cx="5334016" cy="400051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Internet can help you quickly search all information what you want. Its very help in studies.</a:t>
            </a:r>
            <a:endParaRPr lang="ru-RU" sz="3200" dirty="0"/>
          </a:p>
        </p:txBody>
      </p:sp>
      <p:pic>
        <p:nvPicPr>
          <p:cNvPr id="4" name="Содержимое 3" descr="2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285992"/>
            <a:ext cx="5619768" cy="421482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</TotalTime>
  <Words>232</Words>
  <PresentationFormat>Экран (4:3)</PresentationFormat>
  <Paragraphs>31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Computers in our life</vt:lpstr>
      <vt:lpstr>Nowadays computer is a part of our life</vt:lpstr>
      <vt:lpstr>A computer is an electronic machine which can be used to store, process and display data</vt:lpstr>
      <vt:lpstr>We know many types of computer: </vt:lpstr>
      <vt:lpstr>The central idea of computing system is that input is processed into output</vt:lpstr>
      <vt:lpstr>The potential uses of computers are infinite. We use computer everyday: in school, in work, at home</vt:lpstr>
      <vt:lpstr>Computer help you to use Internet. Internet is a network of communication and information</vt:lpstr>
      <vt:lpstr>All people can use Internet how they want: some people for studies, some for distraction.</vt:lpstr>
      <vt:lpstr>Internet can help you quickly search all information what you want. Its very help in studies.</vt:lpstr>
      <vt:lpstr>Also you can use Internet in your wish:</vt:lpstr>
      <vt:lpstr>Write and publish blogs</vt:lpstr>
      <vt:lpstr>2. Download a files </vt:lpstr>
      <vt:lpstr>3. Send e-mails</vt:lpstr>
      <vt:lpstr>4. Find new friends from another countries</vt:lpstr>
      <vt:lpstr>5. Play online games</vt:lpstr>
      <vt:lpstr>But be careful!</vt:lpstr>
      <vt:lpstr>In every moments you can get sacrifice of criminal</vt:lpstr>
      <vt:lpstr>Is very easily rules “How defend yourself in Internet”:</vt:lpstr>
      <vt:lpstr>   </vt:lpstr>
      <vt:lpstr>Used computer and Internet with mind, and be in safety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13082012</dc:creator>
  <cp:lastModifiedBy>13082012</cp:lastModifiedBy>
  <cp:revision>9</cp:revision>
  <dcterms:created xsi:type="dcterms:W3CDTF">2013-02-05T10:21:19Z</dcterms:created>
  <dcterms:modified xsi:type="dcterms:W3CDTF">2014-06-02T10:29:06Z</dcterms:modified>
</cp:coreProperties>
</file>