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 smtClean="0"/>
              <a:t>Сучасні</a:t>
            </a:r>
            <a:r>
              <a:rPr lang="ru-RU" sz="4000" dirty="0" smtClean="0"/>
              <a:t> </a:t>
            </a:r>
            <a:r>
              <a:rPr lang="ru-RU" sz="4000" dirty="0" err="1" smtClean="0"/>
              <a:t>технології,їх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використання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діагностування</a:t>
            </a:r>
            <a:r>
              <a:rPr lang="ru-RU" sz="4000" dirty="0" smtClean="0"/>
              <a:t> та </a:t>
            </a:r>
            <a:r>
              <a:rPr lang="ru-RU" sz="4000" dirty="0" err="1" smtClean="0"/>
              <a:t>лікування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захворювань</a:t>
            </a:r>
            <a:r>
              <a:rPr lang="ru-RU" sz="4000" dirty="0" smtClean="0"/>
              <a:t> </a:t>
            </a:r>
            <a:r>
              <a:rPr lang="ru-RU" sz="4000" dirty="0" err="1" smtClean="0"/>
              <a:t>людини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Клітинна інженерія</a:t>
            </a:r>
            <a:endParaRPr lang="uk-UA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31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>
            <a:normAutofit/>
          </a:bodyPr>
          <a:lstStyle/>
          <a:p>
            <a:r>
              <a:rPr lang="uk-UA" sz="2800" b="1" i="1" dirty="0" smtClean="0"/>
              <a:t>Клітинна інженерія </a:t>
            </a:r>
            <a:endParaRPr lang="uk-UA" sz="28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84784"/>
            <a:ext cx="75006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 err="1"/>
              <a:t>-галузь</a:t>
            </a:r>
            <a:r>
              <a:rPr lang="uk-UA" b="1" i="1" dirty="0"/>
              <a:t> </a:t>
            </a:r>
            <a:r>
              <a:rPr lang="uk-UA" sz="2000" b="1" i="1" dirty="0"/>
              <a:t>біотехнології</a:t>
            </a:r>
            <a:r>
              <a:rPr lang="uk-UA" b="1" i="1" dirty="0"/>
              <a:t> в якій застосовують методи виділення клітин з організму і перенесення їх на поживні середовища, де вони продовжують жити і розмножуватися</a:t>
            </a:r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140968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/>
              <a:t>Мета, яку несе в собі клітинна інженерія: одержання ліків, виведення якісних сортів культурних рослин, створення нових порід тварин, і як вища точка – позбавлення нашої цивілізації від усіх хвороб. Ті, хто сперечається (не хочеться називати їх мракобісами) повинні мати на увазі, що один тільки синтетичний інсулін врятував і рятує мільйони діабетиків і продовжує їм життя на десятки років!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46142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http://svitppt.com.ua/images/4/3134/960/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511" y="-99392"/>
            <a:ext cx="9576048" cy="718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01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409531" cy="1143000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Поліпшення рослин і тварин на основі клітинних технологій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628800"/>
            <a:ext cx="85506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Клітки</a:t>
            </a:r>
            <a:r>
              <a:rPr lang="uk-UA" b="1" dirty="0"/>
              <a:t>, що вирощуються на штучних поживних середовищах і тканини рослин складають основу різноманітних технологій в сільському господарстві. Одні з них направлені на отримання ідентичних вихідній формі рослин (оздоровлення і </a:t>
            </a:r>
            <a:r>
              <a:rPr lang="uk-UA" b="1" dirty="0" err="1"/>
              <a:t>клональне</a:t>
            </a:r>
            <a:r>
              <a:rPr lang="uk-UA" b="1" dirty="0"/>
              <a:t> </a:t>
            </a:r>
            <a:r>
              <a:rPr lang="uk-UA" b="1" dirty="0" err="1"/>
              <a:t>мікроразмноження</a:t>
            </a:r>
            <a:r>
              <a:rPr lang="uk-UA" b="1" dirty="0"/>
              <a:t>, створення штучного сім'я, </a:t>
            </a:r>
            <a:r>
              <a:rPr lang="uk-UA" b="1" dirty="0" err="1"/>
              <a:t>кріозберігання</a:t>
            </a:r>
            <a:r>
              <a:rPr lang="uk-UA" b="1" dirty="0"/>
              <a:t> генофонду при глибокому заморожуванні меристем і кліток пилка). Інші на створення рослин, генетично відмінних від вихідних, шляхом або полегшення і прискорення традиційного селекційного процесу або створення генетичної різноманітності і пошуку і відбору генотипів з цінними ознаками. У першому випадку використовують штучне запліднення, культуру незрілих гібридних </a:t>
            </a:r>
            <a:r>
              <a:rPr lang="uk-UA" b="1" dirty="0" err="1"/>
              <a:t>сім'япуп'янок</a:t>
            </a:r>
            <a:r>
              <a:rPr lang="uk-UA" b="1" dirty="0"/>
              <a:t> і зародки, регенерацію рослин з тканин летальних гібридів, </a:t>
            </a:r>
            <a:r>
              <a:rPr lang="uk-UA" b="1" dirty="0" err="1"/>
              <a:t>гаплоїдні</a:t>
            </a:r>
            <a:r>
              <a:rPr lang="uk-UA" b="1" dirty="0"/>
              <a:t> рослини, отримані при культивуванні пильовиків або мікроспор. У другому нові форми рослин створюються на основі мутантів, що утворюються </a:t>
            </a:r>
            <a:r>
              <a:rPr lang="en-US" b="1" dirty="0"/>
              <a:t>in vitro, </a:t>
            </a:r>
            <a:r>
              <a:rPr lang="uk-UA" b="1" dirty="0"/>
              <a:t>і </a:t>
            </a:r>
            <a:r>
              <a:rPr lang="uk-UA" b="1" dirty="0" err="1"/>
              <a:t>трансгенних</a:t>
            </a:r>
            <a:r>
              <a:rPr lang="uk-UA" b="1" dirty="0"/>
              <a:t> рослин. Таким шляхом отримані рослини, стійкі до вірусів і іншим </a:t>
            </a:r>
            <a:r>
              <a:rPr lang="uk-UA" b="1" dirty="0" err="1"/>
              <a:t>патогенам</a:t>
            </a:r>
            <a:r>
              <a:rPr lang="uk-UA" b="1" dirty="0"/>
              <a:t>, гербіцидам, рослини, здатні синтезувати токсини, патогенні для комах-шкідників, рослини з </a:t>
            </a:r>
            <a:r>
              <a:rPr lang="uk-UA" b="1" dirty="0" err="1"/>
              <a:t>чужерідними</a:t>
            </a:r>
            <a:r>
              <a:rPr lang="uk-UA" b="1" dirty="0"/>
              <a:t> генами, контролюючими синтез білків холодостійкості і білків з поліпшеним амінокислотним складом, рослини із зміненим балансом фітогормонів і т.д.</a:t>
            </a:r>
          </a:p>
        </p:txBody>
      </p:sp>
    </p:spTree>
    <p:extLst>
      <p:ext uri="{BB962C8B-B14F-4D97-AF65-F5344CB8AC3E}">
        <p14:creationId xmlns:p14="http://schemas.microsoft.com/office/powerpoint/2010/main" val="264022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Поліпшення</a:t>
            </a:r>
            <a:r>
              <a:rPr lang="ru-RU" sz="3200" dirty="0"/>
              <a:t> </a:t>
            </a:r>
            <a:r>
              <a:rPr lang="ru-RU" sz="3200" dirty="0" err="1"/>
              <a:t>рослин</a:t>
            </a:r>
            <a:r>
              <a:rPr lang="ru-RU" sz="3200" dirty="0"/>
              <a:t> і </a:t>
            </a:r>
            <a:r>
              <a:rPr lang="ru-RU" sz="3200" dirty="0" err="1"/>
              <a:t>тварин</a:t>
            </a:r>
            <a:r>
              <a:rPr lang="ru-RU" sz="3200" dirty="0"/>
              <a:t> на </a:t>
            </a:r>
            <a:r>
              <a:rPr lang="ru-RU" sz="3200" dirty="0" err="1"/>
              <a:t>основі</a:t>
            </a:r>
            <a:r>
              <a:rPr lang="ru-RU" sz="3200" dirty="0"/>
              <a:t> </a:t>
            </a:r>
            <a:r>
              <a:rPr lang="ru-RU" sz="3200" dirty="0" err="1"/>
              <a:t>клітинних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endParaRPr lang="uk-UA" sz="3200" dirty="0"/>
          </a:p>
        </p:txBody>
      </p:sp>
      <p:pic>
        <p:nvPicPr>
          <p:cNvPr id="1028" name="Picture 4" descr="Личная страница к.б.н. Евгения Анатольевича Лысенко с.н.с. лаб.экспрессии генома растений ИФР Р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811" y="1772816"/>
            <a:ext cx="450532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етоды клеточной инженерии - Фото 5392/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39618"/>
            <a:ext cx="3600400" cy="468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40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http://svitppt.com.ua/images/4/3134/960/img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54009"/>
            <a:ext cx="9352237" cy="701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814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301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Сучасні технології,їх використання для діагностування та лікування захворювань людини.</vt:lpstr>
      <vt:lpstr>Клітинна інженерія </vt:lpstr>
      <vt:lpstr>Презентация PowerPoint</vt:lpstr>
      <vt:lpstr>Поліпшення рослин і тварин на основі клітинних технологій </vt:lpstr>
      <vt:lpstr>Поліпшення рослин і тварин на основі клітинних технологій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технології,їх використання для діагностування та лікування захворювань людини.</dc:title>
  <dc:creator>Дом</dc:creator>
  <cp:lastModifiedBy>Дом</cp:lastModifiedBy>
  <cp:revision>4</cp:revision>
  <dcterms:created xsi:type="dcterms:W3CDTF">2015-01-28T15:00:59Z</dcterms:created>
  <dcterms:modified xsi:type="dcterms:W3CDTF">2015-01-28T15:33:54Z</dcterms:modified>
</cp:coreProperties>
</file>