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1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00BBB-2643-4EFE-94F1-2C6A9A759057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2A9E7-C1B9-42FF-9F2B-E60362C822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2A9E7-C1B9-42FF-9F2B-E60362C8222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A38A-D9B3-4C97-BC5F-90EB764A4A34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1AAC67C-B831-4172-A2FB-29663FC7D8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A38A-D9B3-4C97-BC5F-90EB764A4A34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C67C-B831-4172-A2FB-29663FC7D8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1AAC67C-B831-4172-A2FB-29663FC7D8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A38A-D9B3-4C97-BC5F-90EB764A4A34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A38A-D9B3-4C97-BC5F-90EB764A4A34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1AAC67C-B831-4172-A2FB-29663FC7D8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A38A-D9B3-4C97-BC5F-90EB764A4A34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1AAC67C-B831-4172-A2FB-29663FC7D8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240A38A-D9B3-4C97-BC5F-90EB764A4A34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C67C-B831-4172-A2FB-29663FC7D8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A38A-D9B3-4C97-BC5F-90EB764A4A34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1AAC67C-B831-4172-A2FB-29663FC7D8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A38A-D9B3-4C97-BC5F-90EB764A4A34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1AAC67C-B831-4172-A2FB-29663FC7D8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A38A-D9B3-4C97-BC5F-90EB764A4A34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AAC67C-B831-4172-A2FB-29663FC7D8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1AAC67C-B831-4172-A2FB-29663FC7D8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A38A-D9B3-4C97-BC5F-90EB764A4A34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1AAC67C-B831-4172-A2FB-29663FC7D8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240A38A-D9B3-4C97-BC5F-90EB764A4A34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240A38A-D9B3-4C97-BC5F-90EB764A4A34}" type="datetimeFigureOut">
              <a:rPr lang="ru-RU" smtClean="0"/>
              <a:pPr/>
              <a:t>28.01.2015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1AAC67C-B831-4172-A2FB-29663FC7D8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364331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/>
              <a:t>Выполнили</a:t>
            </a:r>
          </a:p>
          <a:p>
            <a:pPr algn="r"/>
            <a:r>
              <a:rPr lang="ru-RU" sz="1800" dirty="0" smtClean="0"/>
              <a:t>Ученицы 11-А класса</a:t>
            </a:r>
          </a:p>
          <a:p>
            <a:pPr algn="r"/>
            <a:r>
              <a:rPr lang="ru-RU" sz="1800" dirty="0" err="1" smtClean="0"/>
              <a:t>Самойленко</a:t>
            </a:r>
            <a:r>
              <a:rPr lang="ru-RU" sz="1800" dirty="0" smtClean="0"/>
              <a:t> </a:t>
            </a:r>
            <a:r>
              <a:rPr lang="ru-RU" sz="1800" dirty="0" err="1" smtClean="0"/>
              <a:t>олеся</a:t>
            </a:r>
            <a:r>
              <a:rPr lang="ru-RU" sz="1800" dirty="0" smtClean="0"/>
              <a:t>,</a:t>
            </a:r>
          </a:p>
          <a:p>
            <a:pPr algn="r"/>
            <a:r>
              <a:rPr lang="ru-RU" sz="1800" dirty="0" err="1" smtClean="0"/>
              <a:t>Хализева</a:t>
            </a:r>
            <a:r>
              <a:rPr lang="ru-RU" sz="1800" dirty="0" smtClean="0"/>
              <a:t> </a:t>
            </a:r>
            <a:r>
              <a:rPr lang="ru-RU" sz="1800" dirty="0" err="1" smtClean="0"/>
              <a:t>владислава</a:t>
            </a:r>
            <a:endParaRPr lang="ru-RU" sz="18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6364"/>
          </a:xfrm>
        </p:spPr>
        <p:txBody>
          <a:bodyPr>
            <a:normAutofit/>
          </a:bodyPr>
          <a:lstStyle/>
          <a:p>
            <a:r>
              <a:rPr lang="ru-RU" sz="8800" b="1" dirty="0" smtClean="0"/>
              <a:t>Корь</a:t>
            </a:r>
            <a:endParaRPr lang="ru-RU" sz="8800" b="1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6357958"/>
            <a:ext cx="9144000" cy="5000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Харьков-2015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0" y="142852"/>
            <a:ext cx="9144000" cy="35719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4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Харьковская гимназия №55</a:t>
            </a:r>
          </a:p>
        </p:txBody>
      </p:sp>
      <p:pic>
        <p:nvPicPr>
          <p:cNvPr id="13314" name="Picture 2" descr="&amp;ZHcy;&amp;icy;&amp;tcy;&amp;iecy;&amp;lcy;&amp;yacy;&amp;mcy; &amp;Ocy;&amp;kcy;&amp;tcy;&amp;yacy;&amp;bcy;&amp;rcy;&amp;softcy;&amp;scy;&amp;kcy;&amp;ocy;&amp;gcy;&amp;ocy; &amp;rcy;&amp;acy;&amp;jcy;&amp;ocy;&amp;ncy;&amp;acy; &amp;ucy;&amp;gcy;&amp;rcy;&amp;ocy;&amp;zhcy;&amp;acy;&amp;iecy;&amp;tcy; &amp;zcy;&amp;acy;&amp;bcy;&amp;ocy;&amp;lcy;&amp;iecy;&amp;vcy;&amp;acy;&amp;ncy;&amp;icy;&amp;iecy; &amp;kcy;&amp;ocy;&amp;rcy;&amp;softcy;&amp;yucy;. &amp;CHcy;&amp;icy;&amp;ncy;&amp;ocy;&amp;vcy;&amp;ncy;&amp;icy;&amp;kcy;&amp;icy; &amp;bcy;&amp;iecy;&amp;zcy;&amp;dcy;&amp;iecy;&amp;jcy;&amp;scy;&amp;tcy;&amp;vcy;&amp;ucy;&amp;yucy;&amp;tcy; - 6 &amp;Ncy;&amp;ocy;&amp;yacy;&amp;bcy;&amp;rcy;&amp;yacy; 2009 - &amp;Pcy;&amp;rcy;&amp;icy;&amp;ocy;&amp;bcy;&amp;soft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000372"/>
            <a:ext cx="2905112" cy="2736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Что такое Корь?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715436" cy="4572000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/>
              <a:t>	Корь </a:t>
            </a:r>
            <a:r>
              <a:rPr lang="ru-RU" sz="2000" dirty="0" smtClean="0"/>
              <a:t>- острое инфекционное вирусное заболевание с высоким уровнем восприимчивости </a:t>
            </a:r>
            <a:r>
              <a:rPr lang="ru-RU" sz="2000" i="1" dirty="0" smtClean="0"/>
              <a:t>(индекс </a:t>
            </a:r>
            <a:r>
              <a:rPr lang="ru-RU" sz="2000" i="1" dirty="0" err="1" smtClean="0"/>
              <a:t>контагиозности</a:t>
            </a:r>
            <a:r>
              <a:rPr lang="ru-RU" sz="2000" i="1" dirty="0" smtClean="0"/>
              <a:t> приближается к 100 %)</a:t>
            </a:r>
            <a:r>
              <a:rPr lang="ru-RU" sz="2000" dirty="0" smtClean="0"/>
              <a:t>, которое характеризуется высокой температурой </a:t>
            </a:r>
            <a:r>
              <a:rPr lang="ru-RU" sz="2000" i="1" dirty="0" smtClean="0"/>
              <a:t>(до 40,5°C)</a:t>
            </a:r>
            <a:r>
              <a:rPr lang="ru-RU" sz="2000" dirty="0" smtClean="0"/>
              <a:t>, воспалением слизистых оболочек полости рта и верхних дыхательных путей, конъюнктивитом и характерной пятнисто-папулезной сыпью кожных покровов, общей интоксикацией.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4340" name="Picture 4" descr="http://www.nigeriaintel.com/wp-content/uploads/2013/03/measl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500438"/>
            <a:ext cx="3667108" cy="27503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Вирус Кори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://gipoteza.net/default/articles_0/6375/main_b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412984"/>
            <a:ext cx="7429552" cy="4959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Симптомы Кори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4786322"/>
            <a:ext cx="9001156" cy="1687638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	Инкубационный период</a:t>
            </a:r>
            <a:r>
              <a:rPr lang="ru-RU" dirty="0" smtClean="0"/>
              <a:t> составляет в среднем </a:t>
            </a:r>
            <a:r>
              <a:rPr lang="en-US" dirty="0" smtClean="0"/>
              <a:t>  </a:t>
            </a:r>
            <a:r>
              <a:rPr lang="ru-RU" dirty="0" smtClean="0"/>
              <a:t>1-2 </a:t>
            </a:r>
            <a:r>
              <a:rPr lang="ru-RU" dirty="0" err="1" smtClean="0"/>
              <a:t>нед</a:t>
            </a:r>
            <a:r>
              <a:rPr lang="ru-RU" dirty="0" smtClean="0"/>
              <a:t>, при пассивной иммунизации иммуноглобулином он может удлиняться до 3-4 </a:t>
            </a:r>
            <a:r>
              <a:rPr lang="ru-RU" dirty="0" err="1" smtClean="0"/>
              <a:t>нед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16386" name="AutoShape 2" descr="http://&amp;pcy;&amp;ocy;&amp;pcy;&amp;ucy;&amp;lcy;&amp;yacy;&amp;rcy;&amp;ncy;&amp;acy;&amp;yacy;-&amp;mcy;&amp;iecy;&amp;dcy;&amp;icy;&amp;tscy;&amp;icy;&amp;ncy;&amp;acy;.&amp;rcy;&amp;fcy;/wp-content/uploads/2013/08/ko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http://&amp;pcy;&amp;ocy;&amp;pcy;&amp;ucy;&amp;lcy;&amp;yacy;&amp;rcy;&amp;ncy;&amp;acy;&amp;yacy;-&amp;mcy;&amp;iecy;&amp;dcy;&amp;icy;&amp;tscy;&amp;icy;&amp;ncy;&amp;acy;.&amp;rcy;&amp;fcy;/wp-content/uploads/2013/08/ko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0" name="Picture 6" descr="http://formoza.com.ru/images/6/0/i-snova-zdorovo-kor-foto-korevoj-sy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643050"/>
            <a:ext cx="5389179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Лечение Кори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071934" y="1571612"/>
            <a:ext cx="4857784" cy="4929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	</a:t>
            </a:r>
            <a:r>
              <a:rPr lang="ru-RU" sz="2000" dirty="0" err="1" smtClean="0"/>
              <a:t>Неосложнённые</a:t>
            </a:r>
            <a:r>
              <a:rPr lang="ru-RU" sz="2000" dirty="0" smtClean="0"/>
              <a:t> формы чаще лечат на дому. Госпитализируют больных с тяжёлыми и осложнёнными формами, а также по эпидемиологическим показаниям. Длительность постельного режима зависит от степени интоксикации и её длительности. </a:t>
            </a:r>
          </a:p>
          <a:p>
            <a:pPr>
              <a:buNone/>
            </a:pPr>
            <a:r>
              <a:rPr lang="ru-RU" sz="2000" dirty="0" smtClean="0"/>
              <a:t>	С интоксикацией борются назначением большого количества жидкости. Проводят уход за полостью рта и глазами. Исключают раздражающее воздействие прямого солнечного и яркого искусственного света.</a:t>
            </a:r>
            <a:endParaRPr lang="ru-RU" sz="2000" dirty="0"/>
          </a:p>
        </p:txBody>
      </p:sp>
      <p:pic>
        <p:nvPicPr>
          <p:cNvPr id="4" name="Picture 2" descr="http://www.rudyard.org/wp-content/uploads/2013/08/measles-ras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14488"/>
            <a:ext cx="3706297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85926"/>
            <a:ext cx="9144000" cy="2071702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ln>
                  <a:solidFill>
                    <a:srgbClr val="002060"/>
                  </a:solidFill>
                </a:ln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Благодарим за внимание!</a:t>
            </a:r>
            <a:endParaRPr lang="ru-RU" sz="6600" b="1" dirty="0">
              <a:ln>
                <a:solidFill>
                  <a:srgbClr val="002060"/>
                </a:solidFill>
              </a:ln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</TotalTime>
  <Words>30</Words>
  <Application>Microsoft Office PowerPoint</Application>
  <PresentationFormat>Экран (4:3)</PresentationFormat>
  <Paragraphs>17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Официальная</vt:lpstr>
      <vt:lpstr>Корь</vt:lpstr>
      <vt:lpstr>Что такое Корь?</vt:lpstr>
      <vt:lpstr>Вирус Кори</vt:lpstr>
      <vt:lpstr>Симптомы Кори</vt:lpstr>
      <vt:lpstr>Лечение Кори</vt:lpstr>
      <vt:lpstr>Благодарим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Корь</dc:title>
  <dc:creator>Олеся</dc:creator>
  <cp:lastModifiedBy>Олеся</cp:lastModifiedBy>
  <cp:revision>6</cp:revision>
  <dcterms:created xsi:type="dcterms:W3CDTF">2015-01-20T21:05:57Z</dcterms:created>
  <dcterms:modified xsi:type="dcterms:W3CDTF">2015-01-28T21:36:51Z</dcterms:modified>
</cp:coreProperties>
</file>