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2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1" autoAdjust="0"/>
  </p:normalViewPr>
  <p:slideViewPr>
    <p:cSldViewPr>
      <p:cViewPr varScale="1">
        <p:scale>
          <a:sx n="73" d="100"/>
          <a:sy n="73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2AE0-BA68-4E42-9B10-42C345D76EE3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255CF-902E-4D62-A926-EBCB91AC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5CF-902E-4D62-A926-EBCB91AC9D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1F84-FEB7-467A-9CC3-8626F9D667C2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EA16-3289-498B-828B-A0CB962D2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Птахи </a:t>
            </a:r>
            <a:r>
              <a:rPr lang="ru-RU" sz="5400" dirty="0" err="1" smtClean="0">
                <a:latin typeface="Comic Sans MS" pitchFamily="66" charset="0"/>
              </a:rPr>
              <a:t>Укра</a:t>
            </a:r>
            <a:r>
              <a:rPr lang="uk-UA" sz="5400" dirty="0" err="1" smtClean="0">
                <a:latin typeface="Comic Sans MS" pitchFamily="66" charset="0"/>
              </a:rPr>
              <a:t>їни</a:t>
            </a:r>
            <a:r>
              <a:rPr lang="uk-UA" sz="5400" dirty="0" smtClean="0">
                <a:latin typeface="Comic Sans MS" pitchFamily="66" charset="0"/>
              </a:rPr>
              <a:t> 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solidFill>
            <a:srgbClr val="00B050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Monotype Corsiva" pitchFamily="66" charset="0"/>
              </a:rPr>
              <a:t>Представлені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uk-UA" sz="2400" dirty="0" smtClean="0">
                <a:latin typeface="Monotype Corsiva" pitchFamily="66" charset="0"/>
              </a:rPr>
              <a:t>фотографії </a:t>
            </a:r>
            <a:r>
              <a:rPr lang="ru-RU" sz="2400" dirty="0" err="1" smtClean="0">
                <a:latin typeface="Monotype Corsiva" pitchFamily="66" charset="0"/>
              </a:rPr>
              <a:t>птахів</a:t>
            </a:r>
            <a:r>
              <a:rPr lang="ru-RU" sz="2400" dirty="0" smtClean="0">
                <a:latin typeface="Monotype Corsiva" pitchFamily="66" charset="0"/>
              </a:rPr>
              <a:t> живущих на </a:t>
            </a:r>
            <a:r>
              <a:rPr lang="ru-RU" sz="2400" dirty="0" err="1" smtClean="0">
                <a:latin typeface="Monotype Corsiva" pitchFamily="66" charset="0"/>
              </a:rPr>
              <a:t>території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України</a:t>
            </a:r>
            <a:r>
              <a:rPr lang="ru-RU" sz="2400" dirty="0" smtClean="0">
                <a:latin typeface="Monotype Corsiva" pitchFamily="66" charset="0"/>
              </a:rPr>
              <a:t>, і які </a:t>
            </a:r>
            <a:r>
              <a:rPr lang="ru-RU" sz="2400" dirty="0" err="1" smtClean="0">
                <a:latin typeface="Monotype Corsiva" pitchFamily="66" charset="0"/>
              </a:rPr>
              <a:t>пролітають</a:t>
            </a:r>
            <a:r>
              <a:rPr lang="ru-RU" sz="2400" dirty="0" smtClean="0">
                <a:latin typeface="Monotype Corsiva" pitchFamily="66" charset="0"/>
              </a:rPr>
              <a:t> під час </a:t>
            </a:r>
            <a:r>
              <a:rPr lang="ru-RU" sz="2400" dirty="0" err="1" smtClean="0">
                <a:latin typeface="Monotype Corsiva" pitchFamily="66" charset="0"/>
              </a:rPr>
              <a:t>весняної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осінньої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міграції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5373216"/>
            <a:ext cx="2844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Підготував</a:t>
            </a:r>
          </a:p>
          <a:p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Учень 11 класу</a:t>
            </a:r>
          </a:p>
          <a:p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Тонконог Іван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Сира цап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131840" cy="2270993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9415471384_8793c12ff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5"/>
            <a:ext cx="2197447" cy="2304255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11350786604_bb13c44a1f_z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84784"/>
            <a:ext cx="3131839" cy="2304256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staticm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149080"/>
            <a:ext cx="3672407" cy="25126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2606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Сіра </a:t>
            </a:r>
            <a:r>
              <a:rPr lang="uk-UA" sz="2800" dirty="0" err="1" smtClean="0">
                <a:latin typeface="Adventure" pitchFamily="2" charset="0"/>
              </a:rPr>
              <a:t>цапля</a:t>
            </a:r>
            <a:endParaRPr lang="ru-RU" sz="2800" dirty="0"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Велика біла </a:t>
            </a:r>
            <a:r>
              <a:rPr lang="uk-UA" sz="2800" dirty="0" err="1" smtClean="0">
                <a:latin typeface="Adventure" pitchFamily="2" charset="0"/>
              </a:rPr>
              <a:t>цапля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3074" name="Picture 2" descr="C:\Users\Администратор\Desktop\2764020285_6cfc944ed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52328" cy="2088232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6935057257_47944fd6bd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880320" cy="2088232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2731757282_1682208d04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84784"/>
            <a:ext cx="2664296" cy="2088232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staticmap 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149080"/>
            <a:ext cx="3528392" cy="23894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Мала біла </a:t>
            </a:r>
            <a:r>
              <a:rPr lang="uk-UA" sz="2800" dirty="0" err="1" smtClean="0">
                <a:latin typeface="Adventure" pitchFamily="2" charset="0"/>
              </a:rPr>
              <a:t>цапля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4098" name="Picture 2" descr="C:\Users\Администратор\Desktop\101769478_Aaron_Gershon_malaya_belaya_c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854399" cy="2088231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06513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2880320" cy="2088232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9006554221_c647b15b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556792"/>
            <a:ext cx="2736304" cy="2088232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staticmap (10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077072"/>
            <a:ext cx="3744416" cy="25357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Белий а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880320" cy="1872208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staticmap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262516" cy="230425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9384212479_e16d35f590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16832"/>
            <a:ext cx="2880320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2606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dventure" pitchFamily="2" charset="0"/>
              </a:rPr>
              <a:t>Білий</a:t>
            </a:r>
            <a:r>
              <a:rPr lang="ru-RU" sz="2800" dirty="0" smtClean="0">
                <a:latin typeface="Adventure" pitchFamily="2" charset="0"/>
              </a:rPr>
              <a:t> </a:t>
            </a:r>
            <a:r>
              <a:rPr lang="ru-RU" sz="2800" dirty="0" err="1" smtClean="0">
                <a:latin typeface="Adventure" pitchFamily="2" charset="0"/>
              </a:rPr>
              <a:t>лелека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1029" name="Picture 5" descr="C:\Users\Администратор\Desktop\2696170435_1c77210b07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916832"/>
            <a:ext cx="2736304" cy="18653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Черний а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808312" cy="194421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2736777476_e093649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822172" cy="1944216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2711041659_df598478c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88840"/>
            <a:ext cx="2757381" cy="19442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2606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Чорний лелека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2053" name="Picture 5" descr="C:\Users\Администратор\Desktop\staticmap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65104"/>
            <a:ext cx="3240360" cy="21456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2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766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Лебідь Шипун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3074" name="Picture 2" descr="C:\Users\Администратор\Desktop\4912774765_53338e3e2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771800" cy="207885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6964769235_40d1684727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00808"/>
            <a:ext cx="2808312" cy="2088232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3215614619_cfc62f80f2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808312" cy="2088232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staticmap 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21088"/>
            <a:ext cx="3574845" cy="2420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2606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Adventure" pitchFamily="2" charset="0"/>
              </a:rPr>
              <a:t>Широконоска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истратор\Desktop\Широконо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828003" cy="1872208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2915130889_f4438f332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2808312" cy="1872208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6060197134_bec2619cf9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628800"/>
            <a:ext cx="2808312" cy="1872208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staticmap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21088"/>
            <a:ext cx="3581584" cy="24254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2606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Adventure" pitchFamily="2" charset="0"/>
              </a:rPr>
              <a:t>Кряква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2050" name="Picture 2" descr="C:\Users\Администратор\Desktop\10125566055_039e15fbfc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6456"/>
            <a:ext cx="2808312" cy="1965655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9608522328_0224c47ff4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2592288" cy="1944215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4085796799_5325f81d8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44824"/>
            <a:ext cx="3096344" cy="1944216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staticmap (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437112"/>
            <a:ext cx="3237000" cy="21920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40770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2606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dventure" pitchFamily="2" charset="0"/>
              </a:rPr>
              <a:t>Червоноголова</a:t>
            </a:r>
            <a:r>
              <a:rPr lang="ru-RU" sz="2800" dirty="0" smtClean="0">
                <a:latin typeface="Adventure" pitchFamily="2" charset="0"/>
              </a:rPr>
              <a:t> чернеть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3074" name="Picture 2" descr="C:\Users\Администратор\Desktop\4731551812_a7e7c1a6f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772501" cy="2016224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4731551820_16d4ba979d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2880320" cy="2016224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4731551818_aeef4e28a9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2841547" cy="1944216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staticmap (6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77072"/>
            <a:ext cx="3517875" cy="23823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4046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Гоголь звичайний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1026" name="Picture 2" descr="C:\Users\Администратор\Desktop\6800874614_211919f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784309" cy="2088232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9636755816_9c06c4c992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808312" cy="211361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goldeneye9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2776"/>
            <a:ext cx="2736304" cy="2088232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staticmap (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21088"/>
            <a:ext cx="3528392" cy="23894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38610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зустрічі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2606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Малий бугай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2050" name="Picture 2" descr="C:\Users\Администратор\Desktop\9636752794_5af8f5336c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980904" cy="2156325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12351282553_f8623ed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901033" cy="216024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2593772608_f1da9b805a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573337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Місьця</a:t>
            </a:r>
            <a:r>
              <a:rPr lang="uk-UA" dirty="0" smtClean="0">
                <a:solidFill>
                  <a:srgbClr val="002060"/>
                </a:solidFill>
                <a:latin typeface="Adventure" pitchFamily="2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Adventure" pitchFamily="2" charset="0"/>
              </a:rPr>
              <a:t>зустрісі</a:t>
            </a:r>
            <a:endParaRPr lang="ru-RU" dirty="0">
              <a:solidFill>
                <a:srgbClr val="002060"/>
              </a:solidFill>
              <a:latin typeface="Adventure" pitchFamily="2" charset="0"/>
            </a:endParaRPr>
          </a:p>
        </p:txBody>
      </p:sp>
      <p:pic>
        <p:nvPicPr>
          <p:cNvPr id="2053" name="Picture 5" descr="C:\Users\Администратор\Desktop\staticmap (8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149080"/>
            <a:ext cx="3712889" cy="251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72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Птахи України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Птахи України </dc:title>
  <dc:creator>BEST</dc:creator>
  <cp:lastModifiedBy>BEST</cp:lastModifiedBy>
  <cp:revision>17</cp:revision>
  <dcterms:created xsi:type="dcterms:W3CDTF">2014-02-07T18:37:08Z</dcterms:created>
  <dcterms:modified xsi:type="dcterms:W3CDTF">2014-02-08T11:20:18Z</dcterms:modified>
</cp:coreProperties>
</file>