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Их виды и воздействие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dirty="0" smtClean="0"/>
              <a:t>Наркотики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6413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Эфедрин(</a:t>
            </a:r>
            <a:r>
              <a:rPr lang="en-US" b="1" dirty="0" smtClean="0"/>
              <a:t>C</a:t>
            </a:r>
            <a:r>
              <a:rPr lang="en-US" baseline="-25000" dirty="0" smtClean="0"/>
              <a:t>10</a:t>
            </a:r>
            <a:r>
              <a:rPr lang="en-US" b="1" dirty="0" smtClean="0"/>
              <a:t>H</a:t>
            </a:r>
            <a:r>
              <a:rPr lang="en-US" baseline="-25000" dirty="0" smtClean="0"/>
              <a:t>15</a:t>
            </a:r>
            <a:r>
              <a:rPr lang="en-US" b="1" dirty="0" smtClean="0"/>
              <a:t>NO</a:t>
            </a:r>
            <a:r>
              <a:rPr lang="ru-RU" b="1" dirty="0" smtClean="0"/>
              <a:t>)</a:t>
            </a:r>
            <a:r>
              <a:rPr lang="ru-RU" dirty="0" smtClean="0"/>
              <a:t> — кристаллы белого цвета, полученные из растения эфедры. Эфедрин применяется в лечебных целях, а также используется для приготовления </a:t>
            </a:r>
            <a:r>
              <a:rPr lang="ru-RU" dirty="0" err="1" smtClean="0"/>
              <a:t>эфедрона</a:t>
            </a:r>
            <a:r>
              <a:rPr lang="ru-RU" dirty="0" smtClean="0"/>
              <a:t> и </a:t>
            </a:r>
            <a:r>
              <a:rPr lang="ru-RU" dirty="0" err="1" smtClean="0"/>
              <a:t>первитина</a:t>
            </a:r>
            <a:r>
              <a:rPr lang="ru-RU" dirty="0" smtClean="0"/>
              <a:t> чаще всего путем манипуляций с лекарственными препаратами. Готовые к употреблению кристаллы желтоватого цвета. Их вдыхают или курят.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Стимуляторы</a:t>
            </a:r>
            <a:endParaRPr lang="ru-RU" dirty="0"/>
          </a:p>
        </p:txBody>
      </p:sp>
      <p:pic>
        <p:nvPicPr>
          <p:cNvPr id="4" name="Рисунок 3" descr="1302510854_efedrin_ars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3997360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6413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Экстази(</a:t>
            </a:r>
            <a:r>
              <a:rPr lang="en-US" b="1" dirty="0" smtClean="0"/>
              <a:t>C</a:t>
            </a:r>
            <a:r>
              <a:rPr lang="en-US" baseline="-25000" dirty="0" smtClean="0"/>
              <a:t>11</a:t>
            </a:r>
            <a:r>
              <a:rPr lang="en-US" b="1" dirty="0" smtClean="0"/>
              <a:t>H</a:t>
            </a:r>
            <a:r>
              <a:rPr lang="en-US" baseline="-25000" dirty="0" smtClean="0"/>
              <a:t>15</a:t>
            </a:r>
            <a:r>
              <a:rPr lang="en-US" b="1" dirty="0" smtClean="0"/>
              <a:t>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 </a:t>
            </a:r>
            <a:r>
              <a:rPr lang="ru-RU" b="1" dirty="0" smtClean="0"/>
              <a:t>)</a:t>
            </a:r>
            <a:r>
              <a:rPr lang="ru-RU" dirty="0" smtClean="0"/>
              <a:t> — общее название для группы синтетических наркотиков-стимуляторов </a:t>
            </a:r>
            <a:r>
              <a:rPr lang="ru-RU" dirty="0" err="1" smtClean="0"/>
              <a:t>амфетаминной</a:t>
            </a:r>
            <a:r>
              <a:rPr lang="ru-RU" dirty="0" smtClean="0"/>
              <a:t> группы, часто с галлюциногенным эффектом. Наркотическое действие продолжается от 3 до 6 часов. Белые, коричневые, розовые и желтые таблетки или разноцветные, часто с рисунками, капсулы содержат около 150 мг препарата.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Стимуляторы</a:t>
            </a:r>
            <a:endParaRPr lang="ru-RU" dirty="0"/>
          </a:p>
        </p:txBody>
      </p:sp>
      <p:pic>
        <p:nvPicPr>
          <p:cNvPr id="4" name="Рисунок 3" descr="068b02552bcf78ebd9b27d1ab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200128" cy="31500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6413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Кокаин(</a:t>
            </a:r>
            <a:r>
              <a:rPr lang="en-US" dirty="0" smtClean="0"/>
              <a:t>C17H21NO4</a:t>
            </a:r>
            <a:r>
              <a:rPr lang="ru-RU" b="1" dirty="0" smtClean="0"/>
              <a:t>)</a:t>
            </a:r>
            <a:r>
              <a:rPr lang="ru-RU" dirty="0" smtClean="0"/>
              <a:t> («дутый», «кокс», «снег», «кока», «вдох», «конфетка для носа», «свисток», «снежинка») — белый кристаллический порошок, обычно вдыхаемый через трубку или соломку с гладкой поверхности, такой, как стекло или зеркало. Гидрохлорид кокаина легко растворяется в воде, поэтому его не только нюхают, но иногда вводят внутривенно или глотают.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Стимуляторы</a:t>
            </a:r>
            <a:endParaRPr lang="ru-RU" dirty="0"/>
          </a:p>
        </p:txBody>
      </p:sp>
      <p:pic>
        <p:nvPicPr>
          <p:cNvPr id="4" name="Рисунок 3" descr="Cocaine_line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175603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641304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Крек</a:t>
            </a:r>
            <a:r>
              <a:rPr lang="ru-RU" dirty="0" smtClean="0"/>
              <a:t> («камень») — хрупкие пластинки, образующиеся в результате выпаривания раствора  кокаина с пищевой содой. </a:t>
            </a:r>
            <a:r>
              <a:rPr lang="ru-RU" dirty="0" err="1" smtClean="0"/>
              <a:t>Крек</a:t>
            </a:r>
            <a:r>
              <a:rPr lang="ru-RU" dirty="0" smtClean="0"/>
              <a:t> используется для курения. Чрезвычайно быстро вырабатывает как физическую, так и психологическую зависимость.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Стимуляторы</a:t>
            </a:r>
            <a:endParaRPr lang="ru-RU" dirty="0"/>
          </a:p>
        </p:txBody>
      </p:sp>
      <p:pic>
        <p:nvPicPr>
          <p:cNvPr id="4" name="Рисунок 3" descr="1322508158_stop_narkotik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176464" cy="33411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6413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Марихуана</a:t>
            </a:r>
            <a:r>
              <a:rPr lang="ru-RU" dirty="0" smtClean="0"/>
              <a:t> («травка», «</a:t>
            </a:r>
            <a:r>
              <a:rPr lang="ru-RU" dirty="0" err="1" smtClean="0"/>
              <a:t>шмаль</a:t>
            </a:r>
            <a:r>
              <a:rPr lang="ru-RU" dirty="0" smtClean="0"/>
              <a:t>», «</a:t>
            </a:r>
            <a:r>
              <a:rPr lang="ru-RU" dirty="0" err="1" smtClean="0"/>
              <a:t>анаша</a:t>
            </a:r>
            <a:r>
              <a:rPr lang="ru-RU" dirty="0" smtClean="0"/>
              <a:t>», «зелье»)- высушенная или сырая зеленая травянистая часть конопли. Светлые, зеленовато-коричневые размолотые листья и цветущие верхушки конопли. Может быть плотно спрессована в комки. Этот наркотик курят в виде сигарет-самокруток («косяков»), а также набивают в трубки, добавляют в пищу.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Четвёртая группа</a:t>
            </a:r>
            <a:endParaRPr lang="ru-RU" dirty="0"/>
          </a:p>
        </p:txBody>
      </p:sp>
      <p:pic>
        <p:nvPicPr>
          <p:cNvPr id="4" name="Рисунок 3" descr="Конопля_дикая_2013-12-12_21-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425585" cy="45461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8546-dor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3754760" cy="35033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Четвёртая группа</a:t>
            </a:r>
            <a:endParaRPr lang="ru-RU" dirty="0"/>
          </a:p>
        </p:txBody>
      </p:sp>
      <p:pic>
        <p:nvPicPr>
          <p:cNvPr id="6" name="Рисунок 5" descr="ST-3-b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82286" y="2018516"/>
            <a:ext cx="4845917" cy="36344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3558_html_m774db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426808" cy="33843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Четвёртая группа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20688"/>
            <a:ext cx="227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Наркотики</a:t>
            </a:r>
            <a:endParaRPr lang="ru-RU" sz="32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79712" y="1268760"/>
            <a:ext cx="18722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004048" y="1268760"/>
            <a:ext cx="18722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487568" y="1205463"/>
            <a:ext cx="12424" cy="143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3068960"/>
            <a:ext cx="223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Галюценогены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306896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Эйфоретики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068960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Стимуляторы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717032"/>
            <a:ext cx="2290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ЛСД</a:t>
            </a:r>
          </a:p>
          <a:p>
            <a:r>
              <a:rPr lang="ru-RU" sz="2800" dirty="0" smtClean="0"/>
              <a:t>Псилоцибин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3645024"/>
            <a:ext cx="14951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Опиаты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3717032"/>
            <a:ext cx="2363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Амфетамины</a:t>
            </a:r>
          </a:p>
          <a:p>
            <a:r>
              <a:rPr lang="ru-RU" sz="2800" dirty="0" smtClean="0"/>
              <a:t>Экстази</a:t>
            </a:r>
          </a:p>
          <a:p>
            <a:r>
              <a:rPr lang="ru-RU" sz="2800" dirty="0" smtClean="0"/>
              <a:t>Кокаин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402832" cy="4209256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/>
              <a:t>ЛСД(</a:t>
            </a:r>
            <a:r>
              <a:rPr lang="en-US" sz="1800" dirty="0" smtClean="0"/>
              <a:t>C20H25N3O</a:t>
            </a:r>
            <a:r>
              <a:rPr lang="ru-RU" sz="2000" b="1" dirty="0" smtClean="0"/>
              <a:t>)</a:t>
            </a:r>
            <a:r>
              <a:rPr lang="ru-RU" sz="2000" dirty="0" smtClean="0"/>
              <a:t> («кислота», «марки», «промокашка», «красный дракон») — синтетический наркотик, производное лизергиновой кислоты, содержащейся в спорынье. Бесцветный порошок без запаха или прозрачная жидкость без запаха, цвета и вкуса. Жидкостью пропитывают разрисованную яркими рисунками бумагу или ткань. Кусочек ее кладется под язык, действие оказывает через 30–60 минут и продолжается до 12 часов. Даже маленькая доза может оказать огромный галлюциногенный эффект. 10г ЛСД достаточно для 100 000 тысяч человек.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Галюценогены</a:t>
            </a:r>
            <a:endParaRPr lang="ru-RU" dirty="0"/>
          </a:p>
        </p:txBody>
      </p:sp>
      <p:pic>
        <p:nvPicPr>
          <p:cNvPr id="4" name="Рисунок 3" descr="Pink_Elephants_on_Parade_Blotter_LSD_Dumbo.jpg"/>
          <p:cNvPicPr>
            <a:picLocks noChangeAspect="1"/>
          </p:cNvPicPr>
          <p:nvPr/>
        </p:nvPicPr>
        <p:blipFill>
          <a:blip r:embed="rId2" cstate="print"/>
          <a:srcRect l="12793" r="10217"/>
          <a:stretch>
            <a:fillRect/>
          </a:stretch>
        </p:blipFill>
        <p:spPr>
          <a:xfrm>
            <a:off x="4788024" y="1556792"/>
            <a:ext cx="4104456" cy="3801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898776" cy="3705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Псилоцибин(</a:t>
            </a:r>
            <a:r>
              <a:rPr lang="en-US" dirty="0" smtClean="0"/>
              <a:t>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17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P</a:t>
            </a:r>
            <a:r>
              <a:rPr lang="ru-RU" b="1" dirty="0" smtClean="0"/>
              <a:t>)</a:t>
            </a:r>
            <a:r>
              <a:rPr lang="ru-RU" dirty="0" smtClean="0"/>
              <a:t> («грибы», «поганки») — наркотические вещества, обладающие галлюциногенным эффектом. Содержаться в грибах-поганках. Для наступления наркотического эффекта достаточно принять 2 грамма сухих грибов. Главная опасность этого наркотика — его доступность.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Галюценогены</a:t>
            </a:r>
            <a:endParaRPr lang="ru-RU" dirty="0"/>
          </a:p>
        </p:txBody>
      </p:sp>
      <p:pic>
        <p:nvPicPr>
          <p:cNvPr id="4" name="Рисунок 3" descr="psilocy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340768"/>
            <a:ext cx="3351287" cy="4938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24000"/>
            <a:ext cx="3888432" cy="45692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Героин(</a:t>
            </a:r>
            <a:r>
              <a:rPr lang="en-US" sz="2000" dirty="0" smtClean="0"/>
              <a:t>C21H23NO5</a:t>
            </a:r>
            <a:r>
              <a:rPr lang="ru-RU" sz="2000" b="1" dirty="0" smtClean="0"/>
              <a:t>)</a:t>
            </a:r>
            <a:r>
              <a:rPr lang="ru-RU" sz="2000" dirty="0" smtClean="0"/>
              <a:t> («</a:t>
            </a:r>
            <a:r>
              <a:rPr lang="ru-RU" sz="2000" dirty="0" err="1" smtClean="0"/>
              <a:t>герыч</a:t>
            </a:r>
            <a:r>
              <a:rPr lang="ru-RU" sz="2000" dirty="0" smtClean="0"/>
              <a:t>», «белый», «лошадь», «смак») — наиболее распространенный опийный наркотик. Наряду с очень сильным и ярко выраженным наркотическим эффектом обладает крайне высокой токсичностью и способностью быстро (после 2–3 приемов) формировать физическую зависимость. Героин курят, нюхают и вводят внутривенно.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Эйфоретики</a:t>
            </a:r>
            <a:endParaRPr lang="ru-RU" dirty="0"/>
          </a:p>
        </p:txBody>
      </p:sp>
      <p:pic>
        <p:nvPicPr>
          <p:cNvPr id="4" name="Рисунок 3" descr="4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038881" cy="3446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042792" cy="4641304"/>
          </a:xfrm>
        </p:spPr>
        <p:txBody>
          <a:bodyPr/>
          <a:lstStyle/>
          <a:p>
            <a:r>
              <a:rPr lang="ru-RU" b="1" dirty="0" err="1" smtClean="0"/>
              <a:t>Ацетилированный</a:t>
            </a:r>
            <a:r>
              <a:rPr lang="ru-RU" b="1" dirty="0" smtClean="0"/>
              <a:t> опий</a:t>
            </a:r>
            <a:r>
              <a:rPr lang="ru-RU" dirty="0" smtClean="0"/>
              <a:t> — готовый к употреблению раствор, полученный в результате ряда химических реакций. Имеет темно-коричневый цвет и характерный запах уксуса.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Эйфоретики</a:t>
            </a:r>
            <a:endParaRPr lang="ru-RU" dirty="0"/>
          </a:p>
        </p:txBody>
      </p:sp>
      <p:pic>
        <p:nvPicPr>
          <p:cNvPr id="4" name="Рисунок 3" descr="банда наркозависымых торговц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305163" cy="28721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042792" cy="46413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Опий-сырец</a:t>
            </a:r>
            <a:r>
              <a:rPr lang="ru-RU" dirty="0" smtClean="0"/>
              <a:t> («</a:t>
            </a:r>
            <a:r>
              <a:rPr lang="ru-RU" dirty="0" err="1" smtClean="0"/>
              <a:t>ханка</a:t>
            </a:r>
            <a:r>
              <a:rPr lang="ru-RU" dirty="0" smtClean="0"/>
              <a:t>», «жмых», «</a:t>
            </a:r>
            <a:r>
              <a:rPr lang="ru-RU" dirty="0" err="1" smtClean="0"/>
              <a:t>опиуха</a:t>
            </a:r>
            <a:r>
              <a:rPr lang="ru-RU" dirty="0" smtClean="0"/>
              <a:t>») — специально обработанный сок растений мака, используется как сырье для приготовления раствора </a:t>
            </a:r>
            <a:r>
              <a:rPr lang="ru-RU" dirty="0" err="1" smtClean="0"/>
              <a:t>ацетилированного</a:t>
            </a:r>
            <a:r>
              <a:rPr lang="ru-RU" dirty="0" smtClean="0"/>
              <a:t> опия. Вещество, напоминающее пластилин. Цвет — от белого до коричневого. Продается небольшими кусочками шариками.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Эйфоретики</a:t>
            </a:r>
            <a:endParaRPr lang="ru-RU" dirty="0"/>
          </a:p>
        </p:txBody>
      </p:sp>
      <p:pic>
        <p:nvPicPr>
          <p:cNvPr id="4" name="Рисунок 3" descr="1469175_201205072149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042792" cy="464130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Метадон(</a:t>
            </a:r>
            <a:r>
              <a:rPr lang="en-US" dirty="0" smtClean="0"/>
              <a:t>C</a:t>
            </a:r>
            <a:r>
              <a:rPr lang="en-US" baseline="-25000" dirty="0" smtClean="0"/>
              <a:t>21</a:t>
            </a:r>
            <a:r>
              <a:rPr lang="en-US" dirty="0" smtClean="0"/>
              <a:t>H</a:t>
            </a:r>
            <a:r>
              <a:rPr lang="en-US" baseline="-25000" dirty="0" smtClean="0"/>
              <a:t>27</a:t>
            </a:r>
            <a:r>
              <a:rPr lang="en-US" dirty="0" smtClean="0"/>
              <a:t>NO</a:t>
            </a:r>
            <a:r>
              <a:rPr lang="ru-RU" b="1" dirty="0" smtClean="0"/>
              <a:t>)</a:t>
            </a:r>
            <a:r>
              <a:rPr lang="ru-RU" dirty="0" smtClean="0"/>
              <a:t> — сильный синтетический наркотик опийной группы. Продается в виде белого порошка или готового раствора. В некоторых странах разрешен как средство заместительной терапии при лечении опийной наркомании.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Эйфоретики</a:t>
            </a:r>
            <a:endParaRPr lang="ru-RU" dirty="0"/>
          </a:p>
        </p:txBody>
      </p:sp>
      <p:pic>
        <p:nvPicPr>
          <p:cNvPr id="4" name="Рисунок 3" descr="0909898.jpg"/>
          <p:cNvPicPr>
            <a:picLocks noChangeAspect="1"/>
          </p:cNvPicPr>
          <p:nvPr/>
        </p:nvPicPr>
        <p:blipFill>
          <a:blip r:embed="rId2" cstate="print"/>
          <a:srcRect l="17240" r="9681"/>
          <a:stretch>
            <a:fillRect/>
          </a:stretch>
        </p:blipFill>
        <p:spPr>
          <a:xfrm>
            <a:off x="4499992" y="1484784"/>
            <a:ext cx="4176464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6413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Первитин</a:t>
            </a:r>
            <a:r>
              <a:rPr lang="ru-RU" b="1" dirty="0" smtClean="0"/>
              <a:t>(</a:t>
            </a:r>
            <a:r>
              <a:rPr lang="en-US" dirty="0" smtClean="0"/>
              <a:t>C10H15N</a:t>
            </a:r>
            <a:r>
              <a:rPr lang="ru-RU" b="1" dirty="0" smtClean="0"/>
              <a:t>)</a:t>
            </a:r>
            <a:r>
              <a:rPr lang="ru-RU" dirty="0" smtClean="0"/>
              <a:t> («винт», «болт», «варево») - готовый к употреблению раствор, полученный в результате сложной химической реакции. Маслянистая жидкость, имеющая желтый либо прозрачный цвет и характерный запах яблок. Используется потребителями в качестве замены героиновой зависимости, что абсолютно неэффективно и еще более пагубно.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Стимуляторы</a:t>
            </a:r>
            <a:endParaRPr lang="ru-RU" dirty="0"/>
          </a:p>
        </p:txBody>
      </p:sp>
      <p:pic>
        <p:nvPicPr>
          <p:cNvPr id="4" name="Рисунок 3" descr="vi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3865173" cy="24195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60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Наркотики</vt:lpstr>
      <vt:lpstr>Слайд 2</vt:lpstr>
      <vt:lpstr>Галюценогены</vt:lpstr>
      <vt:lpstr>Галюценогены</vt:lpstr>
      <vt:lpstr>Эйфоретики</vt:lpstr>
      <vt:lpstr>Эйфоретики</vt:lpstr>
      <vt:lpstr>Эйфоретики</vt:lpstr>
      <vt:lpstr>Эйфоретики</vt:lpstr>
      <vt:lpstr>Стимуляторы</vt:lpstr>
      <vt:lpstr>Стимуляторы</vt:lpstr>
      <vt:lpstr>Стимуляторы</vt:lpstr>
      <vt:lpstr>Стимуляторы</vt:lpstr>
      <vt:lpstr>Стимуляторы</vt:lpstr>
      <vt:lpstr>Четвёртая группа</vt:lpstr>
      <vt:lpstr>Четвёртая группа</vt:lpstr>
      <vt:lpstr>Четвёртая группа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Наркотики, их действие</dc:title>
  <dc:creator>Никита</dc:creator>
  <cp:lastModifiedBy>Никита</cp:lastModifiedBy>
  <cp:revision>9</cp:revision>
  <dcterms:created xsi:type="dcterms:W3CDTF">2014-04-09T17:56:49Z</dcterms:created>
  <dcterms:modified xsi:type="dcterms:W3CDTF">2014-04-13T15:25:57Z</dcterms:modified>
</cp:coreProperties>
</file>