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Default Extension="gif" ContentType="image/gif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104" d="100"/>
          <a:sy n="104" d="100"/>
        </p:scale>
        <p:origin x="-174" y="-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Заголовок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17" name="Подзаголовок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ru-RU" smtClean="0"/>
              <a:t>Образец подзаголовка</a:t>
            </a:r>
            <a:endParaRPr kumimoji="0" lang="en-US"/>
          </a:p>
        </p:txBody>
      </p:sp>
      <p:sp>
        <p:nvSpPr>
          <p:cNvPr id="30" name="Дата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19" name="Нижний колонтитул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27" name="Номер слайда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Текст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Содержимое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" name="Текст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ru-RU" smtClean="0"/>
              <a:t>Образец текста</a:t>
            </a:r>
          </a:p>
          <a:p>
            <a:pPr lvl="1" eaLnBrk="1" latinLnBrk="0" hangingPunct="1"/>
            <a:r>
              <a:rPr lang="ru-RU" smtClean="0"/>
              <a:t>Второй уровень</a:t>
            </a:r>
          </a:p>
          <a:p>
            <a:pPr lvl="2" eaLnBrk="1" latinLnBrk="0" hangingPunct="1"/>
            <a:r>
              <a:rPr lang="ru-RU" smtClean="0"/>
              <a:t>Третий уровень</a:t>
            </a:r>
          </a:p>
          <a:p>
            <a:pPr lvl="3" eaLnBrk="1" latinLnBrk="0" hangingPunct="1"/>
            <a:r>
              <a:rPr lang="ru-RU" smtClean="0"/>
              <a:t>Четвертый уровень</a:t>
            </a:r>
          </a:p>
          <a:p>
            <a:pPr lvl="4" eaLnBrk="1" latinLnBrk="0" hangingPunct="1"/>
            <a:r>
              <a:rPr lang="ru-RU" smtClean="0"/>
              <a:t>Пятый уровень</a:t>
            </a:r>
            <a:endParaRPr kumimoji="0" lang="en-US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Прямоугольник с одним вырезанным скругленным углом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Прямоугольный треугольник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ru-RU" smtClean="0"/>
              <a:t>Вставка рисунка</a:t>
            </a:r>
            <a:endParaRPr kumimoji="0" lang="en-US" dirty="0"/>
          </a:p>
        </p:txBody>
      </p:sp>
      <p:sp>
        <p:nvSpPr>
          <p:cNvPr id="10" name="Полилиния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Полилиния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Полилиния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Полилиния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Заголовок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ru-RU" smtClean="0"/>
              <a:t>Образец заголовка</a:t>
            </a:r>
            <a:endParaRPr kumimoji="0" lang="en-US"/>
          </a:p>
        </p:txBody>
      </p:sp>
      <p:sp>
        <p:nvSpPr>
          <p:cNvPr id="30" name="Текст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ru-RU" smtClean="0"/>
              <a:t>Образец текста</a:t>
            </a:r>
          </a:p>
          <a:p>
            <a:pPr lvl="1" eaLnBrk="1" latinLnBrk="0" hangingPunct="1"/>
            <a:r>
              <a:rPr kumimoji="0" lang="ru-RU" smtClean="0"/>
              <a:t>Второй уровень</a:t>
            </a:r>
          </a:p>
          <a:p>
            <a:pPr lvl="2" eaLnBrk="1" latinLnBrk="0" hangingPunct="1"/>
            <a:r>
              <a:rPr kumimoji="0" lang="ru-RU" smtClean="0"/>
              <a:t>Третий уровень</a:t>
            </a:r>
          </a:p>
          <a:p>
            <a:pPr lvl="3" eaLnBrk="1" latinLnBrk="0" hangingPunct="1"/>
            <a:r>
              <a:rPr kumimoji="0" lang="ru-RU" smtClean="0"/>
              <a:t>Четвертый уровень</a:t>
            </a:r>
          </a:p>
          <a:p>
            <a:pPr lvl="4" eaLnBrk="1" latinLnBrk="0" hangingPunct="1"/>
            <a:r>
              <a:rPr kumimoji="0" lang="ru-RU" smtClean="0"/>
              <a:t>Пятый уровень</a:t>
            </a:r>
            <a:endParaRPr kumimoji="0" lang="en-US"/>
          </a:p>
        </p:txBody>
      </p:sp>
      <p:sp>
        <p:nvSpPr>
          <p:cNvPr id="10" name="Дата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5B106E36-FD25-4E2D-B0AA-010F637433A0}" type="datetimeFigureOut">
              <a:rPr lang="ru-RU" smtClean="0"/>
              <a:pPr/>
              <a:t>17.01.2015</a:t>
            </a:fld>
            <a:endParaRPr lang="ru-RU"/>
          </a:p>
        </p:txBody>
      </p:sp>
      <p:sp>
        <p:nvSpPr>
          <p:cNvPr id="22" name="Нижний колонтитул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18" name="Номер слайда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725C68B6-61C2-468F-89AB-4B9F7531AA68}" type="slidenum">
              <a:rPr lang="ru-RU" smtClean="0"/>
              <a:pPr/>
              <a:t>‹#›</a:t>
            </a:fld>
            <a:endParaRPr lang="ru-RU"/>
          </a:p>
        </p:txBody>
      </p:sp>
      <p:grpSp>
        <p:nvGrpSpPr>
          <p:cNvPr id="2" name="Группа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Полилиния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Полилиния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gif"/><Relationship Id="rId1" Type="http://schemas.openxmlformats.org/officeDocument/2006/relationships/slideLayout" Target="../slideLayouts/slideLayout3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35" name="Picture 11" descr="G:\Images\Bienfaits-Hypnose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0" y="0"/>
            <a:ext cx="9139363" cy="6858000"/>
          </a:xfrm>
          <a:prstGeom prst="rect">
            <a:avLst/>
          </a:prstGeom>
          <a:noFill/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0" y="188640"/>
            <a:ext cx="4499992" cy="2016224"/>
          </a:xfrm>
        </p:spPr>
        <p:txBody>
          <a:bodyPr>
            <a:normAutofit/>
          </a:bodyPr>
          <a:lstStyle/>
          <a:p>
            <a:r>
              <a:rPr lang="ru-RU" dirty="0" err="1" smtClean="0"/>
              <a:t>Дихальна</a:t>
            </a:r>
            <a:r>
              <a:rPr lang="ru-RU" dirty="0" smtClean="0"/>
              <a:t> система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</p:spTree>
  </p:cSld>
  <p:clrMapOvr>
    <a:masterClrMapping/>
  </p:clrMapOvr>
  <p:transition>
    <p:wheel spokes="3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4860032" cy="6858000"/>
          </a:xfrm>
        </p:spPr>
        <p:txBody>
          <a:bodyPr>
            <a:normAutofit fontScale="92500"/>
          </a:bodyPr>
          <a:lstStyle/>
          <a:p>
            <a:r>
              <a:rPr lang="ru-RU" dirty="0" err="1" smtClean="0"/>
              <a:t>Дихальна</a:t>
            </a:r>
            <a:r>
              <a:rPr lang="ru-RU" dirty="0" smtClean="0"/>
              <a:t> система </a:t>
            </a:r>
            <a:r>
              <a:rPr lang="ru-RU" dirty="0" err="1" smtClean="0"/>
              <a:t>сукупність</a:t>
            </a:r>
            <a:endParaRPr lang="ru-RU" dirty="0" smtClean="0"/>
          </a:p>
          <a:p>
            <a:r>
              <a:rPr lang="ru-RU" dirty="0" err="1" smtClean="0"/>
              <a:t>органів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забезпечують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endParaRPr lang="ru-RU" dirty="0" smtClean="0"/>
          </a:p>
          <a:p>
            <a:r>
              <a:rPr lang="ru-RU" dirty="0" smtClean="0"/>
              <a:t>(</a:t>
            </a:r>
            <a:r>
              <a:rPr lang="ru-RU" dirty="0" err="1" smtClean="0"/>
              <a:t>газообмін</a:t>
            </a:r>
            <a:r>
              <a:rPr lang="ru-RU" dirty="0" smtClean="0"/>
              <a:t> </a:t>
            </a:r>
            <a:r>
              <a:rPr lang="ru-RU" dirty="0" err="1" smtClean="0"/>
              <a:t>між</a:t>
            </a:r>
            <a:r>
              <a:rPr lang="ru-RU" dirty="0" smtClean="0"/>
              <a:t> </a:t>
            </a:r>
            <a:r>
              <a:rPr lang="ru-RU" dirty="0" err="1" smtClean="0"/>
              <a:t>вдихуваним</a:t>
            </a:r>
            <a:r>
              <a:rPr lang="ru-RU" dirty="0" smtClean="0"/>
              <a:t> </a:t>
            </a:r>
            <a:r>
              <a:rPr lang="ru-RU" dirty="0" err="1" smtClean="0"/>
              <a:t>атмосферним</a:t>
            </a:r>
            <a:endParaRPr lang="ru-RU" dirty="0" smtClean="0"/>
          </a:p>
          <a:p>
            <a:r>
              <a:rPr lang="ru-RU" dirty="0" err="1" smtClean="0"/>
              <a:t>повітрям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). </a:t>
            </a:r>
            <a:r>
              <a:rPr lang="ru-RU" dirty="0" err="1" smtClean="0"/>
              <a:t>Усі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 </a:t>
            </a:r>
            <a:r>
              <a:rPr lang="ru-RU" dirty="0" err="1" smtClean="0"/>
              <a:t>організму</a:t>
            </a:r>
            <a:endParaRPr lang="ru-RU" dirty="0" smtClean="0"/>
          </a:p>
          <a:p>
            <a:r>
              <a:rPr lang="ru-RU" dirty="0" err="1" smtClean="0"/>
              <a:t>повинні</a:t>
            </a:r>
            <a:r>
              <a:rPr lang="ru-RU" dirty="0" smtClean="0"/>
              <a:t> </a:t>
            </a:r>
            <a:r>
              <a:rPr lang="ru-RU" dirty="0" err="1" smtClean="0"/>
              <a:t>отримувати</a:t>
            </a:r>
            <a:r>
              <a:rPr lang="ru-RU" dirty="0" smtClean="0"/>
              <a:t> </a:t>
            </a:r>
            <a:r>
              <a:rPr lang="ru-RU" dirty="0" err="1" smtClean="0"/>
              <a:t>кисень</a:t>
            </a:r>
            <a:r>
              <a:rPr lang="ru-RU" dirty="0" smtClean="0"/>
              <a:t>, </a:t>
            </a:r>
            <a:r>
              <a:rPr lang="ru-RU" dirty="0" err="1" smtClean="0"/>
              <a:t>щоб</a:t>
            </a:r>
            <a:endParaRPr lang="ru-RU" dirty="0" smtClean="0"/>
          </a:p>
          <a:p>
            <a:r>
              <a:rPr lang="ru-RU" dirty="0" err="1" smtClean="0"/>
              <a:t>перетворювати</a:t>
            </a:r>
            <a:r>
              <a:rPr lang="ru-RU" dirty="0" smtClean="0"/>
              <a:t> в </a:t>
            </a:r>
            <a:r>
              <a:rPr lang="ru-RU" dirty="0" err="1" smtClean="0"/>
              <a:t>енергію</a:t>
            </a:r>
            <a:r>
              <a:rPr lang="ru-RU" dirty="0" smtClean="0"/>
              <a:t> </a:t>
            </a:r>
            <a:r>
              <a:rPr lang="ru-RU" dirty="0" err="1" smtClean="0"/>
              <a:t>поживні</a:t>
            </a:r>
            <a:endParaRPr lang="ru-RU" dirty="0" smtClean="0"/>
          </a:p>
          <a:p>
            <a:r>
              <a:rPr lang="ru-RU" dirty="0" err="1" smtClean="0"/>
              <a:t>речовини</a:t>
            </a:r>
            <a:r>
              <a:rPr lang="ru-RU" dirty="0" smtClean="0"/>
              <a:t> </a:t>
            </a:r>
            <a:r>
              <a:rPr lang="ru-RU" dirty="0" err="1" smtClean="0"/>
              <a:t>їжі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переносяться</a:t>
            </a:r>
            <a:r>
              <a:rPr lang="ru-RU" dirty="0" smtClean="0"/>
              <a:t> </a:t>
            </a:r>
            <a:r>
              <a:rPr lang="ru-RU" dirty="0" err="1" smtClean="0"/>
              <a:t>кров'ю</a:t>
            </a:r>
            <a:r>
              <a:rPr lang="ru-RU" dirty="0" smtClean="0"/>
              <a:t>, </a:t>
            </a:r>
            <a:r>
              <a:rPr lang="ru-RU" dirty="0" err="1" smtClean="0"/>
              <a:t>і</a:t>
            </a:r>
            <a:endParaRPr lang="ru-RU" dirty="0" smtClean="0"/>
          </a:p>
          <a:p>
            <a:r>
              <a:rPr lang="ru-RU" dirty="0" err="1" smtClean="0"/>
              <a:t>регенерувати</a:t>
            </a:r>
            <a:r>
              <a:rPr lang="ru-RU" dirty="0" smtClean="0"/>
              <a:t>. </a:t>
            </a:r>
            <a:r>
              <a:rPr lang="ru-RU" dirty="0" err="1" smtClean="0"/>
              <a:t>Дихальна</a:t>
            </a:r>
            <a:r>
              <a:rPr lang="ru-RU" dirty="0" smtClean="0"/>
              <a:t> система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газообмін</a:t>
            </a:r>
            <a:r>
              <a:rPr lang="ru-RU" dirty="0" smtClean="0"/>
              <a:t> ,</a:t>
            </a:r>
          </a:p>
          <a:p>
            <a:r>
              <a:rPr lang="ru-RU" dirty="0" err="1" smtClean="0"/>
              <a:t>формування</a:t>
            </a:r>
            <a:r>
              <a:rPr lang="ru-RU" dirty="0" smtClean="0"/>
              <a:t> гомеостазу в</a:t>
            </a:r>
          </a:p>
          <a:p>
            <a:r>
              <a:rPr lang="ru-RU" dirty="0" err="1" smtClean="0"/>
              <a:t>трахеобронхіальних</a:t>
            </a:r>
            <a:r>
              <a:rPr lang="ru-RU" dirty="0" smtClean="0"/>
              <a:t> шляхах, </a:t>
            </a:r>
            <a:r>
              <a:rPr lang="ru-RU" dirty="0" err="1" smtClean="0"/>
              <a:t>очищення</a:t>
            </a:r>
            <a:endParaRPr lang="ru-RU" dirty="0" smtClean="0"/>
          </a:p>
          <a:p>
            <a:r>
              <a:rPr lang="ru-RU" dirty="0" err="1" smtClean="0"/>
              <a:t>повітря</a:t>
            </a:r>
            <a:r>
              <a:rPr lang="ru-RU" dirty="0" smtClean="0"/>
              <a:t> , яке </a:t>
            </a:r>
            <a:r>
              <a:rPr lang="ru-RU" dirty="0" err="1" smtClean="0"/>
              <a:t>вдихається</a:t>
            </a:r>
            <a:r>
              <a:rPr lang="ru-RU" dirty="0" smtClean="0"/>
              <a:t>, </a:t>
            </a:r>
            <a:r>
              <a:rPr lang="ru-RU" dirty="0" err="1" smtClean="0"/>
              <a:t>від</a:t>
            </a:r>
            <a:endParaRPr lang="ru-RU" dirty="0" smtClean="0"/>
          </a:p>
          <a:p>
            <a:r>
              <a:rPr lang="ru-RU" dirty="0" err="1" smtClean="0"/>
              <a:t>чужорідних</a:t>
            </a:r>
            <a:r>
              <a:rPr lang="ru-RU" dirty="0" smtClean="0"/>
              <a:t> </a:t>
            </a:r>
            <a:r>
              <a:rPr lang="ru-RU" dirty="0" err="1" smtClean="0"/>
              <a:t>часток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мікроорганізмів</a:t>
            </a:r>
            <a:r>
              <a:rPr lang="ru-RU" dirty="0" smtClean="0"/>
              <a:t>, а</a:t>
            </a:r>
          </a:p>
          <a:p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аналіз</a:t>
            </a:r>
            <a:r>
              <a:rPr lang="ru-RU" dirty="0" smtClean="0"/>
              <a:t> пахучих </a:t>
            </a:r>
            <a:r>
              <a:rPr lang="ru-RU" dirty="0" err="1" smtClean="0"/>
              <a:t>речовин</a:t>
            </a:r>
            <a:r>
              <a:rPr lang="ru-RU" dirty="0" smtClean="0"/>
              <a:t> в</a:t>
            </a:r>
          </a:p>
          <a:p>
            <a:r>
              <a:rPr lang="ru-RU" dirty="0" smtClean="0"/>
              <a:t>атмосферному </a:t>
            </a:r>
            <a:r>
              <a:rPr lang="ru-RU" dirty="0" err="1" smtClean="0"/>
              <a:t>середовищі</a:t>
            </a:r>
            <a:r>
              <a:rPr lang="ru-RU" dirty="0" smtClean="0"/>
              <a:t>.</a:t>
            </a:r>
            <a:endParaRPr lang="en-US" dirty="0" smtClean="0"/>
          </a:p>
        </p:txBody>
      </p:sp>
      <p:pic>
        <p:nvPicPr>
          <p:cNvPr id="5122" name="Picture 2" descr="C:\Documents and Settings\qwerty\Рабочий стол\Новая папка\IMG_20150117_2124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4879077" y="980729"/>
            <a:ext cx="4264923" cy="5877272"/>
          </a:xfrm>
          <a:prstGeom prst="rect">
            <a:avLst/>
          </a:prstGeom>
          <a:noFill/>
        </p:spPr>
      </p:pic>
    </p:spTree>
  </p:cSld>
  <p:clrMapOvr>
    <a:masterClrMapping/>
  </p:clrMapOvr>
  <p:transition>
    <p:randomBar dir="vert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0"/>
            <a:ext cx="9036496" cy="980728"/>
          </a:xfrm>
        </p:spPr>
        <p:txBody>
          <a:bodyPr/>
          <a:lstStyle/>
          <a:p>
            <a:r>
              <a:rPr lang="ru-RU" sz="4000" dirty="0" smtClean="0"/>
              <a:t>Будова </a:t>
            </a:r>
            <a:r>
              <a:rPr lang="ru-RU" sz="4000" dirty="0" err="1" smtClean="0"/>
              <a:t>дихальної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1124744"/>
            <a:ext cx="8302752" cy="5733256"/>
          </a:xfrm>
        </p:spPr>
        <p:txBody>
          <a:bodyPr numCol="2">
            <a:normAutofit fontScale="77500" lnSpcReduction="20000"/>
          </a:bodyPr>
          <a:lstStyle/>
          <a:p>
            <a:r>
              <a:rPr lang="ru-RU" dirty="0" err="1" smtClean="0"/>
              <a:t>Поділяється</a:t>
            </a:r>
            <a:r>
              <a:rPr lang="ru-RU" dirty="0" smtClean="0"/>
              <a:t> на </a:t>
            </a:r>
            <a:r>
              <a:rPr lang="ru-RU" dirty="0" err="1" smtClean="0"/>
              <a:t>повітроносні</a:t>
            </a:r>
            <a:r>
              <a:rPr lang="ru-RU" dirty="0" smtClean="0"/>
              <a:t> шляхи </a:t>
            </a:r>
            <a:r>
              <a:rPr lang="ru-RU" dirty="0" err="1" smtClean="0"/>
              <a:t>і</a:t>
            </a:r>
            <a:endParaRPr lang="ru-RU" dirty="0" smtClean="0"/>
          </a:p>
          <a:p>
            <a:r>
              <a:rPr lang="ru-RU" dirty="0" err="1" smtClean="0"/>
              <a:t>респіраторний</a:t>
            </a:r>
            <a:r>
              <a:rPr lang="ru-RU" dirty="0" smtClean="0"/>
              <a:t> </a:t>
            </a:r>
            <a:r>
              <a:rPr lang="ru-RU" dirty="0" err="1" smtClean="0"/>
              <a:t>відділ</a:t>
            </a:r>
            <a:r>
              <a:rPr lang="ru-RU" dirty="0" smtClean="0"/>
              <a:t>. </a:t>
            </a:r>
            <a:r>
              <a:rPr lang="ru-RU" dirty="0" err="1" smtClean="0"/>
              <a:t>Респіраторний</a:t>
            </a:r>
            <a:endParaRPr lang="ru-RU" dirty="0" smtClean="0"/>
          </a:p>
          <a:p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альвеолярних</a:t>
            </a:r>
            <a:endParaRPr lang="ru-RU" dirty="0" smtClean="0"/>
          </a:p>
          <a:p>
            <a:r>
              <a:rPr lang="ru-RU" dirty="0" err="1" smtClean="0"/>
              <a:t>ходів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альвеол, </a:t>
            </a:r>
            <a:r>
              <a:rPr lang="ru-RU" dirty="0" err="1" smtClean="0"/>
              <a:t>які</a:t>
            </a:r>
            <a:r>
              <a:rPr lang="ru-RU" dirty="0" smtClean="0"/>
              <a:t> </a:t>
            </a:r>
            <a:r>
              <a:rPr lang="ru-RU" dirty="0" err="1" smtClean="0"/>
              <a:t>утворюють</a:t>
            </a:r>
            <a:endParaRPr lang="ru-RU" dirty="0" smtClean="0"/>
          </a:p>
          <a:p>
            <a:r>
              <a:rPr lang="ru-RU" dirty="0" err="1" smtClean="0"/>
              <a:t>ацинуси</a:t>
            </a:r>
            <a:r>
              <a:rPr lang="ru-RU" dirty="0" smtClean="0"/>
              <a:t> . У них </a:t>
            </a:r>
            <a:r>
              <a:rPr lang="ru-RU" dirty="0" err="1" smtClean="0"/>
              <a:t>відбувається</a:t>
            </a:r>
            <a:r>
              <a:rPr lang="ru-RU" dirty="0" smtClean="0"/>
              <a:t> </a:t>
            </a:r>
            <a:r>
              <a:rPr lang="ru-RU" dirty="0" err="1" smtClean="0"/>
              <a:t>газообмін</a:t>
            </a:r>
            <a:r>
              <a:rPr lang="ru-RU" dirty="0" smtClean="0"/>
              <a:t> .</a:t>
            </a:r>
          </a:p>
          <a:p>
            <a:r>
              <a:rPr lang="ru-RU" dirty="0" err="1" smtClean="0"/>
              <a:t>Повітроносні</a:t>
            </a:r>
            <a:r>
              <a:rPr lang="ru-RU" dirty="0" smtClean="0"/>
              <a:t> шляхи </a:t>
            </a:r>
            <a:r>
              <a:rPr lang="ru-RU" dirty="0" err="1" smtClean="0"/>
              <a:t>включають</a:t>
            </a:r>
            <a:endParaRPr lang="ru-RU" dirty="0" smtClean="0"/>
          </a:p>
          <a:p>
            <a:r>
              <a:rPr lang="ru-RU" dirty="0" err="1" smtClean="0"/>
              <a:t>порожнину</a:t>
            </a:r>
            <a:r>
              <a:rPr lang="ru-RU" dirty="0" smtClean="0"/>
              <a:t> носа , глотку , гортань ,</a:t>
            </a:r>
          </a:p>
          <a:p>
            <a:r>
              <a:rPr lang="ru-RU" dirty="0" smtClean="0"/>
              <a:t>трахею, бронхи </a:t>
            </a:r>
            <a:r>
              <a:rPr lang="ru-RU" dirty="0" err="1" smtClean="0"/>
              <a:t>різних</a:t>
            </a:r>
            <a:r>
              <a:rPr lang="ru-RU" dirty="0" smtClean="0"/>
              <a:t> </a:t>
            </a:r>
            <a:r>
              <a:rPr lang="ru-RU" dirty="0" err="1" smtClean="0"/>
              <a:t>калібрів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включаючи</a:t>
            </a:r>
            <a:r>
              <a:rPr lang="ru-RU" dirty="0" smtClean="0"/>
              <a:t> </a:t>
            </a:r>
            <a:r>
              <a:rPr lang="ru-RU" dirty="0" err="1" smtClean="0"/>
              <a:t>бронхіоли</a:t>
            </a:r>
            <a:r>
              <a:rPr lang="ru-RU" dirty="0" smtClean="0"/>
              <a:t> . Тут </a:t>
            </a:r>
            <a:r>
              <a:rPr lang="ru-RU" dirty="0" err="1" smtClean="0"/>
              <a:t>повітря</a:t>
            </a:r>
            <a:endParaRPr lang="ru-RU" dirty="0" smtClean="0"/>
          </a:p>
          <a:p>
            <a:r>
              <a:rPr lang="ru-RU" dirty="0" err="1" smtClean="0"/>
              <a:t>зігрівається</a:t>
            </a:r>
            <a:r>
              <a:rPr lang="ru-RU" dirty="0" smtClean="0"/>
              <a:t> (</a:t>
            </a:r>
            <a:r>
              <a:rPr lang="ru-RU" dirty="0" err="1" smtClean="0"/>
              <a:t>охолоджується</a:t>
            </a:r>
            <a:r>
              <a:rPr lang="ru-RU" dirty="0" smtClean="0"/>
              <a:t>),</a:t>
            </a:r>
          </a:p>
          <a:p>
            <a:r>
              <a:rPr lang="ru-RU" dirty="0" err="1" smtClean="0"/>
              <a:t>очищається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різноманітних</a:t>
            </a:r>
            <a:endParaRPr lang="ru-RU" dirty="0" smtClean="0"/>
          </a:p>
          <a:p>
            <a:r>
              <a:rPr lang="ru-RU" dirty="0" err="1" smtClean="0"/>
              <a:t>частинок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зволожується</a:t>
            </a:r>
            <a:r>
              <a:rPr lang="ru-RU" dirty="0" smtClean="0"/>
              <a:t> . </a:t>
            </a:r>
            <a:r>
              <a:rPr lang="ru-RU" dirty="0" err="1" smtClean="0"/>
              <a:t>Також</a:t>
            </a:r>
            <a:r>
              <a:rPr lang="ru-RU" dirty="0" smtClean="0"/>
              <a:t> </a:t>
            </a:r>
            <a:r>
              <a:rPr lang="ru-RU" dirty="0" err="1" smtClean="0"/>
              <a:t>цей</a:t>
            </a:r>
            <a:endParaRPr lang="ru-RU" dirty="0" smtClean="0"/>
          </a:p>
          <a:p>
            <a:r>
              <a:rPr lang="ru-RU" dirty="0" err="1" smtClean="0"/>
              <a:t>відділ</a:t>
            </a:r>
            <a:r>
              <a:rPr lang="ru-RU" dirty="0" smtClean="0"/>
              <a:t> </a:t>
            </a:r>
            <a:r>
              <a:rPr lang="ru-RU" dirty="0" err="1" smtClean="0"/>
              <a:t>забезпечує</a:t>
            </a:r>
            <a:r>
              <a:rPr lang="ru-RU" dirty="0" smtClean="0"/>
              <a:t> </a:t>
            </a:r>
            <a:r>
              <a:rPr lang="ru-RU" dirty="0" err="1" smtClean="0"/>
              <a:t>голосоутворення</a:t>
            </a:r>
            <a:r>
              <a:rPr lang="ru-RU" dirty="0" smtClean="0"/>
              <a:t> ,</a:t>
            </a:r>
          </a:p>
          <a:p>
            <a:r>
              <a:rPr lang="ru-RU" dirty="0" smtClean="0"/>
              <a:t>нюх , </a:t>
            </a:r>
            <a:r>
              <a:rPr lang="ru-RU" dirty="0" err="1" smtClean="0"/>
              <a:t>імунний</a:t>
            </a:r>
            <a:r>
              <a:rPr lang="ru-RU" dirty="0" smtClean="0"/>
              <a:t> </a:t>
            </a:r>
            <a:r>
              <a:rPr lang="ru-RU" dirty="0" err="1" smtClean="0"/>
              <a:t>захист</a:t>
            </a:r>
            <a:r>
              <a:rPr lang="ru-RU" dirty="0" smtClean="0"/>
              <a:t> , </a:t>
            </a:r>
            <a:r>
              <a:rPr lang="ru-RU" dirty="0" err="1" smtClean="0"/>
              <a:t>депонування</a:t>
            </a:r>
            <a:endParaRPr lang="ru-RU" dirty="0" smtClean="0"/>
          </a:p>
          <a:p>
            <a:r>
              <a:rPr lang="ru-RU" dirty="0" err="1" smtClean="0"/>
              <a:t>крові</a:t>
            </a:r>
            <a:r>
              <a:rPr lang="ru-RU" dirty="0" smtClean="0"/>
              <a:t> , </a:t>
            </a:r>
            <a:r>
              <a:rPr lang="ru-RU" dirty="0" err="1" smtClean="0"/>
              <a:t>регулює</a:t>
            </a:r>
            <a:r>
              <a:rPr lang="ru-RU" dirty="0" smtClean="0"/>
              <a:t> </a:t>
            </a:r>
            <a:r>
              <a:rPr lang="ru-RU" dirty="0" err="1" smtClean="0"/>
              <a:t>згортання</a:t>
            </a:r>
            <a:r>
              <a:rPr lang="ru-RU" dirty="0" smtClean="0"/>
              <a:t> </a:t>
            </a:r>
            <a:r>
              <a:rPr lang="ru-RU" dirty="0" err="1" smtClean="0"/>
              <a:t>крові</a:t>
            </a:r>
            <a:r>
              <a:rPr lang="ru-RU" dirty="0" smtClean="0"/>
              <a:t> , </a:t>
            </a:r>
            <a:r>
              <a:rPr lang="ru-RU" dirty="0" err="1" smtClean="0"/>
              <a:t>водно</a:t>
            </a:r>
            <a:r>
              <a:rPr lang="ru-RU" dirty="0" smtClean="0"/>
              <a:t>-</a:t>
            </a:r>
          </a:p>
          <a:p>
            <a:r>
              <a:rPr lang="ru-RU" dirty="0" err="1" smtClean="0"/>
              <a:t>сольовий</a:t>
            </a:r>
            <a:r>
              <a:rPr lang="ru-RU" dirty="0" smtClean="0"/>
              <a:t> баланс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виконує</a:t>
            </a:r>
            <a:r>
              <a:rPr lang="ru-RU" dirty="0" smtClean="0"/>
              <a:t> </a:t>
            </a:r>
            <a:r>
              <a:rPr lang="ru-RU" dirty="0" err="1" smtClean="0"/>
              <a:t>ендокринну</a:t>
            </a:r>
            <a:endParaRPr lang="ru-RU" dirty="0" smtClean="0"/>
          </a:p>
          <a:p>
            <a:r>
              <a:rPr lang="ru-RU" dirty="0" err="1" smtClean="0"/>
              <a:t>функцію</a:t>
            </a:r>
            <a:r>
              <a:rPr lang="ru-RU" dirty="0" smtClean="0"/>
              <a:t> .</a:t>
            </a:r>
          </a:p>
          <a:p>
            <a:r>
              <a:rPr lang="ru-RU" dirty="0" err="1" smtClean="0"/>
              <a:t>Стінка</a:t>
            </a:r>
            <a:r>
              <a:rPr lang="ru-RU" dirty="0" smtClean="0"/>
              <a:t> </a:t>
            </a:r>
            <a:r>
              <a:rPr lang="ru-RU" dirty="0" err="1" smtClean="0"/>
              <a:t>повітряносних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endParaRPr lang="ru-RU" dirty="0" smtClean="0"/>
          </a:p>
          <a:p>
            <a:r>
              <a:rPr lang="ru-RU" dirty="0" err="1" smtClean="0"/>
              <a:t>складається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</a:t>
            </a:r>
            <a:r>
              <a:rPr lang="ru-RU" dirty="0" err="1" smtClean="0"/>
              <a:t>чотирьох</a:t>
            </a:r>
            <a:r>
              <a:rPr lang="ru-RU" dirty="0" smtClean="0"/>
              <a:t> </a:t>
            </a:r>
            <a:r>
              <a:rPr lang="ru-RU" dirty="0" err="1" smtClean="0"/>
              <a:t>оболонок</a:t>
            </a:r>
            <a:r>
              <a:rPr lang="ru-RU" dirty="0" smtClean="0"/>
              <a:t>:</a:t>
            </a:r>
          </a:p>
          <a:p>
            <a:r>
              <a:rPr lang="ru-RU" dirty="0" err="1" smtClean="0"/>
              <a:t>слизова</a:t>
            </a:r>
            <a:r>
              <a:rPr lang="ru-RU" dirty="0" smtClean="0"/>
              <a:t> — </a:t>
            </a:r>
            <a:r>
              <a:rPr lang="ru-RU" dirty="0" err="1" smtClean="0"/>
              <a:t>вкриває</a:t>
            </a:r>
            <a:r>
              <a:rPr lang="ru-RU" dirty="0" smtClean="0"/>
              <a:t> </a:t>
            </a:r>
            <a:r>
              <a:rPr lang="ru-RU" dirty="0" err="1" smtClean="0"/>
              <a:t>внутрішню</a:t>
            </a:r>
            <a:endParaRPr lang="ru-RU" dirty="0" smtClean="0"/>
          </a:p>
          <a:p>
            <a:r>
              <a:rPr lang="ru-RU" dirty="0" err="1" smtClean="0"/>
              <a:t>поверхню</a:t>
            </a:r>
            <a:r>
              <a:rPr lang="ru-RU" dirty="0" smtClean="0"/>
              <a:t> </a:t>
            </a:r>
            <a:r>
              <a:rPr lang="ru-RU" dirty="0" err="1" smtClean="0"/>
              <a:t>повітряносних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,</a:t>
            </a:r>
          </a:p>
          <a:p>
            <a:r>
              <a:rPr lang="ru-RU" dirty="0" err="1" smtClean="0"/>
              <a:t>вкрита</a:t>
            </a:r>
            <a:r>
              <a:rPr lang="ru-RU" dirty="0" smtClean="0"/>
              <a:t> </a:t>
            </a:r>
            <a:r>
              <a:rPr lang="ru-RU" dirty="0" err="1" smtClean="0"/>
              <a:t>епітелієм</a:t>
            </a:r>
            <a:r>
              <a:rPr lang="ru-RU" dirty="0" smtClean="0"/>
              <a:t>, </a:t>
            </a:r>
            <a:r>
              <a:rPr lang="ru-RU" dirty="0" err="1" smtClean="0"/>
              <a:t>під</a:t>
            </a:r>
            <a:r>
              <a:rPr lang="ru-RU" dirty="0" smtClean="0"/>
              <a:t> </a:t>
            </a:r>
            <a:r>
              <a:rPr lang="ru-RU" dirty="0" err="1" smtClean="0"/>
              <a:t>яким</a:t>
            </a:r>
            <a:r>
              <a:rPr lang="ru-RU" dirty="0" smtClean="0"/>
              <a:t> </a:t>
            </a:r>
            <a:r>
              <a:rPr lang="ru-RU" dirty="0" err="1" smtClean="0"/>
              <a:t>лежить</a:t>
            </a:r>
            <a:endParaRPr lang="ru-RU" dirty="0" smtClean="0"/>
          </a:p>
          <a:p>
            <a:r>
              <a:rPr lang="ru-RU" dirty="0" err="1" smtClean="0"/>
              <a:t>власна</a:t>
            </a:r>
            <a:r>
              <a:rPr lang="ru-RU" dirty="0" smtClean="0"/>
              <a:t> пластинка </a:t>
            </a:r>
            <a:r>
              <a:rPr lang="ru-RU" dirty="0" err="1" smtClean="0"/>
              <a:t>слизової</a:t>
            </a:r>
            <a:r>
              <a:rPr lang="ru-RU" dirty="0" smtClean="0"/>
              <a:t> </a:t>
            </a:r>
            <a:r>
              <a:rPr lang="ru-RU" dirty="0" err="1" smtClean="0"/>
              <a:t>оболонки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Клітинний</a:t>
            </a:r>
            <a:r>
              <a:rPr lang="ru-RU" dirty="0" smtClean="0"/>
              <a:t> склад </a:t>
            </a:r>
            <a:r>
              <a:rPr lang="ru-RU" dirty="0" err="1" smtClean="0"/>
              <a:t>епітеліальної</a:t>
            </a:r>
            <a:endParaRPr lang="ru-RU" dirty="0" smtClean="0"/>
          </a:p>
          <a:p>
            <a:r>
              <a:rPr lang="ru-RU" dirty="0" smtClean="0"/>
              <a:t>пластинки та </a:t>
            </a:r>
            <a:r>
              <a:rPr lang="ru-RU" dirty="0" err="1" smtClean="0"/>
              <a:t>кількість</a:t>
            </a:r>
            <a:r>
              <a:rPr lang="ru-RU" dirty="0" smtClean="0"/>
              <a:t> гладеньких</a:t>
            </a:r>
          </a:p>
          <a:p>
            <a:r>
              <a:rPr lang="ru-RU" dirty="0" err="1" smtClean="0"/>
              <a:t>міоцитів</a:t>
            </a:r>
            <a:r>
              <a:rPr lang="ru-RU" dirty="0" smtClean="0"/>
              <a:t> </a:t>
            </a:r>
            <a:r>
              <a:rPr lang="ru-RU" dirty="0" err="1" smtClean="0"/>
              <a:t>залежить</a:t>
            </a:r>
            <a:r>
              <a:rPr lang="ru-RU" dirty="0" smtClean="0"/>
              <a:t> </a:t>
            </a:r>
            <a:r>
              <a:rPr lang="ru-RU" dirty="0" err="1" smtClean="0"/>
              <a:t>від</a:t>
            </a:r>
            <a:r>
              <a:rPr lang="ru-RU" dirty="0" smtClean="0"/>
              <a:t> </a:t>
            </a:r>
            <a:r>
              <a:rPr lang="ru-RU" dirty="0" err="1" smtClean="0"/>
              <a:t>відділу</a:t>
            </a:r>
            <a:endParaRPr lang="ru-RU" dirty="0" smtClean="0"/>
          </a:p>
          <a:p>
            <a:r>
              <a:rPr lang="ru-RU" dirty="0" err="1" smtClean="0"/>
              <a:t>повітроносних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.</a:t>
            </a:r>
          </a:p>
          <a:p>
            <a:r>
              <a:rPr lang="ru-RU" dirty="0" err="1" smtClean="0"/>
              <a:t>підслизова</a:t>
            </a:r>
            <a:r>
              <a:rPr lang="ru-RU" dirty="0" smtClean="0"/>
              <a:t> — представлена </a:t>
            </a:r>
            <a:r>
              <a:rPr lang="ru-RU" dirty="0" err="1" smtClean="0"/>
              <a:t>пухкою</a:t>
            </a:r>
            <a:endParaRPr lang="ru-RU" dirty="0" smtClean="0"/>
          </a:p>
          <a:p>
            <a:r>
              <a:rPr lang="ru-RU" dirty="0" smtClean="0"/>
              <a:t>волокнистою </a:t>
            </a:r>
            <a:r>
              <a:rPr lang="ru-RU" dirty="0" err="1" smtClean="0"/>
              <a:t>сполучною</a:t>
            </a:r>
            <a:r>
              <a:rPr lang="ru-RU" dirty="0" smtClean="0"/>
              <a:t> тканиною </a:t>
            </a:r>
            <a:r>
              <a:rPr lang="ru-RU" dirty="0" err="1" smtClean="0"/>
              <a:t>з</a:t>
            </a:r>
            <a:endParaRPr lang="ru-RU" dirty="0" smtClean="0"/>
          </a:p>
          <a:p>
            <a:r>
              <a:rPr lang="ru-RU" dirty="0" smtClean="0"/>
              <a:t>великою </a:t>
            </a:r>
            <a:r>
              <a:rPr lang="ru-RU" dirty="0" err="1" smtClean="0"/>
              <a:t>кількістю</a:t>
            </a:r>
            <a:r>
              <a:rPr lang="ru-RU" dirty="0" smtClean="0"/>
              <a:t> </a:t>
            </a:r>
            <a:r>
              <a:rPr lang="ru-RU" dirty="0" err="1" smtClean="0"/>
              <a:t>кровоносних</a:t>
            </a:r>
            <a:r>
              <a:rPr lang="ru-RU" dirty="0" smtClean="0"/>
              <a:t> </a:t>
            </a:r>
            <a:r>
              <a:rPr lang="ru-RU" dirty="0" err="1" smtClean="0"/>
              <a:t>судин</a:t>
            </a:r>
            <a:endParaRPr lang="ru-RU" dirty="0" smtClean="0"/>
          </a:p>
          <a:p>
            <a:r>
              <a:rPr lang="ru-RU" dirty="0" err="1" smtClean="0"/>
              <a:t>фіброзно-хрящова</a:t>
            </a:r>
            <a:r>
              <a:rPr lang="ru-RU" dirty="0" smtClean="0"/>
              <a:t> — </a:t>
            </a:r>
            <a:r>
              <a:rPr lang="ru-RU" dirty="0" err="1" smtClean="0"/>
              <a:t>утворена</a:t>
            </a:r>
            <a:endParaRPr lang="ru-RU" dirty="0" smtClean="0"/>
          </a:p>
          <a:p>
            <a:r>
              <a:rPr lang="ru-RU" dirty="0" err="1" smtClean="0"/>
              <a:t>хрящовою</a:t>
            </a:r>
            <a:r>
              <a:rPr lang="ru-RU" dirty="0" smtClean="0"/>
              <a:t> тканиною та </a:t>
            </a:r>
            <a:r>
              <a:rPr lang="ru-RU" dirty="0" err="1" smtClean="0"/>
              <a:t>може</a:t>
            </a:r>
            <a:r>
              <a:rPr lang="ru-RU" dirty="0" smtClean="0"/>
              <a:t> бути</a:t>
            </a:r>
          </a:p>
          <a:p>
            <a:r>
              <a:rPr lang="ru-RU" dirty="0" smtClean="0"/>
              <a:t>представлена </a:t>
            </a:r>
            <a:r>
              <a:rPr lang="ru-RU" dirty="0" err="1" smtClean="0"/>
              <a:t>гіаліновим</a:t>
            </a:r>
            <a:r>
              <a:rPr lang="ru-RU" dirty="0" smtClean="0"/>
              <a:t> </a:t>
            </a:r>
            <a:r>
              <a:rPr lang="ru-RU" dirty="0" err="1" smtClean="0"/>
              <a:t>чи</a:t>
            </a:r>
            <a:endParaRPr lang="ru-RU" dirty="0" smtClean="0"/>
          </a:p>
          <a:p>
            <a:r>
              <a:rPr lang="ru-RU" dirty="0" err="1" smtClean="0"/>
              <a:t>еластичним</a:t>
            </a:r>
            <a:r>
              <a:rPr lang="ru-RU" dirty="0" smtClean="0"/>
              <a:t> </a:t>
            </a:r>
            <a:r>
              <a:rPr lang="ru-RU" dirty="0" err="1" smtClean="0"/>
              <a:t>хрящем</a:t>
            </a:r>
            <a:r>
              <a:rPr lang="ru-RU" dirty="0" smtClean="0"/>
              <a:t>, </a:t>
            </a:r>
            <a:r>
              <a:rPr lang="ru-RU" dirty="0" err="1" smtClean="0"/>
              <a:t>що</a:t>
            </a:r>
            <a:r>
              <a:rPr lang="ru-RU" dirty="0" smtClean="0"/>
              <a:t> </a:t>
            </a:r>
            <a:r>
              <a:rPr lang="ru-RU" dirty="0" err="1" smtClean="0"/>
              <a:t>утворює</a:t>
            </a:r>
            <a:endParaRPr lang="ru-RU" dirty="0" smtClean="0"/>
          </a:p>
          <a:p>
            <a:r>
              <a:rPr lang="ru-RU" dirty="0" err="1" smtClean="0"/>
              <a:t>жорсткий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міцний</a:t>
            </a:r>
            <a:r>
              <a:rPr lang="ru-RU" dirty="0" smtClean="0"/>
              <a:t> каркас, </a:t>
            </a:r>
            <a:r>
              <a:rPr lang="ru-RU" dirty="0" err="1" smtClean="0"/>
              <a:t>який</a:t>
            </a:r>
            <a:r>
              <a:rPr lang="ru-RU" dirty="0" smtClean="0"/>
              <a:t> </a:t>
            </a:r>
            <a:r>
              <a:rPr lang="ru-RU" dirty="0" err="1" smtClean="0"/>
              <a:t>дає</a:t>
            </a:r>
            <a:endParaRPr lang="ru-RU" dirty="0" smtClean="0"/>
          </a:p>
          <a:p>
            <a:r>
              <a:rPr lang="ru-RU" dirty="0" err="1" smtClean="0"/>
              <a:t>змогу</a:t>
            </a:r>
            <a:r>
              <a:rPr lang="ru-RU" dirty="0" smtClean="0"/>
              <a:t> </a:t>
            </a:r>
            <a:r>
              <a:rPr lang="ru-RU" dirty="0" err="1" smtClean="0"/>
              <a:t>підтримувати</a:t>
            </a:r>
            <a:r>
              <a:rPr lang="ru-RU" dirty="0" smtClean="0"/>
              <a:t> </a:t>
            </a:r>
            <a:r>
              <a:rPr lang="ru-RU" dirty="0" err="1" smtClean="0"/>
              <a:t>відкритим</a:t>
            </a:r>
            <a:r>
              <a:rPr lang="ru-RU" dirty="0" smtClean="0"/>
              <a:t> </a:t>
            </a:r>
            <a:r>
              <a:rPr lang="ru-RU" dirty="0" err="1" smtClean="0"/>
              <a:t>просвіт</a:t>
            </a:r>
            <a:endParaRPr lang="ru-RU" dirty="0" smtClean="0"/>
          </a:p>
          <a:p>
            <a:r>
              <a:rPr lang="ru-RU" dirty="0" err="1" smtClean="0"/>
              <a:t>повітряносних</a:t>
            </a:r>
            <a:r>
              <a:rPr lang="ru-RU" dirty="0" smtClean="0"/>
              <a:t> </a:t>
            </a:r>
            <a:r>
              <a:rPr lang="ru-RU" dirty="0" err="1" smtClean="0"/>
              <a:t>шляхів</a:t>
            </a:r>
            <a:r>
              <a:rPr lang="ru-RU" dirty="0" smtClean="0"/>
              <a:t> для </a:t>
            </a:r>
            <a:r>
              <a:rPr lang="ru-RU" dirty="0" err="1" smtClean="0"/>
              <a:t>виконання</a:t>
            </a:r>
            <a:r>
              <a:rPr lang="ru-RU" dirty="0" smtClean="0"/>
              <a:t> </a:t>
            </a:r>
            <a:r>
              <a:rPr lang="ru-RU" dirty="0" err="1" smtClean="0"/>
              <a:t>їх</a:t>
            </a:r>
            <a:endParaRPr lang="ru-RU" dirty="0" smtClean="0"/>
          </a:p>
          <a:p>
            <a:r>
              <a:rPr lang="ru-RU" dirty="0" err="1" smtClean="0"/>
              <a:t>основної</a:t>
            </a:r>
            <a:r>
              <a:rPr lang="ru-RU" dirty="0" smtClean="0"/>
              <a:t> </a:t>
            </a:r>
            <a:r>
              <a:rPr lang="ru-RU" dirty="0" err="1" smtClean="0"/>
              <a:t>функції</a:t>
            </a:r>
            <a:r>
              <a:rPr lang="ru-RU" dirty="0" smtClean="0"/>
              <a:t> — </a:t>
            </a:r>
            <a:r>
              <a:rPr lang="ru-RU" dirty="0" err="1" smtClean="0"/>
              <a:t>просування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endParaRPr lang="ru-RU" dirty="0" smtClean="0"/>
          </a:p>
          <a:p>
            <a:r>
              <a:rPr lang="ru-RU" dirty="0" err="1" smtClean="0"/>
              <a:t>адвентиційна</a:t>
            </a:r>
            <a:r>
              <a:rPr lang="ru-RU" dirty="0" smtClean="0"/>
              <a:t> </a:t>
            </a:r>
            <a:r>
              <a:rPr lang="ru-RU" dirty="0" err="1" smtClean="0"/>
              <a:t>оболонка</a:t>
            </a:r>
            <a:r>
              <a:rPr lang="ru-RU" dirty="0" smtClean="0"/>
              <a:t> —</a:t>
            </a:r>
          </a:p>
          <a:p>
            <a:r>
              <a:rPr lang="ru-RU" dirty="0" err="1" smtClean="0"/>
              <a:t>побудована</a:t>
            </a:r>
            <a:r>
              <a:rPr lang="ru-RU" dirty="0" smtClean="0"/>
              <a:t> </a:t>
            </a:r>
            <a:r>
              <a:rPr lang="ru-RU" dirty="0" err="1" smtClean="0"/>
              <a:t>із</a:t>
            </a:r>
            <a:r>
              <a:rPr lang="ru-RU" dirty="0" smtClean="0"/>
              <a:t> </a:t>
            </a:r>
            <a:r>
              <a:rPr lang="ru-RU" dirty="0" err="1" smtClean="0"/>
              <a:t>пухкої</a:t>
            </a:r>
            <a:r>
              <a:rPr lang="ru-RU" dirty="0" smtClean="0"/>
              <a:t> </a:t>
            </a:r>
            <a:r>
              <a:rPr lang="ru-RU" dirty="0" err="1" smtClean="0"/>
              <a:t>волокнистої</a:t>
            </a:r>
            <a:endParaRPr lang="ru-RU" dirty="0" smtClean="0"/>
          </a:p>
          <a:p>
            <a:r>
              <a:rPr lang="ru-RU" dirty="0" err="1" smtClean="0"/>
              <a:t>сполучної</a:t>
            </a:r>
            <a:r>
              <a:rPr lang="ru-RU" dirty="0" smtClean="0"/>
              <a:t> </a:t>
            </a:r>
            <a:r>
              <a:rPr lang="ru-RU" dirty="0" err="1" smtClean="0"/>
              <a:t>тканини</a:t>
            </a:r>
            <a:endParaRPr lang="ru-RU" dirty="0"/>
          </a:p>
        </p:txBody>
      </p:sp>
    </p:spTree>
  </p:cSld>
  <p:clrMapOvr>
    <a:masterClrMapping/>
  </p:clrMapOvr>
  <p:transition>
    <p:checker/>
  </p:transition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 descr="G:\Images\528px-Respiratory_system_complete_uk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1331640" y="-253227"/>
            <a:ext cx="6264696" cy="7118972"/>
          </a:xfrm>
          <a:prstGeom prst="rect">
            <a:avLst/>
          </a:prstGeom>
          <a:noFill/>
        </p:spPr>
      </p:pic>
    </p:spTree>
  </p:cSld>
  <p:clrMapOvr>
    <a:masterClrMapping/>
  </p:clrMapOvr>
  <p:transition>
    <p:wheel spokes="2"/>
  </p:transition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683568" y="0"/>
            <a:ext cx="7560840" cy="672104"/>
          </a:xfrm>
        </p:spPr>
        <p:txBody>
          <a:bodyPr/>
          <a:lstStyle/>
          <a:p>
            <a:r>
              <a:rPr lang="ru-RU" sz="4000" dirty="0" smtClean="0"/>
              <a:t>Система </a:t>
            </a:r>
            <a:r>
              <a:rPr lang="ru-RU" sz="4000" dirty="0" err="1" smtClean="0"/>
              <a:t>органів</a:t>
            </a:r>
            <a:r>
              <a:rPr lang="ru-RU" sz="4000" dirty="0" smtClean="0"/>
              <a:t> </a:t>
            </a:r>
            <a:r>
              <a:rPr lang="ru-RU" sz="4000" dirty="0" err="1" smtClean="0"/>
              <a:t>дихання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людини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5301208"/>
            <a:ext cx="9144000" cy="1556792"/>
          </a:xfrm>
        </p:spPr>
        <p:txBody>
          <a:bodyPr numCol="2">
            <a:normAutofit fontScale="92500"/>
          </a:bodyPr>
          <a:lstStyle/>
          <a:p>
            <a:r>
              <a:rPr lang="ru-RU" dirty="0" smtClean="0"/>
              <a:t>1: Трахея 2: </a:t>
            </a:r>
            <a:r>
              <a:rPr lang="ru-RU" dirty="0" err="1" smtClean="0"/>
              <a:t>Легенева</a:t>
            </a:r>
            <a:r>
              <a:rPr lang="ru-RU" dirty="0" smtClean="0"/>
              <a:t> </a:t>
            </a:r>
            <a:r>
              <a:rPr lang="ru-RU" dirty="0" err="1" smtClean="0"/>
              <a:t>артерія</a:t>
            </a:r>
            <a:r>
              <a:rPr lang="ru-RU" dirty="0" smtClean="0"/>
              <a:t> 3:</a:t>
            </a:r>
          </a:p>
          <a:p>
            <a:r>
              <a:rPr lang="ru-RU" dirty="0" err="1" smtClean="0"/>
              <a:t>Легенева</a:t>
            </a:r>
            <a:r>
              <a:rPr lang="ru-RU" dirty="0" smtClean="0"/>
              <a:t> вена 4: </a:t>
            </a:r>
            <a:r>
              <a:rPr lang="ru-RU" dirty="0" err="1" smtClean="0"/>
              <a:t>Альвеолярний</a:t>
            </a:r>
            <a:r>
              <a:rPr lang="ru-RU" dirty="0" smtClean="0"/>
              <a:t> </a:t>
            </a:r>
            <a:r>
              <a:rPr lang="ru-RU" dirty="0" err="1" smtClean="0"/>
              <a:t>хід</a:t>
            </a:r>
            <a:r>
              <a:rPr lang="ru-RU" dirty="0" smtClean="0"/>
              <a:t> 5:</a:t>
            </a:r>
          </a:p>
          <a:p>
            <a:r>
              <a:rPr lang="ru-RU" dirty="0" err="1" smtClean="0"/>
              <a:t>Альвеоли</a:t>
            </a:r>
            <a:r>
              <a:rPr lang="ru-RU" dirty="0" smtClean="0"/>
              <a:t> 6: </a:t>
            </a:r>
            <a:r>
              <a:rPr lang="ru-RU" dirty="0" err="1" smtClean="0"/>
              <a:t>Серцева</a:t>
            </a:r>
            <a:r>
              <a:rPr lang="ru-RU" dirty="0" smtClean="0"/>
              <a:t> </a:t>
            </a:r>
            <a:r>
              <a:rPr lang="ru-RU" dirty="0" err="1" smtClean="0"/>
              <a:t>вирізка</a:t>
            </a:r>
            <a:r>
              <a:rPr lang="ru-RU" dirty="0" smtClean="0"/>
              <a:t> </a:t>
            </a:r>
            <a:r>
              <a:rPr lang="ru-RU" dirty="0" err="1" smtClean="0"/>
              <a:t>лівої</a:t>
            </a:r>
            <a:endParaRPr lang="ru-RU" dirty="0" smtClean="0"/>
          </a:p>
          <a:p>
            <a:r>
              <a:rPr lang="ru-RU" dirty="0" err="1" smtClean="0"/>
              <a:t>легені</a:t>
            </a:r>
            <a:r>
              <a:rPr lang="ru-RU" dirty="0" smtClean="0"/>
              <a:t> 7: </a:t>
            </a:r>
            <a:r>
              <a:rPr lang="ru-RU" dirty="0" err="1" smtClean="0"/>
              <a:t>Бронхіоли</a:t>
            </a:r>
            <a:r>
              <a:rPr lang="ru-RU" dirty="0" smtClean="0"/>
              <a:t> 8: </a:t>
            </a:r>
            <a:r>
              <a:rPr lang="ru-RU" dirty="0" err="1" smtClean="0"/>
              <a:t>Третинні</a:t>
            </a:r>
            <a:r>
              <a:rPr lang="ru-RU" dirty="0" smtClean="0"/>
              <a:t> бронхи</a:t>
            </a:r>
          </a:p>
          <a:p>
            <a:r>
              <a:rPr lang="ru-RU" dirty="0" smtClean="0"/>
              <a:t>9: </a:t>
            </a:r>
            <a:r>
              <a:rPr lang="ru-RU" dirty="0" err="1" smtClean="0"/>
              <a:t>Вторинні</a:t>
            </a:r>
            <a:r>
              <a:rPr lang="ru-RU" dirty="0" smtClean="0"/>
              <a:t> бронхи 10: </a:t>
            </a:r>
            <a:r>
              <a:rPr lang="ru-RU" dirty="0" err="1" smtClean="0"/>
              <a:t>Головні</a:t>
            </a:r>
            <a:r>
              <a:rPr lang="ru-RU" dirty="0" smtClean="0"/>
              <a:t> бронхи</a:t>
            </a:r>
          </a:p>
          <a:p>
            <a:r>
              <a:rPr lang="ru-RU" dirty="0" smtClean="0"/>
              <a:t>11: Гортань</a:t>
            </a:r>
            <a:endParaRPr lang="ru-RU" dirty="0"/>
          </a:p>
        </p:txBody>
      </p:sp>
      <p:pic>
        <p:nvPicPr>
          <p:cNvPr id="3074" name="Picture 2" descr="G:\Images\688px-Diagrama_de_los_pulmones.svg.pn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23528" y="764704"/>
            <a:ext cx="8327034" cy="4611338"/>
          </a:xfrm>
          <a:prstGeom prst="rect">
            <a:avLst/>
          </a:prstGeom>
          <a:noFill/>
        </p:spPr>
      </p:pic>
    </p:spTree>
  </p:cSld>
  <p:clrMapOvr>
    <a:masterClrMapping/>
  </p:clrMapOvr>
  <p:transition>
    <p:blinds dir="vert"/>
  </p:transition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3563888" cy="6858000"/>
          </a:xfrm>
        </p:spPr>
        <p:txBody>
          <a:bodyPr>
            <a:noAutofit/>
          </a:bodyPr>
          <a:lstStyle/>
          <a:p>
            <a:r>
              <a:rPr lang="ru-RU" sz="1100" b="1" i="1" dirty="0" smtClean="0"/>
              <a:t>Систему </a:t>
            </a:r>
            <a:r>
              <a:rPr lang="ru-RU" sz="1100" b="1" i="1" dirty="0" err="1" smtClean="0"/>
              <a:t>органів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дихання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людини</a:t>
            </a:r>
            <a:endParaRPr lang="ru-RU" sz="1100" b="1" i="1" dirty="0" smtClean="0"/>
          </a:p>
          <a:p>
            <a:r>
              <a:rPr lang="ru-RU" sz="1100" b="1" i="1" dirty="0" err="1" smtClean="0"/>
              <a:t>становлять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легені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повітроносні</a:t>
            </a:r>
            <a:r>
              <a:rPr lang="ru-RU" sz="1100" b="1" i="1" dirty="0" smtClean="0"/>
              <a:t> шляхи</a:t>
            </a:r>
          </a:p>
          <a:p>
            <a:r>
              <a:rPr lang="ru-RU" sz="1100" b="1" i="1" dirty="0" smtClean="0"/>
              <a:t>( </a:t>
            </a:r>
            <a:r>
              <a:rPr lang="ru-RU" sz="1100" b="1" i="1" dirty="0" err="1" smtClean="0"/>
              <a:t>носова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порожнина</a:t>
            </a:r>
            <a:r>
              <a:rPr lang="ru-RU" sz="1100" b="1" i="1" dirty="0" smtClean="0"/>
              <a:t>, носоглотка ,</a:t>
            </a:r>
          </a:p>
          <a:p>
            <a:r>
              <a:rPr lang="ru-RU" sz="1100" b="1" i="1" dirty="0" smtClean="0"/>
              <a:t>гортань, трахея, бронхи ). </a:t>
            </a:r>
            <a:r>
              <a:rPr lang="ru-RU" sz="1100" b="1" i="1" dirty="0" err="1" smtClean="0"/>
              <a:t>Легені</a:t>
            </a:r>
            <a:endParaRPr lang="ru-RU" sz="1100" b="1" i="1" dirty="0" smtClean="0"/>
          </a:p>
          <a:p>
            <a:r>
              <a:rPr lang="ru-RU" sz="1100" b="1" i="1" dirty="0" err="1" smtClean="0"/>
              <a:t>розміщені</a:t>
            </a:r>
            <a:r>
              <a:rPr lang="ru-RU" sz="1100" b="1" i="1" dirty="0" smtClean="0"/>
              <a:t> в </a:t>
            </a:r>
            <a:r>
              <a:rPr lang="ru-RU" sz="1100" b="1" i="1" dirty="0" err="1" smtClean="0"/>
              <a:t>грудній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порожнині</a:t>
            </a:r>
            <a:r>
              <a:rPr lang="ru-RU" sz="1100" b="1" i="1" dirty="0" smtClean="0"/>
              <a:t> , </a:t>
            </a:r>
            <a:r>
              <a:rPr lang="ru-RU" sz="1100" b="1" i="1" dirty="0" err="1" smtClean="0"/>
              <a:t>в</a:t>
            </a:r>
            <a:r>
              <a:rPr lang="ru-RU" sz="1100" b="1" i="1" dirty="0" smtClean="0"/>
              <a:t> них</a:t>
            </a:r>
          </a:p>
          <a:p>
            <a:r>
              <a:rPr lang="ru-RU" sz="1100" b="1" i="1" dirty="0" err="1" smtClean="0"/>
              <a:t>відбувається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процес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обміну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кисню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endParaRPr lang="ru-RU" sz="1100" b="1" i="1" dirty="0" smtClean="0"/>
          </a:p>
          <a:p>
            <a:r>
              <a:rPr lang="ru-RU" sz="1100" b="1" i="1" dirty="0" err="1" smtClean="0"/>
              <a:t>вуглекислого</a:t>
            </a:r>
            <a:r>
              <a:rPr lang="ru-RU" sz="1100" b="1" i="1" dirty="0" smtClean="0"/>
              <a:t> газу </a:t>
            </a:r>
            <a:r>
              <a:rPr lang="ru-RU" sz="1100" b="1" i="1" dirty="0" err="1" smtClean="0"/>
              <a:t>між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кров'ю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endParaRPr lang="ru-RU" sz="1100" b="1" i="1" dirty="0" smtClean="0"/>
          </a:p>
          <a:p>
            <a:r>
              <a:rPr lang="ru-RU" sz="1100" b="1" i="1" dirty="0" err="1" smtClean="0"/>
              <a:t>атмосферним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повітрям</a:t>
            </a:r>
            <a:r>
              <a:rPr lang="ru-RU" sz="1100" b="1" i="1" dirty="0" smtClean="0"/>
              <a:t>.</a:t>
            </a:r>
          </a:p>
          <a:p>
            <a:r>
              <a:rPr lang="ru-RU" sz="1100" b="1" i="1" dirty="0" err="1" smtClean="0"/>
              <a:t>Повітроносні</a:t>
            </a:r>
            <a:r>
              <a:rPr lang="ru-RU" sz="1100" b="1" i="1" dirty="0" smtClean="0"/>
              <a:t> шляхи </a:t>
            </a:r>
            <a:r>
              <a:rPr lang="ru-RU" sz="1100" b="1" i="1" dirty="0" err="1" smtClean="0"/>
              <a:t>починаються</a:t>
            </a:r>
            <a:endParaRPr lang="ru-RU" sz="1100" b="1" i="1" dirty="0" smtClean="0"/>
          </a:p>
          <a:p>
            <a:r>
              <a:rPr lang="ru-RU" sz="1100" b="1" i="1" dirty="0" smtClean="0"/>
              <a:t>носовою </a:t>
            </a:r>
            <a:r>
              <a:rPr lang="ru-RU" sz="1100" b="1" i="1" dirty="0" err="1" smtClean="0"/>
              <a:t>порожниною</a:t>
            </a:r>
            <a:r>
              <a:rPr lang="ru-RU" sz="1100" b="1" i="1" dirty="0" smtClean="0"/>
              <a:t> , </a:t>
            </a:r>
            <a:r>
              <a:rPr lang="ru-RU" sz="1100" b="1" i="1" dirty="0" err="1" smtClean="0"/>
              <a:t>розділеною</a:t>
            </a:r>
            <a:endParaRPr lang="ru-RU" sz="1100" b="1" i="1" dirty="0" smtClean="0"/>
          </a:p>
          <a:p>
            <a:r>
              <a:rPr lang="ru-RU" sz="1100" b="1" i="1" dirty="0" err="1" smtClean="0"/>
              <a:t>кістково-хрящовою</a:t>
            </a:r>
            <a:r>
              <a:rPr lang="ru-RU" sz="1100" b="1" i="1" dirty="0" smtClean="0"/>
              <a:t> перегородкою на</a:t>
            </a:r>
          </a:p>
          <a:p>
            <a:r>
              <a:rPr lang="ru-RU" sz="1100" b="1" i="1" dirty="0" err="1" smtClean="0"/>
              <a:t>ліву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праву </a:t>
            </a:r>
            <a:r>
              <a:rPr lang="ru-RU" sz="1100" b="1" i="1" dirty="0" err="1" smtClean="0"/>
              <a:t>частини</a:t>
            </a:r>
            <a:r>
              <a:rPr lang="ru-RU" sz="1100" b="1" i="1" dirty="0" smtClean="0"/>
              <a:t>. </a:t>
            </a:r>
            <a:r>
              <a:rPr lang="ru-RU" sz="1100" b="1" i="1" dirty="0" err="1" smtClean="0"/>
              <a:t>Стінки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носової</a:t>
            </a:r>
            <a:endParaRPr lang="ru-RU" sz="1100" b="1" i="1" dirty="0" smtClean="0"/>
          </a:p>
          <a:p>
            <a:r>
              <a:rPr lang="ru-RU" sz="1100" b="1" i="1" dirty="0" err="1" smtClean="0"/>
              <a:t>порожнини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вистелені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слизовою</a:t>
            </a:r>
            <a:endParaRPr lang="ru-RU" sz="1100" b="1" i="1" dirty="0" smtClean="0"/>
          </a:p>
          <a:p>
            <a:r>
              <a:rPr lang="ru-RU" sz="1100" b="1" i="1" dirty="0" err="1" smtClean="0"/>
              <a:t>оболонкою</a:t>
            </a:r>
            <a:r>
              <a:rPr lang="ru-RU" sz="1100" b="1" i="1" dirty="0" smtClean="0"/>
              <a:t> , яка </a:t>
            </a:r>
            <a:r>
              <a:rPr lang="ru-RU" sz="1100" b="1" i="1" dirty="0" err="1" smtClean="0"/>
              <a:t>вкрита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війками</a:t>
            </a:r>
            <a:r>
              <a:rPr lang="ru-RU" sz="1100" b="1" i="1" dirty="0" smtClean="0"/>
              <a:t> ,</a:t>
            </a:r>
          </a:p>
          <a:p>
            <a:r>
              <a:rPr lang="ru-RU" sz="1100" b="1" i="1" dirty="0" smtClean="0"/>
              <a:t>пронизана </a:t>
            </a:r>
            <a:r>
              <a:rPr lang="ru-RU" sz="1100" b="1" i="1" dirty="0" err="1" smtClean="0"/>
              <a:t>кровоносними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судинами</a:t>
            </a:r>
            <a:r>
              <a:rPr lang="ru-RU" sz="1100" b="1" i="1" dirty="0" smtClean="0"/>
              <a:t> ,</a:t>
            </a:r>
          </a:p>
          <a:p>
            <a:r>
              <a:rPr lang="ru-RU" sz="1100" b="1" i="1" dirty="0" err="1" smtClean="0"/>
              <a:t>сальними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потовими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залозами</a:t>
            </a:r>
            <a:r>
              <a:rPr lang="ru-RU" sz="1100" b="1" i="1" dirty="0" smtClean="0"/>
              <a:t> . З</a:t>
            </a:r>
          </a:p>
          <a:p>
            <a:r>
              <a:rPr lang="ru-RU" sz="1100" b="1" i="1" dirty="0" err="1" smtClean="0"/>
              <a:t>носової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порожнини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повітря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послідовно</a:t>
            </a:r>
            <a:endParaRPr lang="ru-RU" sz="1100" b="1" i="1" dirty="0" smtClean="0"/>
          </a:p>
          <a:p>
            <a:r>
              <a:rPr lang="ru-RU" sz="1100" b="1" i="1" dirty="0" err="1" smtClean="0"/>
              <a:t>потрапляє</a:t>
            </a:r>
            <a:r>
              <a:rPr lang="ru-RU" sz="1100" b="1" i="1" dirty="0" smtClean="0"/>
              <a:t> в носоглотку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гортань . </a:t>
            </a:r>
            <a:r>
              <a:rPr lang="ru-RU" sz="1100" b="1" i="1" dirty="0" err="1" smtClean="0"/>
              <a:t>Вхід</a:t>
            </a:r>
            <a:endParaRPr lang="ru-RU" sz="1100" b="1" i="1" dirty="0" smtClean="0"/>
          </a:p>
          <a:p>
            <a:r>
              <a:rPr lang="ru-RU" sz="1100" b="1" i="1" dirty="0" smtClean="0"/>
              <a:t>до </a:t>
            </a:r>
            <a:r>
              <a:rPr lang="ru-RU" sz="1100" b="1" i="1" dirty="0" err="1" smtClean="0"/>
              <a:t>гортані</a:t>
            </a:r>
            <a:r>
              <a:rPr lang="ru-RU" sz="1100" b="1" i="1" dirty="0" smtClean="0"/>
              <a:t> при </a:t>
            </a:r>
            <a:r>
              <a:rPr lang="ru-RU" sz="1100" b="1" i="1" dirty="0" err="1" smtClean="0"/>
              <a:t>ковтанні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їжі</a:t>
            </a:r>
            <a:endParaRPr lang="ru-RU" sz="1100" b="1" i="1" dirty="0" smtClean="0"/>
          </a:p>
          <a:p>
            <a:r>
              <a:rPr lang="ru-RU" sz="1100" b="1" i="1" dirty="0" err="1" smtClean="0"/>
              <a:t>закривається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хрящовим</a:t>
            </a:r>
            <a:endParaRPr lang="ru-RU" sz="1100" b="1" i="1" dirty="0" smtClean="0"/>
          </a:p>
          <a:p>
            <a:r>
              <a:rPr lang="ru-RU" sz="1100" b="1" i="1" dirty="0" smtClean="0"/>
              <a:t>надгортанником . У </a:t>
            </a:r>
            <a:r>
              <a:rPr lang="ru-RU" sz="1100" b="1" i="1" dirty="0" err="1" smtClean="0"/>
              <a:t>гортані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розміщені</a:t>
            </a:r>
            <a:endParaRPr lang="ru-RU" sz="1100" b="1" i="1" dirty="0" smtClean="0"/>
          </a:p>
          <a:p>
            <a:r>
              <a:rPr lang="ru-RU" sz="1100" b="1" i="1" dirty="0" smtClean="0"/>
              <a:t>складки — </a:t>
            </a:r>
            <a:r>
              <a:rPr lang="ru-RU" sz="1100" b="1" i="1" dirty="0" err="1" smtClean="0"/>
              <a:t>голосові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зв'язки</a:t>
            </a:r>
            <a:r>
              <a:rPr lang="ru-RU" sz="1100" b="1" i="1" dirty="0" smtClean="0"/>
              <a:t> , </a:t>
            </a:r>
            <a:r>
              <a:rPr lang="ru-RU" sz="1100" b="1" i="1" dirty="0" err="1" smtClean="0"/>
              <a:t>щілина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між</a:t>
            </a:r>
            <a:endParaRPr lang="ru-RU" sz="1100" b="1" i="1" dirty="0" smtClean="0"/>
          </a:p>
          <a:p>
            <a:r>
              <a:rPr lang="ru-RU" sz="1100" b="1" i="1" dirty="0" err="1" smtClean="0"/>
              <a:t>якими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називається</a:t>
            </a:r>
            <a:r>
              <a:rPr lang="ru-RU" sz="1100" b="1" i="1" dirty="0" smtClean="0"/>
              <a:t> голосовою. </a:t>
            </a:r>
            <a:r>
              <a:rPr lang="ru-RU" sz="1100" b="1" i="1" dirty="0" err="1" smtClean="0"/>
              <a:t>Нижній</a:t>
            </a:r>
            <a:endParaRPr lang="ru-RU" sz="1100" b="1" i="1" dirty="0" smtClean="0"/>
          </a:p>
          <a:p>
            <a:r>
              <a:rPr lang="ru-RU" sz="1100" b="1" i="1" dirty="0" err="1" smtClean="0"/>
              <a:t>відділ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гортані</a:t>
            </a:r>
            <a:r>
              <a:rPr lang="ru-RU" sz="1100" b="1" i="1" dirty="0" smtClean="0"/>
              <a:t> переходить у трахею,</a:t>
            </a:r>
          </a:p>
          <a:p>
            <a:r>
              <a:rPr lang="ru-RU" sz="1100" b="1" i="1" dirty="0" err="1" smtClean="0"/>
              <a:t>передня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стінка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якої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утворена</a:t>
            </a:r>
            <a:endParaRPr lang="ru-RU" sz="1100" b="1" i="1" dirty="0" smtClean="0"/>
          </a:p>
          <a:p>
            <a:r>
              <a:rPr lang="ru-RU" sz="1100" b="1" i="1" dirty="0" err="1" smtClean="0"/>
              <a:t>хрящовими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півкільцями</a:t>
            </a:r>
            <a:r>
              <a:rPr lang="ru-RU" sz="1100" b="1" i="1" dirty="0" smtClean="0"/>
              <a:t>, а </a:t>
            </a:r>
            <a:r>
              <a:rPr lang="ru-RU" sz="1100" b="1" i="1" dirty="0" err="1" smtClean="0"/>
              <a:t>задня</a:t>
            </a:r>
            <a:endParaRPr lang="ru-RU" sz="1100" b="1" i="1" dirty="0" smtClean="0"/>
          </a:p>
          <a:p>
            <a:r>
              <a:rPr lang="ru-RU" sz="1100" b="1" i="1" dirty="0" err="1" smtClean="0"/>
              <a:t>складається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з</a:t>
            </a:r>
            <a:r>
              <a:rPr lang="ru-RU" sz="1100" b="1" i="1" dirty="0" smtClean="0"/>
              <a:t> гладеньких </a:t>
            </a:r>
            <a:r>
              <a:rPr lang="ru-RU" sz="1100" b="1" i="1" dirty="0" err="1" smtClean="0"/>
              <a:t>м'язів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endParaRPr lang="ru-RU" sz="1100" b="1" i="1" dirty="0" smtClean="0"/>
          </a:p>
          <a:p>
            <a:r>
              <a:rPr lang="ru-RU" sz="1100" b="1" i="1" dirty="0" err="1" smtClean="0"/>
              <a:t>прилягає</a:t>
            </a:r>
            <a:r>
              <a:rPr lang="ru-RU" sz="1100" b="1" i="1" dirty="0" smtClean="0"/>
              <a:t> до </a:t>
            </a:r>
            <a:r>
              <a:rPr lang="ru-RU" sz="1100" b="1" i="1" dirty="0" err="1" smtClean="0"/>
              <a:t>стравоходу</a:t>
            </a:r>
            <a:r>
              <a:rPr lang="ru-RU" sz="1100" b="1" i="1" dirty="0" smtClean="0"/>
              <a:t> . Трахея</a:t>
            </a:r>
          </a:p>
          <a:p>
            <a:r>
              <a:rPr lang="ru-RU" sz="1100" b="1" i="1" dirty="0" err="1" smtClean="0"/>
              <a:t>розгалужується</a:t>
            </a:r>
            <a:r>
              <a:rPr lang="ru-RU" sz="1100" b="1" i="1" dirty="0" smtClean="0"/>
              <a:t> на два бронхи , </a:t>
            </a:r>
            <a:r>
              <a:rPr lang="ru-RU" sz="1100" b="1" i="1" dirty="0" err="1" smtClean="0"/>
              <a:t>що</a:t>
            </a:r>
            <a:endParaRPr lang="ru-RU" sz="1100" b="1" i="1" dirty="0" smtClean="0"/>
          </a:p>
          <a:p>
            <a:r>
              <a:rPr lang="ru-RU" sz="1100" b="1" i="1" dirty="0" err="1" smtClean="0"/>
              <a:t>входять</a:t>
            </a:r>
            <a:r>
              <a:rPr lang="ru-RU" sz="1100" b="1" i="1" dirty="0" smtClean="0"/>
              <a:t> у </a:t>
            </a:r>
            <a:r>
              <a:rPr lang="ru-RU" sz="1100" b="1" i="1" dirty="0" err="1" smtClean="0"/>
              <a:t>ліву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праву </a:t>
            </a:r>
            <a:r>
              <a:rPr lang="ru-RU" sz="1100" b="1" i="1" dirty="0" err="1" smtClean="0"/>
              <a:t>легені</a:t>
            </a:r>
            <a:r>
              <a:rPr lang="ru-RU" sz="1100" b="1" i="1" dirty="0" smtClean="0"/>
              <a:t>. Бронхи</a:t>
            </a:r>
          </a:p>
          <a:p>
            <a:r>
              <a:rPr lang="ru-RU" sz="1100" b="1" i="1" dirty="0" err="1" smtClean="0"/>
              <a:t>розгалужуються</a:t>
            </a:r>
            <a:r>
              <a:rPr lang="ru-RU" sz="1100" b="1" i="1" dirty="0" smtClean="0"/>
              <a:t> на </a:t>
            </a:r>
            <a:r>
              <a:rPr lang="ru-RU" sz="1100" b="1" i="1" dirty="0" err="1" smtClean="0"/>
              <a:t>дві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повітроносні</a:t>
            </a:r>
            <a:endParaRPr lang="ru-RU" sz="1100" b="1" i="1" dirty="0" smtClean="0"/>
          </a:p>
          <a:p>
            <a:r>
              <a:rPr lang="ru-RU" sz="1100" b="1" i="1" dirty="0" smtClean="0"/>
              <a:t>трубочки, </a:t>
            </a:r>
            <a:r>
              <a:rPr lang="ru-RU" sz="1100" b="1" i="1" dirty="0" err="1" smtClean="0"/>
              <a:t>діаметр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яких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поступово</a:t>
            </a:r>
            <a:endParaRPr lang="ru-RU" sz="1100" b="1" i="1" dirty="0" smtClean="0"/>
          </a:p>
          <a:p>
            <a:r>
              <a:rPr lang="ru-RU" sz="1100" b="1" i="1" dirty="0" err="1" smtClean="0"/>
              <a:t>зменшується</a:t>
            </a:r>
            <a:r>
              <a:rPr lang="ru-RU" sz="1100" b="1" i="1" dirty="0" smtClean="0"/>
              <a:t>, </a:t>
            </a:r>
            <a:r>
              <a:rPr lang="ru-RU" sz="1100" b="1" i="1" dirty="0" err="1" smtClean="0"/>
              <a:t>і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закінчується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гронами</a:t>
            </a:r>
            <a:endParaRPr lang="ru-RU" sz="1100" b="1" i="1" dirty="0" smtClean="0"/>
          </a:p>
          <a:p>
            <a:r>
              <a:rPr lang="ru-RU" sz="1100" b="1" i="1" dirty="0" err="1" smtClean="0"/>
              <a:t>легеневих</a:t>
            </a:r>
            <a:r>
              <a:rPr lang="ru-RU" sz="1100" b="1" i="1" dirty="0" smtClean="0"/>
              <a:t> </a:t>
            </a:r>
            <a:r>
              <a:rPr lang="ru-RU" sz="1100" b="1" i="1" dirty="0" err="1" smtClean="0"/>
              <a:t>пухирців</a:t>
            </a:r>
            <a:r>
              <a:rPr lang="ru-RU" sz="1100" b="1" i="1" dirty="0" smtClean="0"/>
              <a:t>.</a:t>
            </a:r>
            <a:endParaRPr lang="ru-RU" sz="1100" b="1" i="1" dirty="0"/>
          </a:p>
        </p:txBody>
      </p:sp>
      <p:pic>
        <p:nvPicPr>
          <p:cNvPr id="4098" name="Picture 2" descr="G:\Images\img29.jpg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3605808" y="2704356"/>
            <a:ext cx="5538192" cy="4153644"/>
          </a:xfrm>
          <a:prstGeom prst="rect">
            <a:avLst/>
          </a:prstGeom>
          <a:noFill/>
        </p:spPr>
      </p:pic>
    </p:spTree>
  </p:cSld>
  <p:clrMapOvr>
    <a:masterClrMapping/>
  </p:clrMapOvr>
  <p:transition>
    <p:comb/>
  </p:transition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0" y="0"/>
            <a:ext cx="8892480" cy="6858000"/>
          </a:xfrm>
        </p:spPr>
        <p:txBody>
          <a:bodyPr numCol="2">
            <a:normAutofit fontScale="85000" lnSpcReduction="20000"/>
          </a:bodyPr>
          <a:lstStyle/>
          <a:p>
            <a:r>
              <a:rPr lang="ru-RU" dirty="0" err="1" smtClean="0"/>
              <a:t>Симптоми</a:t>
            </a:r>
            <a:r>
              <a:rPr lang="ru-RU" dirty="0" smtClean="0"/>
              <a:t> </a:t>
            </a:r>
            <a:r>
              <a:rPr lang="ru-RU" dirty="0" err="1" smtClean="0"/>
              <a:t>захворювань</a:t>
            </a:r>
            <a:r>
              <a:rPr lang="ru-RU" dirty="0" smtClean="0"/>
              <a:t> </a:t>
            </a:r>
            <a:r>
              <a:rPr lang="ru-RU" dirty="0" err="1" smtClean="0"/>
              <a:t>дихальної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</a:p>
          <a:p>
            <a:endParaRPr lang="ru-RU" dirty="0" smtClean="0"/>
          </a:p>
          <a:p>
            <a:r>
              <a:rPr lang="ru-RU" dirty="0" smtClean="0"/>
              <a:t> -        Кашель,</a:t>
            </a:r>
          </a:p>
          <a:p>
            <a:endParaRPr lang="ru-RU" dirty="0" smtClean="0"/>
          </a:p>
          <a:p>
            <a:r>
              <a:rPr lang="ru-RU" dirty="0" smtClean="0"/>
              <a:t> -        Нежить,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Чхання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Задишка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Напади </a:t>
            </a:r>
            <a:r>
              <a:rPr lang="ru-RU" dirty="0" err="1" smtClean="0"/>
              <a:t>задухи</a:t>
            </a:r>
            <a:r>
              <a:rPr lang="ru-RU" dirty="0" smtClean="0"/>
              <a:t> (</a:t>
            </a:r>
            <a:r>
              <a:rPr lang="ru-RU" dirty="0" err="1" smtClean="0"/>
              <a:t>нестача</a:t>
            </a:r>
            <a:r>
              <a:rPr lang="ru-RU" dirty="0" smtClean="0"/>
              <a:t> </a:t>
            </a:r>
            <a:r>
              <a:rPr lang="ru-RU" dirty="0" err="1" smtClean="0"/>
              <a:t>повітря</a:t>
            </a:r>
            <a:r>
              <a:rPr lang="ru-RU" dirty="0" smtClean="0"/>
              <a:t>),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Підвищення</a:t>
            </a:r>
            <a:r>
              <a:rPr lang="ru-RU" dirty="0" smtClean="0"/>
              <a:t> </a:t>
            </a:r>
            <a:r>
              <a:rPr lang="ru-RU" dirty="0" err="1" smtClean="0"/>
              <a:t>температури</a:t>
            </a:r>
            <a:r>
              <a:rPr lang="ru-RU" dirty="0" smtClean="0"/>
              <a:t> </a:t>
            </a:r>
            <a:r>
              <a:rPr lang="ru-RU" dirty="0" err="1" smtClean="0"/>
              <a:t>тіла</a:t>
            </a:r>
            <a:r>
              <a:rPr lang="ru-RU" dirty="0" smtClean="0"/>
              <a:t>, лихоманка,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Слабкість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"ломота" в </a:t>
            </a:r>
            <a:r>
              <a:rPr lang="ru-RU" dirty="0" err="1" smtClean="0"/>
              <a:t>тілі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Знесилення</a:t>
            </a:r>
            <a:r>
              <a:rPr lang="ru-RU" dirty="0" smtClean="0"/>
              <a:t>, </a:t>
            </a:r>
            <a:r>
              <a:rPr lang="ru-RU" dirty="0" err="1" smtClean="0"/>
              <a:t>виснаження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Болі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грудної</a:t>
            </a:r>
            <a:r>
              <a:rPr lang="ru-RU" dirty="0" smtClean="0"/>
              <a:t> </a:t>
            </a:r>
            <a:r>
              <a:rPr lang="ru-RU" dirty="0" err="1" smtClean="0"/>
              <a:t>клітини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Набряк носоглотки, горла,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Закладеність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виділення</a:t>
            </a:r>
            <a:r>
              <a:rPr lang="ru-RU" dirty="0" smtClean="0"/>
              <a:t> </a:t>
            </a:r>
            <a:r>
              <a:rPr lang="ru-RU" dirty="0" err="1" smtClean="0"/>
              <a:t>з</a:t>
            </a:r>
            <a:r>
              <a:rPr lang="ru-RU" dirty="0" smtClean="0"/>
              <a:t> носа,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Головний</a:t>
            </a:r>
            <a:r>
              <a:rPr lang="ru-RU" dirty="0" smtClean="0"/>
              <a:t> </a:t>
            </a:r>
            <a:r>
              <a:rPr lang="ru-RU" dirty="0" err="1" smtClean="0"/>
              <a:t>біль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Біль</a:t>
            </a:r>
            <a:r>
              <a:rPr lang="ru-RU" dirty="0" smtClean="0"/>
              <a:t> в </a:t>
            </a:r>
            <a:r>
              <a:rPr lang="ru-RU" dirty="0" err="1" smtClean="0"/>
              <a:t>горлі</a:t>
            </a:r>
            <a:r>
              <a:rPr lang="ru-RU" dirty="0" smtClean="0"/>
              <a:t> (грудка в </a:t>
            </a:r>
            <a:r>
              <a:rPr lang="ru-RU" dirty="0" err="1" smtClean="0"/>
              <a:t>горлі</a:t>
            </a:r>
            <a:r>
              <a:rPr lang="ru-RU" dirty="0" smtClean="0"/>
              <a:t>),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Неприємний</a:t>
            </a:r>
            <a:r>
              <a:rPr lang="ru-RU" dirty="0" smtClean="0"/>
              <a:t> запах </a:t>
            </a:r>
            <a:r>
              <a:rPr lang="ru-RU" dirty="0" err="1" smtClean="0"/>
              <a:t>з</a:t>
            </a:r>
            <a:r>
              <a:rPr lang="ru-RU" dirty="0" smtClean="0"/>
              <a:t> рота,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Втрата</a:t>
            </a:r>
            <a:r>
              <a:rPr lang="ru-RU" dirty="0" smtClean="0"/>
              <a:t> нюху,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Кон'юктивіт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хворобливість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очних</a:t>
            </a:r>
            <a:r>
              <a:rPr lang="ru-RU" dirty="0" smtClean="0"/>
              <a:t> ямок,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Підвищене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знижене</a:t>
            </a:r>
            <a:r>
              <a:rPr lang="ru-RU" dirty="0" smtClean="0"/>
              <a:t> </a:t>
            </a:r>
            <a:r>
              <a:rPr lang="ru-RU" dirty="0" err="1" smtClean="0"/>
              <a:t>слиновиділення</a:t>
            </a:r>
            <a:r>
              <a:rPr lang="ru-RU" dirty="0" smtClean="0"/>
              <a:t>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Хрипкість</a:t>
            </a:r>
            <a:r>
              <a:rPr lang="ru-RU" dirty="0" smtClean="0"/>
              <a:t> </a:t>
            </a:r>
            <a:r>
              <a:rPr lang="ru-RU" dirty="0" err="1" smtClean="0"/>
              <a:t>або</a:t>
            </a:r>
            <a:r>
              <a:rPr lang="ru-RU" dirty="0" smtClean="0"/>
              <a:t> </a:t>
            </a:r>
            <a:r>
              <a:rPr lang="ru-RU" dirty="0" err="1" smtClean="0"/>
              <a:t>повна</a:t>
            </a:r>
            <a:r>
              <a:rPr lang="ru-RU" dirty="0" smtClean="0"/>
              <a:t> </a:t>
            </a:r>
            <a:r>
              <a:rPr lang="ru-RU" dirty="0" err="1" smtClean="0"/>
              <a:t>втрата</a:t>
            </a:r>
            <a:r>
              <a:rPr lang="ru-RU" dirty="0" smtClean="0"/>
              <a:t> голосу,</a:t>
            </a:r>
          </a:p>
          <a:p>
            <a:endParaRPr lang="ru-RU" dirty="0" smtClean="0"/>
          </a:p>
          <a:p>
            <a:r>
              <a:rPr lang="ru-RU" dirty="0" smtClean="0"/>
              <a:t> -        </a:t>
            </a:r>
            <a:r>
              <a:rPr lang="ru-RU" dirty="0" err="1" smtClean="0"/>
              <a:t>Збільшення</a:t>
            </a:r>
            <a:r>
              <a:rPr lang="ru-RU" dirty="0" smtClean="0"/>
              <a:t> </a:t>
            </a:r>
            <a:r>
              <a:rPr lang="ru-RU" dirty="0" err="1" smtClean="0"/>
              <a:t>лімфовузлів</a:t>
            </a:r>
            <a:r>
              <a:rPr lang="ru-RU" dirty="0" smtClean="0"/>
              <a:t> в </a:t>
            </a:r>
            <a:r>
              <a:rPr lang="ru-RU" dirty="0" err="1" smtClean="0"/>
              <a:t>області</a:t>
            </a:r>
            <a:r>
              <a:rPr lang="ru-RU" dirty="0" smtClean="0"/>
              <a:t> </a:t>
            </a:r>
            <a:r>
              <a:rPr lang="ru-RU" dirty="0" err="1" smtClean="0"/>
              <a:t>голови</a:t>
            </a:r>
            <a:r>
              <a:rPr lang="ru-RU" dirty="0" smtClean="0"/>
              <a:t>, </a:t>
            </a:r>
            <a:r>
              <a:rPr lang="ru-RU" dirty="0" err="1" smtClean="0"/>
              <a:t>шиї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грудей</a:t>
            </a:r>
            <a:r>
              <a:rPr lang="ru-RU" dirty="0" smtClean="0"/>
              <a:t>.</a:t>
            </a:r>
            <a:r>
              <a:rPr lang="en-US" dirty="0" smtClean="0"/>
              <a:t> </a:t>
            </a:r>
          </a:p>
          <a:p>
            <a:r>
              <a:rPr lang="ru-RU" dirty="0" err="1" smtClean="0"/>
              <a:t>Захворювання</a:t>
            </a:r>
            <a:r>
              <a:rPr lang="ru-RU" dirty="0" smtClean="0"/>
              <a:t> </a:t>
            </a:r>
            <a:r>
              <a:rPr lang="ru-RU" dirty="0" err="1" smtClean="0"/>
              <a:t>дихальної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</a:p>
          <a:p>
            <a:endParaRPr lang="ru-RU" dirty="0" smtClean="0"/>
          </a:p>
        </p:txBody>
      </p:sp>
    </p:spTree>
  </p:cSld>
  <p:clrMapOvr>
    <a:masterClrMapping/>
  </p:clrMapOvr>
  <p:transition>
    <p:cut thruBlk="1"/>
  </p:transition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67544" y="0"/>
            <a:ext cx="7772400" cy="690352"/>
          </a:xfrm>
        </p:spPr>
        <p:txBody>
          <a:bodyPr/>
          <a:lstStyle/>
          <a:p>
            <a:r>
              <a:rPr lang="ru-RU" sz="4000" dirty="0" err="1" smtClean="0"/>
              <a:t>Захворювання</a:t>
            </a:r>
            <a:r>
              <a:rPr lang="ru-RU" sz="4000" dirty="0" smtClean="0"/>
              <a:t> </a:t>
            </a:r>
            <a:r>
              <a:rPr lang="ru-RU" sz="4000" dirty="0" err="1" smtClean="0"/>
              <a:t>дихальної</a:t>
            </a:r>
            <a:r>
              <a:rPr lang="ru-RU" sz="4000" dirty="0" smtClean="0"/>
              <a:t> </a:t>
            </a:r>
            <a:r>
              <a:rPr lang="ru-RU" sz="4000" dirty="0" err="1" smtClean="0"/>
              <a:t>системи</a:t>
            </a:r>
            <a:endParaRPr lang="ru-RU" sz="4000" dirty="0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179512" y="836712"/>
            <a:ext cx="6624736" cy="5832648"/>
          </a:xfrm>
        </p:spPr>
        <p:txBody>
          <a:bodyPr>
            <a:normAutofit lnSpcReduction="10000"/>
          </a:bodyPr>
          <a:lstStyle/>
          <a:p>
            <a:pPr algn="just"/>
            <a:r>
              <a:rPr lang="ru-RU" dirty="0" err="1" smtClean="0"/>
              <a:t>Ангіна</a:t>
            </a:r>
            <a:r>
              <a:rPr lang="ru-RU" dirty="0" smtClean="0"/>
              <a:t> (</a:t>
            </a:r>
            <a:r>
              <a:rPr lang="ru-RU" dirty="0" err="1" smtClean="0"/>
              <a:t>тонзиліт</a:t>
            </a:r>
            <a:r>
              <a:rPr lang="ru-RU" dirty="0" smtClean="0"/>
              <a:t>)</a:t>
            </a:r>
            <a:r>
              <a:rPr lang="uk-UA" dirty="0" smtClean="0"/>
              <a:t>, грип, </a:t>
            </a:r>
            <a:r>
              <a:rPr lang="uk-UA" dirty="0" err="1" smtClean="0"/>
              <a:t>Інфеційний</a:t>
            </a:r>
            <a:r>
              <a:rPr lang="uk-UA" dirty="0" smtClean="0"/>
              <a:t> риніт, Трахеїт, бронхіт, пневмонія, туберкульоз, риніт, бронхіальна астма..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підтримання</a:t>
            </a:r>
            <a:r>
              <a:rPr lang="ru-RU" dirty="0" smtClean="0"/>
              <a:t> </a:t>
            </a:r>
            <a:r>
              <a:rPr lang="ru-RU" dirty="0" err="1" smtClean="0"/>
              <a:t>дихальної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в</a:t>
            </a:r>
          </a:p>
          <a:p>
            <a:pPr algn="just"/>
            <a:r>
              <a:rPr lang="ru-RU" dirty="0" smtClean="0"/>
              <a:t>нормальному </a:t>
            </a:r>
            <a:r>
              <a:rPr lang="ru-RU" dirty="0" err="1" smtClean="0"/>
              <a:t>стані</a:t>
            </a:r>
            <a:r>
              <a:rPr lang="ru-RU" dirty="0" smtClean="0"/>
              <a:t> </a:t>
            </a:r>
            <a:r>
              <a:rPr lang="ru-RU" dirty="0" err="1" smtClean="0"/>
              <a:t>має</a:t>
            </a:r>
            <a:r>
              <a:rPr lang="ru-RU" dirty="0" smtClean="0"/>
              <a:t> </a:t>
            </a:r>
            <a:r>
              <a:rPr lang="ru-RU" dirty="0" err="1" smtClean="0"/>
              <a:t>значення</a:t>
            </a:r>
            <a:endParaRPr lang="ru-RU" dirty="0" smtClean="0"/>
          </a:p>
          <a:p>
            <a:pPr algn="just"/>
            <a:r>
              <a:rPr lang="ru-RU" dirty="0" smtClean="0"/>
              <a:t>правильна </a:t>
            </a:r>
            <a:r>
              <a:rPr lang="ru-RU" dirty="0" err="1" smtClean="0"/>
              <a:t>організація</a:t>
            </a:r>
            <a:r>
              <a:rPr lang="ru-RU" dirty="0" smtClean="0"/>
              <a:t> </a:t>
            </a:r>
            <a:r>
              <a:rPr lang="ru-RU" dirty="0" err="1" smtClean="0"/>
              <a:t>побуту</a:t>
            </a:r>
            <a:r>
              <a:rPr lang="ru-RU" dirty="0" smtClean="0"/>
              <a:t> ,</a:t>
            </a:r>
          </a:p>
          <a:p>
            <a:pPr algn="just"/>
            <a:r>
              <a:rPr lang="ru-RU" dirty="0" err="1" smtClean="0"/>
              <a:t>загартовування</a:t>
            </a:r>
            <a:r>
              <a:rPr lang="ru-RU" dirty="0" smtClean="0"/>
              <a:t> , </a:t>
            </a:r>
            <a:r>
              <a:rPr lang="ru-RU" dirty="0" err="1" smtClean="0"/>
              <a:t>дотримання</a:t>
            </a:r>
            <a:r>
              <a:rPr lang="ru-RU" dirty="0" smtClean="0"/>
              <a:t> режиму</a:t>
            </a:r>
          </a:p>
          <a:p>
            <a:pPr algn="just"/>
            <a:r>
              <a:rPr lang="ru-RU" dirty="0" err="1" smtClean="0"/>
              <a:t>праці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</a:t>
            </a:r>
            <a:r>
              <a:rPr lang="ru-RU" dirty="0" err="1" smtClean="0"/>
              <a:t>відпочинку</a:t>
            </a:r>
            <a:r>
              <a:rPr lang="ru-RU" dirty="0" smtClean="0"/>
              <a:t>, </a:t>
            </a:r>
            <a:r>
              <a:rPr lang="ru-RU" dirty="0" err="1" smtClean="0"/>
              <a:t>харчування</a:t>
            </a:r>
            <a:r>
              <a:rPr lang="ru-RU" dirty="0" smtClean="0"/>
              <a:t> .</a:t>
            </a:r>
          </a:p>
          <a:p>
            <a:pPr algn="just"/>
            <a:r>
              <a:rPr lang="ru-RU" dirty="0" err="1" smtClean="0"/>
              <a:t>Сприятливо</a:t>
            </a:r>
            <a:r>
              <a:rPr lang="ru-RU" dirty="0" smtClean="0"/>
              <a:t> </a:t>
            </a:r>
            <a:r>
              <a:rPr lang="ru-RU" dirty="0" err="1" smtClean="0"/>
              <a:t>впливають</a:t>
            </a:r>
            <a:r>
              <a:rPr lang="ru-RU" dirty="0" smtClean="0"/>
              <a:t> на роботу</a:t>
            </a:r>
          </a:p>
          <a:p>
            <a:pPr algn="just"/>
            <a:r>
              <a:rPr lang="ru-RU" dirty="0" err="1" smtClean="0"/>
              <a:t>дихальної</a:t>
            </a:r>
            <a:r>
              <a:rPr lang="ru-RU" dirty="0" smtClean="0"/>
              <a:t> </a:t>
            </a:r>
            <a:r>
              <a:rPr lang="ru-RU" dirty="0" err="1" smtClean="0"/>
              <a:t>системи</a:t>
            </a:r>
            <a:r>
              <a:rPr lang="ru-RU" dirty="0" smtClean="0"/>
              <a:t> </a:t>
            </a:r>
            <a:r>
              <a:rPr lang="ru-RU" dirty="0" err="1" smtClean="0"/>
              <a:t>фізична</a:t>
            </a:r>
            <a:r>
              <a:rPr lang="ru-RU" dirty="0" smtClean="0"/>
              <a:t> </a:t>
            </a:r>
            <a:r>
              <a:rPr lang="ru-RU" dirty="0" err="1" smtClean="0"/>
              <a:t>праця</a:t>
            </a:r>
            <a:r>
              <a:rPr lang="ru-RU" dirty="0" smtClean="0"/>
              <a:t>,</a:t>
            </a:r>
          </a:p>
          <a:p>
            <a:pPr algn="just"/>
            <a:r>
              <a:rPr lang="ru-RU" dirty="0" err="1" smtClean="0"/>
              <a:t>заняття</a:t>
            </a:r>
            <a:r>
              <a:rPr lang="ru-RU" dirty="0" smtClean="0"/>
              <a:t> </a:t>
            </a:r>
            <a:r>
              <a:rPr lang="ru-RU" dirty="0" err="1" smtClean="0"/>
              <a:t>фізкультурою</a:t>
            </a:r>
            <a:r>
              <a:rPr lang="ru-RU" dirty="0" smtClean="0"/>
              <a:t> </a:t>
            </a:r>
            <a:r>
              <a:rPr lang="ru-RU" dirty="0" err="1" smtClean="0"/>
              <a:t>і</a:t>
            </a:r>
            <a:r>
              <a:rPr lang="ru-RU" dirty="0" smtClean="0"/>
              <a:t> спортом .</a:t>
            </a:r>
          </a:p>
          <a:p>
            <a:pPr algn="just"/>
            <a:r>
              <a:rPr lang="ru-RU" dirty="0" err="1" smtClean="0"/>
              <a:t>Потрібно</a:t>
            </a:r>
            <a:r>
              <a:rPr lang="ru-RU" dirty="0" smtClean="0"/>
              <a:t> </a:t>
            </a:r>
            <a:r>
              <a:rPr lang="ru-RU" dirty="0" err="1" smtClean="0"/>
              <a:t>вчитися</a:t>
            </a:r>
            <a:r>
              <a:rPr lang="ru-RU" dirty="0" smtClean="0"/>
              <a:t> правильно </a:t>
            </a:r>
            <a:r>
              <a:rPr lang="ru-RU" dirty="0" err="1" smtClean="0"/>
              <a:t>дихати</a:t>
            </a:r>
            <a:r>
              <a:rPr lang="ru-RU" dirty="0" smtClean="0"/>
              <a:t>.</a:t>
            </a:r>
          </a:p>
          <a:p>
            <a:pPr algn="just"/>
            <a:r>
              <a:rPr lang="ru-RU" dirty="0" smtClean="0"/>
              <a:t>Для </a:t>
            </a:r>
            <a:r>
              <a:rPr lang="ru-RU" dirty="0" err="1" smtClean="0"/>
              <a:t>цього</a:t>
            </a:r>
            <a:r>
              <a:rPr lang="ru-RU" dirty="0" smtClean="0"/>
              <a:t> треба </a:t>
            </a:r>
            <a:r>
              <a:rPr lang="ru-RU" dirty="0" err="1" smtClean="0"/>
              <a:t>застосовувати</a:t>
            </a:r>
            <a:endParaRPr lang="ru-RU" dirty="0" smtClean="0"/>
          </a:p>
          <a:p>
            <a:pPr algn="just"/>
            <a:r>
              <a:rPr lang="ru-RU" dirty="0" err="1" smtClean="0"/>
              <a:t>комплекси</a:t>
            </a:r>
            <a:r>
              <a:rPr lang="ru-RU" dirty="0" smtClean="0"/>
              <a:t> </a:t>
            </a:r>
            <a:r>
              <a:rPr lang="ru-RU" dirty="0" err="1" smtClean="0"/>
              <a:t>фізичних</a:t>
            </a:r>
            <a:r>
              <a:rPr lang="ru-RU" dirty="0" smtClean="0"/>
              <a:t> </a:t>
            </a:r>
            <a:r>
              <a:rPr lang="ru-RU" dirty="0" err="1" smtClean="0"/>
              <a:t>вправ</a:t>
            </a:r>
            <a:r>
              <a:rPr lang="ru-RU" dirty="0" smtClean="0"/>
              <a:t>, </a:t>
            </a:r>
            <a:r>
              <a:rPr lang="ru-RU" dirty="0" err="1" smtClean="0"/>
              <a:t>які</a:t>
            </a:r>
            <a:endParaRPr lang="ru-RU" dirty="0" smtClean="0"/>
          </a:p>
          <a:p>
            <a:pPr algn="just"/>
            <a:r>
              <a:rPr lang="ru-RU" dirty="0" err="1" smtClean="0"/>
              <a:t>розвивають</a:t>
            </a:r>
            <a:r>
              <a:rPr lang="ru-RU" dirty="0" smtClean="0"/>
              <a:t> </a:t>
            </a:r>
            <a:r>
              <a:rPr lang="ru-RU" dirty="0" err="1" smtClean="0"/>
              <a:t>дихання</a:t>
            </a:r>
            <a:r>
              <a:rPr lang="ru-RU" dirty="0" smtClean="0"/>
              <a:t>.</a:t>
            </a:r>
          </a:p>
          <a:p>
            <a:endParaRPr lang="ru-RU" dirty="0"/>
          </a:p>
        </p:txBody>
      </p:sp>
      <p:pic>
        <p:nvPicPr>
          <p:cNvPr id="6146" name="Picture 2" descr="G:\Images\l46.gif"/>
          <p:cNvPicPr>
            <a:picLocks noChangeAspect="1" noChangeArrowheads="1" noCrop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516216" y="1052736"/>
            <a:ext cx="2433513" cy="2092821"/>
          </a:xfrm>
          <a:prstGeom prst="rect">
            <a:avLst/>
          </a:prstGeom>
          <a:noFill/>
        </p:spPr>
      </p:pic>
    </p:spTree>
  </p:cSld>
  <p:clrMapOvr>
    <a:masterClrMapping/>
  </p:clrMapOvr>
  <p:transition>
    <p:plus/>
  </p:transition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uk-UA" dirty="0" smtClean="0"/>
              <a:t>Дякую за увагу! 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/>
          </a:p>
        </p:txBody>
      </p:sp>
    </p:spTree>
  </p:cSld>
  <p:clrMapOvr>
    <a:masterClrMapping/>
  </p:clrMapOvr>
  <p:transition>
    <p:newsflash/>
  </p:transition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Поток">
  <a:themeElements>
    <a:clrScheme name="Поток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Поток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Поток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46</TotalTime>
  <Words>700</Words>
  <Application>Microsoft Office PowerPoint</Application>
  <PresentationFormat>Экран (4:3)</PresentationFormat>
  <Paragraphs>153</Paragraphs>
  <Slides>9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9</vt:i4>
      </vt:variant>
    </vt:vector>
  </HeadingPairs>
  <TitlesOfParts>
    <vt:vector size="10" baseType="lpstr">
      <vt:lpstr>Поток</vt:lpstr>
      <vt:lpstr>Дихальна система</vt:lpstr>
      <vt:lpstr>Слайд 2</vt:lpstr>
      <vt:lpstr>Будова дихальної системи</vt:lpstr>
      <vt:lpstr>Слайд 4</vt:lpstr>
      <vt:lpstr>Система органів дихання людини</vt:lpstr>
      <vt:lpstr>Слайд 6</vt:lpstr>
      <vt:lpstr>Слайд 7</vt:lpstr>
      <vt:lpstr>Захворювання дихальної системи</vt:lpstr>
      <vt:lpstr>Дякую за увагу! 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Дихальна система</dc:title>
  <cp:lastModifiedBy>RePack by SPecialiST</cp:lastModifiedBy>
  <cp:revision>6</cp:revision>
  <dcterms:modified xsi:type="dcterms:W3CDTF">2015-01-17T20:59:54Z</dcterms:modified>
</cp:coreProperties>
</file>