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D9ED7-E2D9-4985-AF9C-85F645A3505C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516E-76FB-4904-82D6-B9D0E3BB4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04664"/>
            <a:ext cx="6948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latin typeface="+mj-lt"/>
              </a:rPr>
              <a:t>Presentation on Nottingham and Bristol</a:t>
            </a:r>
            <a:endParaRPr lang="ru-RU" sz="54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260648"/>
            <a:ext cx="8229600" cy="1143000"/>
          </a:xfrm>
        </p:spPr>
        <p:txBody>
          <a:bodyPr/>
          <a:lstStyle/>
          <a:p>
            <a:r>
              <a:rPr lang="en-US" dirty="0" smtClean="0"/>
              <a:t>Attractions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14280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Civil architecture of most of Bristol died during German air raids : One Night Only 2 November 1940 the city was dropped 15,000 bombs. Ancient Church of the Knights Templar was left in ruins as a reminder of the devastation . Surviving buildings are remarkable Theatre Royal and Cabot Tower , built in 1897 to commemorate the American expedition </a:t>
            </a:r>
            <a:r>
              <a:rPr lang="en-US" sz="1600" dirty="0" err="1" smtClean="0"/>
              <a:t>quatercentenary</a:t>
            </a:r>
            <a:r>
              <a:rPr lang="en-US" sz="1600" dirty="0" smtClean="0"/>
              <a:t> famous sailor. University of Bristol was founded in 1909 on the basis of the university college. </a:t>
            </a:r>
            <a:r>
              <a:rPr lang="en-US" sz="1600" dirty="0" err="1" smtClean="0"/>
              <a:t>Colston</a:t>
            </a:r>
            <a:r>
              <a:rPr lang="en-US" sz="1600" dirty="0" smtClean="0"/>
              <a:t> School operates from 1708 and Bristol Elementary School , Catholic school and school at the Queen Elizabeth Hospital are counting their stories with Tudor 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371781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91680" y="98072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Thank you </a:t>
            </a:r>
            <a:r>
              <a:rPr lang="en-US" sz="4000" b="1" i="1" dirty="0" smtClean="0">
                <a:solidFill>
                  <a:schemeClr val="bg1"/>
                </a:solidFill>
              </a:rPr>
              <a:t>for</a:t>
            </a:r>
            <a:endParaRPr lang="ru-RU" sz="4000" b="1" i="1" dirty="0" smtClean="0">
              <a:solidFill>
                <a:schemeClr val="bg1"/>
              </a:solidFill>
            </a:endParaRP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attention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_178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9344" y="260648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latin typeface="+mj-lt"/>
              </a:rPr>
              <a:t>Nottingham</a:t>
            </a:r>
            <a:endParaRPr lang="ru-RU" sz="4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996952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Nottingham - a city and unitary unit in the UK, in the ceremonial county of Nottinghamshire (England). Situated on the River Trent.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229600" cy="1143000"/>
          </a:xfrm>
        </p:spPr>
        <p:txBody>
          <a:bodyPr/>
          <a:lstStyle/>
          <a:p>
            <a:r>
              <a:rPr lang="en-US" dirty="0" smtClean="0"/>
              <a:t>History of Nottingham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2592288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484784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Nottingham was founded by Saxon settlers, about the VII century, then it won the Danes. In the IX century, it became one of five cities in the Danish law. </a:t>
            </a:r>
          </a:p>
          <a:p>
            <a:endParaRPr lang="en-US" dirty="0" smtClean="0"/>
          </a:p>
          <a:p>
            <a:r>
              <a:rPr lang="en-US" dirty="0" smtClean="0"/>
              <a:t>According to the official version, the name of the city in ancient times sounded like </a:t>
            </a:r>
            <a:r>
              <a:rPr lang="en-US" dirty="0" err="1" smtClean="0"/>
              <a:t>Snottingaham</a:t>
            </a:r>
            <a:r>
              <a:rPr lang="en-US" dirty="0" smtClean="0"/>
              <a:t> happened on behalf of one of the local leaders, Snot. Sound "s" at the beginning of the word was subsequently lost. </a:t>
            </a:r>
          </a:p>
          <a:p>
            <a:endParaRPr lang="en-US" dirty="0" smtClean="0"/>
          </a:p>
          <a:p>
            <a:r>
              <a:rPr lang="en-US" dirty="0" smtClean="0"/>
              <a:t>Nottingham city name associated with the origin of the legend of Robin Hood. The city is a monument to the famous highwayman.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30120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statue of Robin Hood in Sherwood Forest, where  once lived a brave gang, robbing the rich to help the poor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en-US" dirty="0" smtClean="0"/>
              <a:t>Education in Nottingham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283152" cy="19267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city is the University of Nottingham, which has branches in Malaysia and China.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6048672" cy="40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260648"/>
            <a:ext cx="8229600" cy="1143000"/>
          </a:xfrm>
        </p:spPr>
        <p:txBody>
          <a:bodyPr/>
          <a:lstStyle/>
          <a:p>
            <a:r>
              <a:rPr lang="en-US" dirty="0" smtClean="0"/>
              <a:t>Attractions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690864" cy="223224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Uollaton</a:t>
            </a:r>
            <a:r>
              <a:rPr lang="en-US" sz="2000" dirty="0" smtClean="0"/>
              <a:t> Hall - one of the key monuments of the English Renaissance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/>
              <a:t>All Saints Church (Nottingham)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340768"/>
            <a:ext cx="464356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80391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31840" y="3326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latin typeface="+mj-lt"/>
              </a:rPr>
              <a:t>Bristol</a:t>
            </a:r>
            <a:endParaRPr lang="ru-RU" sz="5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09120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Bristol - a city in England, unitary entity with the status of "city" and ceremonial county, a port in the South West of England in the UK, on the River Avon, near its confluence with the Bristol Bay Atlantic Ocean.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332656"/>
            <a:ext cx="8229600" cy="1143000"/>
          </a:xfrm>
        </p:spPr>
        <p:txBody>
          <a:bodyPr/>
          <a:lstStyle/>
          <a:p>
            <a:r>
              <a:rPr lang="en-US" dirty="0" smtClean="0"/>
              <a:t>History of Bristol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04864"/>
            <a:ext cx="52081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On-site Bristol in Roman times there was a military camp </a:t>
            </a:r>
            <a:r>
              <a:rPr lang="en-US" dirty="0" err="1" smtClean="0"/>
              <a:t>Abona</a:t>
            </a:r>
            <a:r>
              <a:rPr lang="en-US" dirty="0" smtClean="0"/>
              <a:t> (Latin </a:t>
            </a:r>
            <a:r>
              <a:rPr lang="en-US" dirty="0" err="1" smtClean="0"/>
              <a:t>Abona</a:t>
            </a:r>
            <a:r>
              <a:rPr lang="en-US" dirty="0" smtClean="0"/>
              <a:t>), from which led to </a:t>
            </a:r>
            <a:r>
              <a:rPr lang="en-US" dirty="0" err="1" smtClean="0"/>
              <a:t>Batu</a:t>
            </a:r>
            <a:r>
              <a:rPr lang="en-US" dirty="0" smtClean="0"/>
              <a:t> paved road. After checking in Britain England town was renamed </a:t>
            </a:r>
            <a:r>
              <a:rPr lang="en-US" dirty="0" err="1" smtClean="0"/>
              <a:t>Brycgstow</a:t>
            </a:r>
            <a:endParaRPr lang="en-US" dirty="0" smtClean="0"/>
          </a:p>
          <a:p>
            <a:r>
              <a:rPr lang="en-US" dirty="0" smtClean="0"/>
              <a:t>Bristol continued to prosper and grow throughout the XVIII century, keeping the value of the leading port of the British Empire.</a:t>
            </a:r>
          </a:p>
          <a:p>
            <a:r>
              <a:rPr lang="en-US" dirty="0" smtClean="0"/>
              <a:t>Several spurred the development of Bristol railway construction in 1841 and the famous suspension bridge over a deep gorge of Avon in 1864.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260648"/>
            <a:ext cx="8229600" cy="1143000"/>
          </a:xfrm>
        </p:spPr>
        <p:txBody>
          <a:bodyPr/>
          <a:lstStyle/>
          <a:p>
            <a:r>
              <a:rPr lang="en-US" dirty="0" smtClean="0"/>
              <a:t>Culture in Bristol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9987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Bristol - an important cultural center of the United Kingdom. Here are the famous theaters, museums, including the Bristol Industrial Museum and several art galleries.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620468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260648"/>
            <a:ext cx="8229600" cy="1143000"/>
          </a:xfrm>
        </p:spPr>
        <p:txBody>
          <a:bodyPr/>
          <a:lstStyle/>
          <a:p>
            <a:r>
              <a:rPr lang="en-US" dirty="0" smtClean="0"/>
              <a:t>Attractions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21481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main attraction is Bristol </a:t>
            </a:r>
            <a:r>
              <a:rPr lang="en-US" sz="1600" dirty="0" err="1" smtClean="0"/>
              <a:t>Bristol</a:t>
            </a:r>
            <a:r>
              <a:rPr lang="en-US" sz="1600" dirty="0" smtClean="0"/>
              <a:t> Cathedral , in the past the abbey church of St.. Augustine , build the XII and XVI century in the Gothic style , and during the Reformation facing the Cathedral , the center of the Anglican Diocese of Bristol . The tallest building in the city for centuries remained the parish church of St Mary </a:t>
            </a:r>
            <a:r>
              <a:rPr lang="en-US" sz="1600" dirty="0" err="1" smtClean="0"/>
              <a:t>Redcliffe</a:t>
            </a:r>
            <a:r>
              <a:rPr lang="en-US" sz="1600" dirty="0" smtClean="0"/>
              <a:t> , built mostly in the XV century and recognized by Queen Elizabeth I the best parish church in her kingdom ; for her altar William Hogarth wrote his famous triptych .</a:t>
            </a:r>
          </a:p>
          <a:p>
            <a:endParaRPr lang="en-US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4984"/>
            <a:ext cx="404085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3583947" cy="26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242</TotalTime>
  <Words>568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Слайд 1</vt:lpstr>
      <vt:lpstr>Слайд 2</vt:lpstr>
      <vt:lpstr>History of Nottingham </vt:lpstr>
      <vt:lpstr>Education in Nottingham</vt:lpstr>
      <vt:lpstr>Attractions</vt:lpstr>
      <vt:lpstr>Слайд 6</vt:lpstr>
      <vt:lpstr>History of Bristol</vt:lpstr>
      <vt:lpstr>Culture in Bristol </vt:lpstr>
      <vt:lpstr>Attractions</vt:lpstr>
      <vt:lpstr>Attractions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2014-05-12T18:21:57Z</dcterms:created>
  <dcterms:modified xsi:type="dcterms:W3CDTF">2014-07-10T16:28:01Z</dcterms:modified>
</cp:coreProperties>
</file>