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sldIdLst>
    <p:sldId id="256" r:id="rId2"/>
    <p:sldId id="257" r:id="rId3"/>
    <p:sldId id="259" r:id="rId4"/>
    <p:sldId id="260" r:id="rId5"/>
    <p:sldId id="261" r:id="rId6"/>
    <p:sldId id="262"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EE8D36E-B157-423B-94E4-A8BA10E3FA94}" type="datetimeFigureOut">
              <a:rPr lang="ru-RU" smtClean="0"/>
              <a:t>18.11.2014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855094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E8D36E-B157-423B-94E4-A8BA10E3FA94}" type="datetimeFigureOut">
              <a:rPr lang="ru-RU" smtClean="0"/>
              <a:t>18.11.2014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1636953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E8D36E-B157-423B-94E4-A8BA10E3FA94}" type="datetimeFigureOut">
              <a:rPr lang="ru-RU" smtClean="0"/>
              <a:t>18.11.2014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1111381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E8D36E-B157-423B-94E4-A8BA10E3FA94}" type="datetimeFigureOut">
              <a:rPr lang="ru-RU" smtClean="0"/>
              <a:t>18.11.2014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F633ED-456E-4EB9-B1F9-7488831CD105}" type="slidenum">
              <a:rPr lang="ru-RU" smtClean="0"/>
              <a:t>‹#›</a:t>
            </a:fld>
            <a:endParaRPr lang="ru-RU"/>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21160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E8D36E-B157-423B-94E4-A8BA10E3FA94}" type="datetimeFigureOut">
              <a:rPr lang="ru-RU" smtClean="0"/>
              <a:t>18.11.2014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4188379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EE8D36E-B157-423B-94E4-A8BA10E3FA94}" type="datetimeFigureOut">
              <a:rPr lang="ru-RU" smtClean="0"/>
              <a:t>18.11.2014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23115378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BEE8D36E-B157-423B-94E4-A8BA10E3FA94}" type="datetimeFigureOut">
              <a:rPr lang="ru-RU" smtClean="0"/>
              <a:t>18.11.2014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30969202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EE8D36E-B157-423B-94E4-A8BA10E3FA94}" type="datetimeFigureOut">
              <a:rPr lang="ru-RU" smtClean="0"/>
              <a:t>18.11.2014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482858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EE8D36E-B157-423B-94E4-A8BA10E3FA94}" type="datetimeFigureOut">
              <a:rPr lang="ru-RU" smtClean="0"/>
              <a:t>18.11.2014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2176549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EE8D36E-B157-423B-94E4-A8BA10E3FA94}" type="datetimeFigureOut">
              <a:rPr lang="ru-RU" smtClean="0"/>
              <a:t>18.11.2014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626123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ru-RU" smtClean="0"/>
              <a:t>Образец заголовка</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EE8D36E-B157-423B-94E4-A8BA10E3FA94}" type="datetimeFigureOut">
              <a:rPr lang="ru-RU" smtClean="0"/>
              <a:t>18.11.2014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27183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EE8D36E-B157-423B-94E4-A8BA10E3FA94}" type="datetimeFigureOut">
              <a:rPr lang="ru-RU" smtClean="0"/>
              <a:t>18.11.2014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78541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913795" y="2912232"/>
            <a:ext cx="5107208" cy="287896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912232"/>
            <a:ext cx="5095357" cy="287896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EE8D36E-B157-423B-94E4-A8BA10E3FA94}" type="datetimeFigureOut">
              <a:rPr lang="ru-RU" smtClean="0"/>
              <a:t>18.11.2014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428381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EE8D36E-B157-423B-94E4-A8BA10E3FA94}" type="datetimeFigureOut">
              <a:rPr lang="ru-RU" smtClean="0"/>
              <a:t>18.11.2014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296251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E8D36E-B157-423B-94E4-A8BA10E3FA94}" type="datetimeFigureOut">
              <a:rPr lang="ru-RU" smtClean="0"/>
              <a:t>18.11.2014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368123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ru-RU" smtClean="0"/>
              <a:t>Образец заголовка</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E8D36E-B157-423B-94E4-A8BA10E3FA94}" type="datetimeFigureOut">
              <a:rPr lang="ru-RU" smtClean="0"/>
              <a:t>18.11.2014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479251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EE8D36E-B157-423B-94E4-A8BA10E3FA94}" type="datetimeFigureOut">
              <a:rPr lang="ru-RU" smtClean="0"/>
              <a:t>18.11.2014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0F633ED-456E-4EB9-B1F9-7488831CD105}" type="slidenum">
              <a:rPr lang="ru-RU" smtClean="0"/>
              <a:t>‹#›</a:t>
            </a:fld>
            <a:endParaRPr lang="ru-RU"/>
          </a:p>
        </p:txBody>
      </p:sp>
    </p:spTree>
    <p:extLst>
      <p:ext uri="{BB962C8B-B14F-4D97-AF65-F5344CB8AC3E}">
        <p14:creationId xmlns:p14="http://schemas.microsoft.com/office/powerpoint/2010/main" val="2633524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EE8D36E-B157-423B-94E4-A8BA10E3FA94}" type="datetimeFigureOut">
              <a:rPr lang="ru-RU" smtClean="0"/>
              <a:t>18.11.2014</a:t>
            </a:fld>
            <a:endParaRPr lang="ru-RU"/>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0F633ED-456E-4EB9-B1F9-7488831CD105}" type="slidenum">
              <a:rPr lang="ru-RU" smtClean="0"/>
              <a:t>‹#›</a:t>
            </a:fld>
            <a:endParaRPr lang="ru-RU"/>
          </a:p>
        </p:txBody>
      </p:sp>
    </p:spTree>
    <p:extLst>
      <p:ext uri="{BB962C8B-B14F-4D97-AF65-F5344CB8AC3E}">
        <p14:creationId xmlns:p14="http://schemas.microsoft.com/office/powerpoint/2010/main" val="1809560497"/>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499616"/>
            <a:ext cx="12192000" cy="3135059"/>
          </a:xfrm>
        </p:spPr>
        <p:txBody>
          <a:bodyPr>
            <a:noAutofit/>
          </a:bodyPr>
          <a:lstStyle/>
          <a:p>
            <a:r>
              <a:rPr lang="en-US" sz="6600" b="1" i="1" dirty="0"/>
              <a:t>"Family </a:t>
            </a:r>
            <a:r>
              <a:rPr lang="en-US" sz="6600" b="1" dirty="0"/>
              <a:t>Relationships</a:t>
            </a:r>
            <a:r>
              <a:rPr lang="en-US" sz="6600" b="1" i="1" dirty="0"/>
              <a:t> </a:t>
            </a:r>
            <a:r>
              <a:rPr lang="en-US" sz="6600" b="1" i="1" dirty="0" smtClean="0"/>
              <a:t>– </a:t>
            </a:r>
            <a:r>
              <a:rPr lang="uk-UA" sz="6600" b="1" dirty="0" smtClean="0"/>
              <a:t>сімейні</a:t>
            </a:r>
            <a:r>
              <a:rPr lang="uk-UA" sz="6600" b="1" i="1" dirty="0" smtClean="0"/>
              <a:t> відносини</a:t>
            </a:r>
            <a:r>
              <a:rPr lang="ru-RU" sz="6600" b="1" i="1" dirty="0" smtClean="0"/>
              <a:t>"</a:t>
            </a:r>
            <a:r>
              <a:rPr lang="ru-RU" sz="6600" b="1" i="1" dirty="0"/>
              <a:t/>
            </a:r>
            <a:br>
              <a:rPr lang="ru-RU" sz="6600" b="1" i="1" dirty="0"/>
            </a:br>
            <a:endParaRPr lang="ru-RU" sz="6600" i="1" dirty="0"/>
          </a:p>
        </p:txBody>
      </p:sp>
      <p:sp>
        <p:nvSpPr>
          <p:cNvPr id="3" name="Подзаголовок 2"/>
          <p:cNvSpPr>
            <a:spLocks noGrp="1"/>
          </p:cNvSpPr>
          <p:nvPr>
            <p:ph type="subTitle" idx="1"/>
          </p:nvPr>
        </p:nvSpPr>
        <p:spPr>
          <a:xfrm>
            <a:off x="3803904" y="6061774"/>
            <a:ext cx="4584192" cy="796226"/>
          </a:xfrm>
        </p:spPr>
        <p:txBody>
          <a:bodyPr>
            <a:noAutofit/>
          </a:bodyPr>
          <a:lstStyle/>
          <a:p>
            <a:r>
              <a:rPr lang="uk-UA" sz="1800" b="1" i="1" dirty="0" smtClean="0"/>
              <a:t>Підготувала учениця 11-Б класу</a:t>
            </a:r>
          </a:p>
          <a:p>
            <a:r>
              <a:rPr lang="uk-UA" sz="1800" b="1" i="1" dirty="0" smtClean="0"/>
              <a:t>Вайло Юлія</a:t>
            </a:r>
            <a:endParaRPr lang="ru-RU" sz="1800" b="1" i="1" dirty="0"/>
          </a:p>
        </p:txBody>
      </p:sp>
    </p:spTree>
    <p:extLst>
      <p:ext uri="{BB962C8B-B14F-4D97-AF65-F5344CB8AC3E}">
        <p14:creationId xmlns:p14="http://schemas.microsoft.com/office/powerpoint/2010/main" val="34518267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55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0"/>
            <a:ext cx="4379975" cy="6858000"/>
          </a:xfrm>
        </p:spPr>
        <p:txBody>
          <a:bodyPr>
            <a:normAutofit/>
          </a:bodyPr>
          <a:lstStyle/>
          <a:p>
            <a:r>
              <a:rPr lang="en-US" sz="1400" b="0" dirty="0" smtClean="0"/>
              <a:t>The family is very important as a unit in our society. Nothing else but family can be an emotional center of people’s life, can be a transmitter of culture and raising children. Every mother feels great affection for her children and tries to bring them up in a proper way. Understanding between the members of the family and consideration for others are very important in family relationship. Tenderness, warm-heartedness and respect must always be present in the family to make it friendly.</a:t>
            </a:r>
            <a:r>
              <a:rPr lang="uk-UA" sz="1400" b="0" dirty="0" smtClean="0"/>
              <a:t/>
            </a:r>
            <a:br>
              <a:rPr lang="uk-UA" sz="1400" b="0" dirty="0" smtClean="0"/>
            </a:br>
            <a:r>
              <a:rPr lang="uk-UA" sz="1400" b="0" dirty="0"/>
              <a:t/>
            </a:r>
            <a:br>
              <a:rPr lang="uk-UA" sz="1400" b="0" dirty="0"/>
            </a:br>
            <a:r>
              <a:rPr lang="uk-UA" sz="1400" b="0" dirty="0"/>
              <a:t>Сім'я дуже важлива як єдине ціле в нашому суспільстві. Ніщо інше</a:t>
            </a:r>
            <a:r>
              <a:rPr lang="uk-UA" sz="1400" b="0" dirty="0" smtClean="0"/>
              <a:t>, ніж сім'я </a:t>
            </a:r>
            <a:r>
              <a:rPr lang="uk-UA" sz="1400" b="0" dirty="0"/>
              <a:t>не може бути емоційним центром народного життя, може бути передавачем культури та виховання дітей. Кожна мати відчуває велику прихильність до своїх дітей і намагається привести їх у належному порядку. Розуміння між членами сім'ї та </a:t>
            </a:r>
            <a:r>
              <a:rPr lang="uk-UA" sz="1400" b="0" dirty="0" smtClean="0"/>
              <a:t>повага </a:t>
            </a:r>
            <a:r>
              <a:rPr lang="uk-UA" sz="1400" b="0" dirty="0"/>
              <a:t>до інших людей дуже </a:t>
            </a:r>
            <a:r>
              <a:rPr lang="uk-UA" sz="1400" b="0" dirty="0" smtClean="0"/>
              <a:t>важлива </a:t>
            </a:r>
            <a:r>
              <a:rPr lang="uk-UA" sz="1400" b="0" dirty="0"/>
              <a:t>в сімейних відносинах. Ніжність, душевна теплота й повага завжди повинні бути присутніми в родині, щоб зробити його зручним</a:t>
            </a:r>
            <a:r>
              <a:rPr lang="uk-UA" sz="1200" dirty="0"/>
              <a:t>.</a:t>
            </a:r>
            <a:endParaRPr lang="ru-RU" sz="1200"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79976" y="950976"/>
            <a:ext cx="7812024" cy="4709160"/>
          </a:xfrm>
        </p:spPr>
      </p:pic>
    </p:spTree>
    <p:extLst>
      <p:ext uri="{BB962C8B-B14F-4D97-AF65-F5344CB8AC3E}">
        <p14:creationId xmlns:p14="http://schemas.microsoft.com/office/powerpoint/2010/main" val="1973145247"/>
      </p:ext>
    </p:extLst>
  </p:cSld>
  <p:clrMapOvr>
    <a:masterClrMapping/>
  </p:clrMapOvr>
  <mc:AlternateContent xmlns:mc="http://schemas.openxmlformats.org/markup-compatibility/2006">
    <mc:Choice xmlns:p14="http://schemas.microsoft.com/office/powerpoint/2010/main" Requires="p14">
      <p:transition spd="slow" p14:dur="2250">
        <p:push dir="u"/>
      </p:transition>
    </mc:Choice>
    <mc:Fallback>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2218944"/>
          </a:xfrm>
        </p:spPr>
        <p:txBody>
          <a:bodyPr>
            <a:normAutofit/>
          </a:bodyPr>
          <a:lstStyle/>
          <a:p>
            <a:r>
              <a:rPr lang="en-US" sz="1200" b="0" dirty="0"/>
              <a:t>A lot of activities help members of the family to be on friendly terms: discussing all the family plans together, going on trips hikes together, visiting museums, theaters, exhibitions and exchanging opinions about them, sharing the same joys and sorrows. If you think of the others in the family you show your love and attention in everyday life, you can hurt them if you are selfish, not sincere and rude. It is very important to visit relatives on holidays, on birthdays, on anniversaries and develop close relationship. We feel more affection for our relatives when we are parted from them.</a:t>
            </a:r>
            <a:r>
              <a:rPr lang="uk-UA" sz="1200" b="0" dirty="0"/>
              <a:t/>
            </a:r>
            <a:br>
              <a:rPr lang="uk-UA" sz="1200" b="0" dirty="0"/>
            </a:br>
            <a:r>
              <a:rPr lang="uk-UA" sz="1200" b="0" dirty="0"/>
              <a:t/>
            </a:r>
            <a:br>
              <a:rPr lang="uk-UA" sz="1200" b="0" dirty="0"/>
            </a:br>
            <a:r>
              <a:rPr lang="ru-RU" sz="1200" b="0" dirty="0" err="1"/>
              <a:t>Багато</a:t>
            </a:r>
            <a:r>
              <a:rPr lang="ru-RU" sz="1200" b="0" dirty="0"/>
              <a:t> </a:t>
            </a:r>
            <a:r>
              <a:rPr lang="ru-RU" sz="1200" b="0" dirty="0" err="1"/>
              <a:t>заходів</a:t>
            </a:r>
            <a:r>
              <a:rPr lang="ru-RU" sz="1200" b="0" dirty="0"/>
              <a:t> </a:t>
            </a:r>
            <a:r>
              <a:rPr lang="ru-RU" sz="1200" b="0" dirty="0" err="1"/>
              <a:t>допоможе</a:t>
            </a:r>
            <a:r>
              <a:rPr lang="ru-RU" sz="1200" b="0" dirty="0"/>
              <a:t> </a:t>
            </a:r>
            <a:r>
              <a:rPr lang="ru-RU" sz="1200" b="0" dirty="0" smtClean="0"/>
              <a:t>членам </a:t>
            </a:r>
            <a:r>
              <a:rPr lang="ru-RU" sz="1200" b="0" dirty="0" err="1" smtClean="0"/>
              <a:t>сім'ї</a:t>
            </a:r>
            <a:r>
              <a:rPr lang="ru-RU" sz="1200" b="0" dirty="0" smtClean="0"/>
              <a:t> бути </a:t>
            </a:r>
            <a:r>
              <a:rPr lang="ru-RU" sz="1200" b="0" dirty="0"/>
              <a:t>в </a:t>
            </a:r>
            <a:r>
              <a:rPr lang="ru-RU" sz="1200" b="0" dirty="0" err="1"/>
              <a:t>дружніх</a:t>
            </a:r>
            <a:r>
              <a:rPr lang="ru-RU" sz="1200" b="0" dirty="0"/>
              <a:t> </a:t>
            </a:r>
            <a:r>
              <a:rPr lang="ru-RU" sz="1200" b="0" dirty="0" err="1"/>
              <a:t>стосунках</a:t>
            </a:r>
            <a:r>
              <a:rPr lang="ru-RU" sz="1200" b="0" dirty="0"/>
              <a:t>: </a:t>
            </a:r>
            <a:r>
              <a:rPr lang="ru-RU" sz="1200" b="0" dirty="0" err="1" smtClean="0"/>
              <a:t>обговорення</a:t>
            </a:r>
            <a:r>
              <a:rPr lang="ru-RU" sz="1200" b="0" dirty="0" smtClean="0"/>
              <a:t> </a:t>
            </a:r>
            <a:r>
              <a:rPr lang="ru-RU" sz="1200" b="0" dirty="0" err="1" smtClean="0"/>
              <a:t>всіх</a:t>
            </a:r>
            <a:r>
              <a:rPr lang="ru-RU" sz="1200" b="0" dirty="0" smtClean="0"/>
              <a:t> </a:t>
            </a:r>
            <a:r>
              <a:rPr lang="ru-RU" sz="1200" b="0" dirty="0" err="1" smtClean="0"/>
              <a:t>сімейних</a:t>
            </a:r>
            <a:r>
              <a:rPr lang="ru-RU" sz="1200" b="0" dirty="0" smtClean="0"/>
              <a:t> </a:t>
            </a:r>
            <a:r>
              <a:rPr lang="ru-RU" sz="1200" b="0" dirty="0" err="1" smtClean="0"/>
              <a:t>планів</a:t>
            </a:r>
            <a:r>
              <a:rPr lang="ru-RU" sz="1200" b="0" dirty="0" smtClean="0"/>
              <a:t> </a:t>
            </a:r>
            <a:r>
              <a:rPr lang="ru-RU" sz="1200" b="0" dirty="0"/>
              <a:t>разом, </a:t>
            </a:r>
            <a:r>
              <a:rPr lang="ru-RU" sz="1200" b="0" dirty="0" err="1"/>
              <a:t>збираємося</a:t>
            </a:r>
            <a:r>
              <a:rPr lang="ru-RU" sz="1200" b="0" dirty="0"/>
              <a:t> на </a:t>
            </a:r>
            <a:r>
              <a:rPr lang="ru-RU" sz="1200" b="0" dirty="0" err="1" smtClean="0"/>
              <a:t>екскурсії</a:t>
            </a:r>
            <a:r>
              <a:rPr lang="ru-RU" sz="1200" b="0" dirty="0" smtClean="0"/>
              <a:t>, </a:t>
            </a:r>
            <a:r>
              <a:rPr lang="ru-RU" sz="1200" b="0" dirty="0"/>
              <a:t>походи разом, </a:t>
            </a:r>
            <a:r>
              <a:rPr lang="ru-RU" sz="1200" b="0" dirty="0" err="1"/>
              <a:t>відвідуючи</a:t>
            </a:r>
            <a:r>
              <a:rPr lang="ru-RU" sz="1200" b="0" dirty="0"/>
              <a:t> </a:t>
            </a:r>
            <a:r>
              <a:rPr lang="ru-RU" sz="1200" b="0" dirty="0" err="1"/>
              <a:t>музеї</a:t>
            </a:r>
            <a:r>
              <a:rPr lang="ru-RU" sz="1200" b="0" dirty="0"/>
              <a:t>, </a:t>
            </a:r>
            <a:r>
              <a:rPr lang="ru-RU" sz="1200" b="0" dirty="0" err="1"/>
              <a:t>театри</a:t>
            </a:r>
            <a:r>
              <a:rPr lang="ru-RU" sz="1200" b="0" dirty="0"/>
              <a:t>, </a:t>
            </a:r>
            <a:r>
              <a:rPr lang="ru-RU" sz="1200" b="0" dirty="0" err="1"/>
              <a:t>виставки</a:t>
            </a:r>
            <a:r>
              <a:rPr lang="ru-RU" sz="1200" b="0" dirty="0"/>
              <a:t> та </a:t>
            </a:r>
            <a:r>
              <a:rPr lang="ru-RU" sz="1200" b="0" dirty="0" err="1"/>
              <a:t>обмін</a:t>
            </a:r>
            <a:r>
              <a:rPr lang="ru-RU" sz="1200" b="0" dirty="0"/>
              <a:t> думками про них, </a:t>
            </a:r>
            <a:r>
              <a:rPr lang="ru-RU" sz="1200" b="0" dirty="0" err="1"/>
              <a:t>розділяючи</a:t>
            </a:r>
            <a:r>
              <a:rPr lang="ru-RU" sz="1200" b="0" dirty="0"/>
              <a:t> </a:t>
            </a:r>
            <a:r>
              <a:rPr lang="ru-RU" sz="1200" b="0" dirty="0" err="1"/>
              <a:t>ті</a:t>
            </a:r>
            <a:r>
              <a:rPr lang="ru-RU" sz="1200" b="0" dirty="0"/>
              <a:t> ж </a:t>
            </a:r>
            <a:r>
              <a:rPr lang="ru-RU" sz="1200" b="0" dirty="0" err="1"/>
              <a:t>радості</a:t>
            </a:r>
            <a:r>
              <a:rPr lang="ru-RU" sz="1200" b="0" dirty="0"/>
              <a:t> та </a:t>
            </a:r>
            <a:r>
              <a:rPr lang="ru-RU" sz="1200" b="0" dirty="0" err="1"/>
              <a:t>прикрощі</a:t>
            </a:r>
            <a:r>
              <a:rPr lang="ru-RU" sz="1200" b="0" dirty="0"/>
              <a:t>. </a:t>
            </a:r>
            <a:r>
              <a:rPr lang="ru-RU" sz="1200" b="0" dirty="0" err="1"/>
              <a:t>Якщо</a:t>
            </a:r>
            <a:r>
              <a:rPr lang="ru-RU" sz="1200" b="0" dirty="0"/>
              <a:t> </a:t>
            </a:r>
            <a:r>
              <a:rPr lang="ru-RU" sz="1200" b="0" dirty="0" err="1"/>
              <a:t>ви</a:t>
            </a:r>
            <a:r>
              <a:rPr lang="ru-RU" sz="1200" b="0" dirty="0"/>
              <a:t> </a:t>
            </a:r>
            <a:r>
              <a:rPr lang="ru-RU" sz="1200" b="0" dirty="0" err="1"/>
              <a:t>думаєте</a:t>
            </a:r>
            <a:r>
              <a:rPr lang="ru-RU" sz="1200" b="0" dirty="0"/>
              <a:t> про </a:t>
            </a:r>
            <a:r>
              <a:rPr lang="ru-RU" sz="1200" b="0" dirty="0" err="1"/>
              <a:t>інших</a:t>
            </a:r>
            <a:r>
              <a:rPr lang="ru-RU" sz="1200" b="0" dirty="0"/>
              <a:t> в </a:t>
            </a:r>
            <a:r>
              <a:rPr lang="ru-RU" sz="1200" b="0" dirty="0" err="1"/>
              <a:t>родині</a:t>
            </a:r>
            <a:r>
              <a:rPr lang="ru-RU" sz="1200" b="0" dirty="0"/>
              <a:t> </a:t>
            </a:r>
            <a:r>
              <a:rPr lang="ru-RU" sz="1200" b="0" dirty="0" err="1"/>
              <a:t>ви</a:t>
            </a:r>
            <a:r>
              <a:rPr lang="ru-RU" sz="1200" b="0" dirty="0"/>
              <a:t> </a:t>
            </a:r>
            <a:r>
              <a:rPr lang="ru-RU" sz="1200" b="0" dirty="0" err="1"/>
              <a:t>показати</a:t>
            </a:r>
            <a:r>
              <a:rPr lang="ru-RU" sz="1200" b="0" dirty="0"/>
              <a:t> свою </a:t>
            </a:r>
            <a:r>
              <a:rPr lang="ru-RU" sz="1200" b="0" dirty="0" err="1"/>
              <a:t>любов</a:t>
            </a:r>
            <a:r>
              <a:rPr lang="ru-RU" sz="1200" b="0" dirty="0"/>
              <a:t> і </a:t>
            </a:r>
            <a:r>
              <a:rPr lang="ru-RU" sz="1200" b="0" dirty="0" err="1"/>
              <a:t>увагу</a:t>
            </a:r>
            <a:r>
              <a:rPr lang="ru-RU" sz="1200" b="0" dirty="0"/>
              <a:t> в </a:t>
            </a:r>
            <a:r>
              <a:rPr lang="ru-RU" sz="1200" b="0" dirty="0" err="1"/>
              <a:t>повсякденному</a:t>
            </a:r>
            <a:r>
              <a:rPr lang="ru-RU" sz="1200" b="0" dirty="0"/>
              <a:t> </a:t>
            </a:r>
            <a:r>
              <a:rPr lang="ru-RU" sz="1200" b="0" dirty="0" err="1"/>
              <a:t>житті</a:t>
            </a:r>
            <a:r>
              <a:rPr lang="ru-RU" sz="1200" b="0" dirty="0"/>
              <a:t>, </a:t>
            </a:r>
            <a:r>
              <a:rPr lang="ru-RU" sz="1200" b="0" dirty="0" err="1"/>
              <a:t>ви</a:t>
            </a:r>
            <a:r>
              <a:rPr lang="ru-RU" sz="1200" b="0" dirty="0"/>
              <a:t> можете </a:t>
            </a:r>
            <a:r>
              <a:rPr lang="ru-RU" sz="1200" b="0" dirty="0" err="1"/>
              <a:t>пошкодити</a:t>
            </a:r>
            <a:r>
              <a:rPr lang="ru-RU" sz="1200" b="0" dirty="0"/>
              <a:t> </a:t>
            </a:r>
            <a:r>
              <a:rPr lang="ru-RU" sz="1200" b="0" dirty="0" err="1"/>
              <a:t>їх</a:t>
            </a:r>
            <a:r>
              <a:rPr lang="ru-RU" sz="1200" b="0" dirty="0"/>
              <a:t>, </a:t>
            </a:r>
            <a:r>
              <a:rPr lang="ru-RU" sz="1200" b="0" dirty="0" err="1"/>
              <a:t>якщо</a:t>
            </a:r>
            <a:r>
              <a:rPr lang="ru-RU" sz="1200" b="0" dirty="0"/>
              <a:t> </a:t>
            </a:r>
            <a:r>
              <a:rPr lang="ru-RU" sz="1200" b="0" dirty="0" err="1"/>
              <a:t>ви</a:t>
            </a:r>
            <a:r>
              <a:rPr lang="ru-RU" sz="1200" b="0" dirty="0"/>
              <a:t> </a:t>
            </a:r>
            <a:r>
              <a:rPr lang="ru-RU" sz="1200" b="0" dirty="0" err="1"/>
              <a:t>егоїстичні</a:t>
            </a:r>
            <a:r>
              <a:rPr lang="ru-RU" sz="1200" b="0" dirty="0"/>
              <a:t>, не </a:t>
            </a:r>
            <a:r>
              <a:rPr lang="ru-RU" sz="1200" b="0" dirty="0" err="1" smtClean="0"/>
              <a:t>щирі</a:t>
            </a:r>
            <a:r>
              <a:rPr lang="ru-RU" sz="1200" b="0" dirty="0" smtClean="0"/>
              <a:t> </a:t>
            </a:r>
            <a:r>
              <a:rPr lang="ru-RU" sz="1200" b="0" dirty="0"/>
              <a:t>і </a:t>
            </a:r>
            <a:r>
              <a:rPr lang="ru-RU" sz="1200" b="0" dirty="0" err="1" smtClean="0"/>
              <a:t>грубі</a:t>
            </a:r>
            <a:r>
              <a:rPr lang="ru-RU" sz="1200" b="0" dirty="0" smtClean="0"/>
              <a:t>. </a:t>
            </a:r>
            <a:r>
              <a:rPr lang="ru-RU" sz="1200" b="0" dirty="0" err="1"/>
              <a:t>Дуже</a:t>
            </a:r>
            <a:r>
              <a:rPr lang="ru-RU" sz="1200" b="0" dirty="0"/>
              <a:t> </a:t>
            </a:r>
            <a:r>
              <a:rPr lang="ru-RU" sz="1200" b="0" dirty="0" err="1" smtClean="0"/>
              <a:t>важливо</a:t>
            </a:r>
            <a:r>
              <a:rPr lang="ru-RU" sz="1200" b="0" dirty="0" smtClean="0"/>
              <a:t> </a:t>
            </a:r>
            <a:r>
              <a:rPr lang="ru-RU" sz="1200" b="0" dirty="0" err="1"/>
              <a:t>відвідати</a:t>
            </a:r>
            <a:r>
              <a:rPr lang="ru-RU" sz="1200" b="0" dirty="0"/>
              <a:t> </a:t>
            </a:r>
            <a:r>
              <a:rPr lang="ru-RU" sz="1200" b="0" dirty="0" err="1"/>
              <a:t>родичів</a:t>
            </a:r>
            <a:r>
              <a:rPr lang="ru-RU" sz="1200" b="0" dirty="0"/>
              <a:t> на свята, на </a:t>
            </a:r>
            <a:r>
              <a:rPr lang="ru-RU" sz="1200" b="0" dirty="0" err="1"/>
              <a:t>дні</a:t>
            </a:r>
            <a:r>
              <a:rPr lang="ru-RU" sz="1200" b="0" dirty="0"/>
              <a:t> </a:t>
            </a:r>
            <a:r>
              <a:rPr lang="ru-RU" sz="1200" b="0" dirty="0" err="1"/>
              <a:t>народження</a:t>
            </a:r>
            <a:r>
              <a:rPr lang="ru-RU" sz="1200" b="0" dirty="0"/>
              <a:t>, на </a:t>
            </a:r>
            <a:r>
              <a:rPr lang="ru-RU" sz="1200" b="0" dirty="0" err="1"/>
              <a:t>ювілеї</a:t>
            </a:r>
            <a:r>
              <a:rPr lang="ru-RU" sz="1200" b="0" dirty="0"/>
              <a:t> та </a:t>
            </a:r>
            <a:r>
              <a:rPr lang="ru-RU" sz="1200" b="0" dirty="0" err="1"/>
              <a:t>розвивати</a:t>
            </a:r>
            <a:r>
              <a:rPr lang="ru-RU" sz="1200" b="0" dirty="0"/>
              <a:t> </a:t>
            </a:r>
            <a:r>
              <a:rPr lang="ru-RU" sz="1200" b="0" dirty="0" err="1"/>
              <a:t>тісні</a:t>
            </a:r>
            <a:r>
              <a:rPr lang="ru-RU" sz="1200" b="0" dirty="0"/>
              <a:t> </a:t>
            </a:r>
            <a:r>
              <a:rPr lang="ru-RU" sz="1200" b="0" dirty="0" err="1" smtClean="0"/>
              <a:t>відносини</a:t>
            </a:r>
            <a:r>
              <a:rPr lang="ru-RU" sz="1200" b="0" dirty="0" smtClean="0"/>
              <a:t> </a:t>
            </a:r>
            <a:r>
              <a:rPr lang="ru-RU" sz="1200" b="0" dirty="0" err="1" smtClean="0"/>
              <a:t>тоді</a:t>
            </a:r>
            <a:r>
              <a:rPr lang="ru-RU" sz="1200" b="0" dirty="0" smtClean="0"/>
              <a:t> ми </a:t>
            </a:r>
            <a:r>
              <a:rPr lang="ru-RU" sz="1200" b="0" dirty="0" err="1"/>
              <a:t>відчуваємо</a:t>
            </a:r>
            <a:r>
              <a:rPr lang="ru-RU" sz="1200" b="0" dirty="0"/>
              <a:t> </a:t>
            </a:r>
            <a:r>
              <a:rPr lang="ru-RU" sz="1200" b="0" dirty="0" err="1"/>
              <a:t>більше</a:t>
            </a:r>
            <a:r>
              <a:rPr lang="ru-RU" sz="1200" b="0" dirty="0"/>
              <a:t> </a:t>
            </a:r>
            <a:r>
              <a:rPr lang="ru-RU" sz="1200" b="0" dirty="0" err="1"/>
              <a:t>прихильності</a:t>
            </a:r>
            <a:r>
              <a:rPr lang="ru-RU" sz="1200" b="0" dirty="0"/>
              <a:t> до наших </a:t>
            </a:r>
            <a:r>
              <a:rPr lang="ru-RU" sz="1200" b="0" dirty="0" err="1"/>
              <a:t>родичів</a:t>
            </a:r>
            <a:r>
              <a:rPr lang="ru-RU" sz="1200" b="0" dirty="0"/>
              <a:t>, коли ми </a:t>
            </a:r>
            <a:r>
              <a:rPr lang="ru-RU" sz="1200" b="0" dirty="0" err="1"/>
              <a:t>розлучилися</a:t>
            </a:r>
            <a:r>
              <a:rPr lang="ru-RU" sz="1200" b="0" dirty="0"/>
              <a:t> з ним.</a:t>
            </a:r>
            <a:br>
              <a:rPr lang="ru-RU" sz="1200" b="0" dirty="0"/>
            </a:br>
            <a:endParaRPr lang="ru-RU" sz="1200" b="0" dirty="0"/>
          </a:p>
        </p:txBody>
      </p:sp>
      <p:pic>
        <p:nvPicPr>
          <p:cNvPr id="10" name="Объект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0593" y="2218944"/>
            <a:ext cx="6700164" cy="4639056"/>
          </a:xfrm>
        </p:spPr>
      </p:pic>
    </p:spTree>
    <p:extLst>
      <p:ext uri="{BB962C8B-B14F-4D97-AF65-F5344CB8AC3E}">
        <p14:creationId xmlns:p14="http://schemas.microsoft.com/office/powerpoint/2010/main" val="2662193582"/>
      </p:ext>
    </p:extLst>
  </p:cSld>
  <p:clrMapOvr>
    <a:masterClrMapping/>
  </p:clrMapOvr>
  <mc:AlternateContent xmlns:mc="http://schemas.openxmlformats.org/markup-compatibility/2006">
    <mc:Choice xmlns:p14="http://schemas.microsoft.com/office/powerpoint/2010/main" Requires="p14">
      <p:transition spd="slow" p14:dur="2500">
        <p:blinds dir="vert"/>
      </p:transition>
    </mc:Choice>
    <mc:Fallback>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9048" y="0"/>
            <a:ext cx="5340096" cy="6858000"/>
          </a:xfrm>
        </p:spPr>
        <p:txBody>
          <a:bodyPr>
            <a:normAutofit/>
          </a:bodyPr>
          <a:lstStyle/>
          <a:p>
            <a:pPr algn="r"/>
            <a:r>
              <a:rPr lang="en-US" sz="1200" b="0" dirty="0"/>
              <a:t>The proverb says, » /Absence makes the heart grow fonder». When the family is friendly, everybody has the warmed feelings of returning home where dear relatives are waiting for them. There are different opinions on how children should be treated if they disobey their parents, break the rules, do forbidden things, don’t keep their words or promises. Some people think that parents should be patient, kind and understanding. The rules and children’s behaviors are discussed in such families</a:t>
            </a:r>
            <a:r>
              <a:rPr lang="en-US" sz="1200" b="0" dirty="0" smtClean="0"/>
              <a:t>.</a:t>
            </a:r>
            <a:r>
              <a:rPr lang="uk-UA" sz="1200" b="0" dirty="0" smtClean="0"/>
              <a:t/>
            </a:r>
            <a:br>
              <a:rPr lang="uk-UA" sz="1200" b="0" dirty="0" smtClean="0"/>
            </a:br>
            <a:r>
              <a:rPr lang="uk-UA" sz="1200" b="0" dirty="0"/>
              <a:t/>
            </a:r>
            <a:br>
              <a:rPr lang="uk-UA" sz="1200" b="0" dirty="0"/>
            </a:br>
            <a:r>
              <a:rPr lang="uk-UA" sz="1200" b="0" dirty="0"/>
              <a:t>Прислів'я каже, »/ Відсутність змушує серце стати більш люблячим». Коли сім'я дружна, кожен має </a:t>
            </a:r>
            <a:r>
              <a:rPr lang="uk-UA" sz="1200" b="0" dirty="0" smtClean="0"/>
              <a:t>теплі </a:t>
            </a:r>
            <a:r>
              <a:rPr lang="uk-UA" sz="1200" b="0" dirty="0"/>
              <a:t>почуття </a:t>
            </a:r>
            <a:r>
              <a:rPr lang="uk-UA" sz="1200" b="0" dirty="0" smtClean="0"/>
              <a:t>повертаючись </a:t>
            </a:r>
            <a:r>
              <a:rPr lang="uk-UA" sz="1200" b="0" dirty="0"/>
              <a:t>додому, де дорогі родичі чекають їх. Існують різні думки про те, як діти повинні розглядатися, якщо вони не </a:t>
            </a:r>
            <a:r>
              <a:rPr lang="uk-UA" sz="1200" b="0" dirty="0" smtClean="0"/>
              <a:t>підкорюються </a:t>
            </a:r>
            <a:r>
              <a:rPr lang="uk-UA" sz="1200" b="0" dirty="0"/>
              <a:t>своїм батькам, </a:t>
            </a:r>
            <a:r>
              <a:rPr lang="uk-UA" sz="1200" b="0" dirty="0" smtClean="0"/>
              <a:t>порушують </a:t>
            </a:r>
            <a:r>
              <a:rPr lang="uk-UA" sz="1200" b="0" dirty="0"/>
              <a:t>правила, </a:t>
            </a:r>
            <a:r>
              <a:rPr lang="uk-UA" sz="1200" b="0" dirty="0" smtClean="0"/>
              <a:t>роблять </a:t>
            </a:r>
            <a:r>
              <a:rPr lang="uk-UA" sz="1200" b="0" dirty="0"/>
              <a:t>заборонені речі, не </a:t>
            </a:r>
            <a:r>
              <a:rPr lang="uk-UA" sz="1200" b="0" dirty="0" smtClean="0"/>
              <a:t>тримають </a:t>
            </a:r>
            <a:r>
              <a:rPr lang="uk-UA" sz="1200" b="0" dirty="0"/>
              <a:t>свої слова чи обіцянки. Деякі люди думають, що батьки повинні бути терплячими, добрими і розуміння. Правила та дитячі моделі поведінки обговорюються в таких сім'ях.</a:t>
            </a:r>
            <a:endParaRPr lang="ru-RU" sz="1200" b="0"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72760"/>
            <a:ext cx="5614416" cy="3922942"/>
          </a:xfrm>
        </p:spPr>
      </p:pic>
    </p:spTree>
    <p:extLst>
      <p:ext uri="{BB962C8B-B14F-4D97-AF65-F5344CB8AC3E}">
        <p14:creationId xmlns:p14="http://schemas.microsoft.com/office/powerpoint/2010/main" val="83148626"/>
      </p:ext>
    </p:extLst>
  </p:cSld>
  <p:clrMapOvr>
    <a:masterClrMapping/>
  </p:clrMapOvr>
  <mc:AlternateContent xmlns:mc="http://schemas.openxmlformats.org/markup-compatibility/2006">
    <mc:Choice xmlns:p14="http://schemas.microsoft.com/office/powerpoint/2010/main" Requires="p14">
      <p:transition spd="slow" p14:dur="4000">
        <p14:glitter pattern="hexago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754880"/>
            <a:ext cx="12192000" cy="1591056"/>
          </a:xfrm>
        </p:spPr>
        <p:txBody>
          <a:bodyPr>
            <a:normAutofit/>
          </a:bodyPr>
          <a:lstStyle/>
          <a:p>
            <a:r>
              <a:rPr lang="en-US" sz="1600" b="0" dirty="0"/>
              <a:t>From my point of view, such principles won’t do a lot of good. Fear and punishment will lead to selfishness, cruelty and lies. But «love and kindness will save the world». </a:t>
            </a:r>
            <a:r>
              <a:rPr lang="uk-UA" sz="1600" b="0" dirty="0" smtClean="0"/>
              <a:t/>
            </a:r>
            <a:br>
              <a:rPr lang="uk-UA" sz="1600" b="0" dirty="0" smtClean="0"/>
            </a:br>
            <a:r>
              <a:rPr lang="uk-UA" sz="1600" b="0" dirty="0"/>
              <a:t/>
            </a:r>
            <a:br>
              <a:rPr lang="uk-UA" sz="1600" b="0" dirty="0"/>
            </a:br>
            <a:r>
              <a:rPr lang="uk-UA" sz="1600" b="0" dirty="0"/>
              <a:t>З моєї точки зору, такі принципи не будуть робити багато хорошого. Страх і кара призведе до егоїзму, жорстокості і брехні. Але «любов і доброта врятує світ». </a:t>
            </a:r>
            <a:endParaRPr lang="ru-RU" sz="1600" b="0"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68574" y="0"/>
            <a:ext cx="5874258" cy="4443983"/>
          </a:xfrm>
        </p:spPr>
      </p:pic>
    </p:spTree>
    <p:extLst>
      <p:ext uri="{BB962C8B-B14F-4D97-AF65-F5344CB8AC3E}">
        <p14:creationId xmlns:p14="http://schemas.microsoft.com/office/powerpoint/2010/main" val="2850350081"/>
      </p:ext>
    </p:extLst>
  </p:cSld>
  <p:clrMapOvr>
    <a:masterClrMapping/>
  </p:clrMapOvr>
  <mc:AlternateContent xmlns:mc="http://schemas.openxmlformats.org/markup-compatibility/2006">
    <mc:Choice xmlns:p14="http://schemas.microsoft.com/office/powerpoint/2010/main" Requires="p14">
      <p:transition spd="slow" p14:dur="4250">
        <p14:vortex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204348" y="484632"/>
            <a:ext cx="5875644" cy="6035040"/>
          </a:xfrm>
        </p:spPr>
        <p:txBody>
          <a:bodyPr>
            <a:normAutofit/>
          </a:bodyPr>
          <a:lstStyle/>
          <a:p>
            <a:r>
              <a:rPr lang="en-US" sz="1800" dirty="0"/>
              <a:t>I can tell a lot about my home, but to make a long story short I can say, that speaking about my home, I don’t mean a flat as it is , I mean people, who are dear to me, who love me and are always waiting for me. That is why, wherever I were I would always hurry home</a:t>
            </a:r>
            <a:r>
              <a:rPr lang="en-US" sz="1800" dirty="0" smtClean="0"/>
              <a:t>.</a:t>
            </a:r>
            <a:endParaRPr lang="uk-UA" sz="1800" dirty="0" smtClean="0"/>
          </a:p>
          <a:p>
            <a:endParaRPr lang="uk-UA" sz="1800" dirty="0"/>
          </a:p>
          <a:p>
            <a:r>
              <a:rPr lang="ru-RU" sz="1800" dirty="0"/>
              <a:t>Я </a:t>
            </a:r>
            <a:r>
              <a:rPr lang="ru-RU" sz="1800" dirty="0" err="1"/>
              <a:t>можу</a:t>
            </a:r>
            <a:r>
              <a:rPr lang="ru-RU" sz="1800" dirty="0"/>
              <a:t> </a:t>
            </a:r>
            <a:r>
              <a:rPr lang="ru-RU" sz="1800" dirty="0" err="1"/>
              <a:t>багато</a:t>
            </a:r>
            <a:r>
              <a:rPr lang="ru-RU" sz="1800" dirty="0"/>
              <a:t> </a:t>
            </a:r>
            <a:r>
              <a:rPr lang="ru-RU" sz="1800" dirty="0" err="1"/>
              <a:t>розповісти</a:t>
            </a:r>
            <a:r>
              <a:rPr lang="ru-RU" sz="1800" dirty="0"/>
              <a:t> про </a:t>
            </a:r>
            <a:r>
              <a:rPr lang="ru-RU" sz="1800" dirty="0" err="1"/>
              <a:t>мій</a:t>
            </a:r>
            <a:r>
              <a:rPr lang="ru-RU" sz="1800" dirty="0"/>
              <a:t> </a:t>
            </a:r>
            <a:r>
              <a:rPr lang="ru-RU" sz="1800" dirty="0" err="1"/>
              <a:t>будинок</a:t>
            </a:r>
            <a:r>
              <a:rPr lang="ru-RU" sz="1800" dirty="0"/>
              <a:t>, але, </a:t>
            </a:r>
            <a:r>
              <a:rPr lang="ru-RU" sz="1800" dirty="0" err="1"/>
              <a:t>щоб</a:t>
            </a:r>
            <a:r>
              <a:rPr lang="ru-RU" sz="1800" dirty="0"/>
              <a:t> </a:t>
            </a:r>
            <a:r>
              <a:rPr lang="ru-RU" sz="1800" dirty="0" err="1"/>
              <a:t>зробити</a:t>
            </a:r>
            <a:r>
              <a:rPr lang="ru-RU" sz="1800" dirty="0"/>
              <a:t> </a:t>
            </a:r>
            <a:r>
              <a:rPr lang="ru-RU" sz="1800" dirty="0" err="1"/>
              <a:t>довгу</a:t>
            </a:r>
            <a:r>
              <a:rPr lang="ru-RU" sz="1800" dirty="0"/>
              <a:t> </a:t>
            </a:r>
            <a:r>
              <a:rPr lang="ru-RU" sz="1800" dirty="0" err="1"/>
              <a:t>історію</a:t>
            </a:r>
            <a:r>
              <a:rPr lang="ru-RU" sz="1800" dirty="0"/>
              <a:t> короткою, я </a:t>
            </a:r>
            <a:r>
              <a:rPr lang="ru-RU" sz="1800" dirty="0" err="1"/>
              <a:t>можу</a:t>
            </a:r>
            <a:r>
              <a:rPr lang="ru-RU" sz="1800" dirty="0"/>
              <a:t> </a:t>
            </a:r>
            <a:r>
              <a:rPr lang="ru-RU" sz="1800" dirty="0" err="1"/>
              <a:t>сказати</a:t>
            </a:r>
            <a:r>
              <a:rPr lang="ru-RU" sz="1800" dirty="0"/>
              <a:t>, </a:t>
            </a:r>
            <a:r>
              <a:rPr lang="ru-RU" sz="1800" dirty="0" err="1"/>
              <a:t>що</a:t>
            </a:r>
            <a:r>
              <a:rPr lang="ru-RU" sz="1800" dirty="0"/>
              <a:t>, </a:t>
            </a:r>
            <a:r>
              <a:rPr lang="ru-RU" sz="1800" dirty="0" err="1"/>
              <a:t>говорячи</a:t>
            </a:r>
            <a:r>
              <a:rPr lang="ru-RU" sz="1800" dirty="0"/>
              <a:t> про </a:t>
            </a:r>
            <a:r>
              <a:rPr lang="ru-RU" sz="1800" dirty="0" err="1"/>
              <a:t>мій</a:t>
            </a:r>
            <a:r>
              <a:rPr lang="ru-RU" sz="1800" dirty="0"/>
              <a:t> </a:t>
            </a:r>
            <a:r>
              <a:rPr lang="ru-RU" sz="1800" dirty="0" err="1"/>
              <a:t>будинок</a:t>
            </a:r>
            <a:r>
              <a:rPr lang="ru-RU" sz="1800" dirty="0"/>
              <a:t>, я не маю на </a:t>
            </a:r>
            <a:r>
              <a:rPr lang="ru-RU" sz="1800" dirty="0" err="1"/>
              <a:t>увазі</a:t>
            </a:r>
            <a:r>
              <a:rPr lang="ru-RU" sz="1800" dirty="0"/>
              <a:t> квартиру, як </a:t>
            </a:r>
            <a:r>
              <a:rPr lang="ru-RU" sz="1800" dirty="0" err="1"/>
              <a:t>це</a:t>
            </a:r>
            <a:r>
              <a:rPr lang="ru-RU" sz="1800" dirty="0"/>
              <a:t>, я маю на </a:t>
            </a:r>
            <a:r>
              <a:rPr lang="ru-RU" sz="1800" dirty="0" err="1"/>
              <a:t>увазі</a:t>
            </a:r>
            <a:r>
              <a:rPr lang="ru-RU" sz="1800" dirty="0"/>
              <a:t> людей, </a:t>
            </a:r>
            <a:r>
              <a:rPr lang="ru-RU" sz="1800" dirty="0" err="1"/>
              <a:t>які</a:t>
            </a:r>
            <a:r>
              <a:rPr lang="ru-RU" sz="1800" dirty="0"/>
              <a:t> </a:t>
            </a:r>
            <a:r>
              <a:rPr lang="ru-RU" sz="1800" dirty="0" err="1"/>
              <a:t>мені</a:t>
            </a:r>
            <a:r>
              <a:rPr lang="ru-RU" sz="1800" dirty="0"/>
              <a:t> </a:t>
            </a:r>
            <a:r>
              <a:rPr lang="ru-RU" sz="1800" dirty="0" err="1"/>
              <a:t>дорогі</a:t>
            </a:r>
            <a:r>
              <a:rPr lang="ru-RU" sz="1800" dirty="0"/>
              <a:t>, </a:t>
            </a:r>
            <a:r>
              <a:rPr lang="ru-RU" sz="1800" dirty="0" err="1"/>
              <a:t>які</a:t>
            </a:r>
            <a:r>
              <a:rPr lang="ru-RU" sz="1800" dirty="0"/>
              <a:t> </a:t>
            </a:r>
            <a:r>
              <a:rPr lang="ru-RU" sz="1800" dirty="0" err="1"/>
              <a:t>люблять</a:t>
            </a:r>
            <a:r>
              <a:rPr lang="ru-RU" sz="1800" dirty="0"/>
              <a:t> мене і </a:t>
            </a:r>
            <a:r>
              <a:rPr lang="ru-RU" sz="1800" dirty="0" err="1"/>
              <a:t>завжди</a:t>
            </a:r>
            <a:r>
              <a:rPr lang="ru-RU" sz="1800" dirty="0"/>
              <a:t> </a:t>
            </a:r>
            <a:r>
              <a:rPr lang="ru-RU" sz="1800" dirty="0" err="1"/>
              <a:t>чекають</a:t>
            </a:r>
            <a:r>
              <a:rPr lang="ru-RU" sz="1800" dirty="0"/>
              <a:t> мене. </a:t>
            </a:r>
            <a:r>
              <a:rPr lang="ru-RU" sz="1800" dirty="0" err="1"/>
              <a:t>Саме</a:t>
            </a:r>
            <a:r>
              <a:rPr lang="ru-RU" sz="1800" dirty="0"/>
              <a:t> тому, де б я не </a:t>
            </a:r>
            <a:r>
              <a:rPr lang="ru-RU" sz="1800" dirty="0" err="1"/>
              <a:t>був</a:t>
            </a:r>
            <a:r>
              <a:rPr lang="ru-RU" sz="1800" dirty="0"/>
              <a:t>, я </a:t>
            </a:r>
            <a:r>
              <a:rPr lang="ru-RU" sz="1800" dirty="0" err="1"/>
              <a:t>завжди</a:t>
            </a:r>
            <a:r>
              <a:rPr lang="ru-RU" sz="1800" dirty="0"/>
              <a:t> </a:t>
            </a:r>
            <a:r>
              <a:rPr lang="ru-RU" sz="1800" dirty="0" err="1"/>
              <a:t>поспішав</a:t>
            </a:r>
            <a:r>
              <a:rPr lang="ru-RU" sz="1800" dirty="0"/>
              <a:t> </a:t>
            </a:r>
            <a:r>
              <a:rPr lang="ru-RU" sz="1800" dirty="0" err="1"/>
              <a:t>додому</a:t>
            </a:r>
            <a:r>
              <a:rPr lang="ru-RU" sz="1800" dirty="0"/>
              <a:t>.</a:t>
            </a:r>
          </a:p>
        </p:txBody>
      </p:sp>
    </p:spTree>
    <p:extLst>
      <p:ext uri="{BB962C8B-B14F-4D97-AF65-F5344CB8AC3E}">
        <p14:creationId xmlns:p14="http://schemas.microsoft.com/office/powerpoint/2010/main" val="26855569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000">
        <p15:prstTrans prst="crush"/>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Дамаск</Template>
  <TotalTime>46</TotalTime>
  <Words>480</Words>
  <Application>Microsoft Office PowerPoint</Application>
  <PresentationFormat>Широкоэкранный</PresentationFormat>
  <Paragraphs>10</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Bookman Old Style</vt:lpstr>
      <vt:lpstr>Rockwell</vt:lpstr>
      <vt:lpstr>Damask</vt:lpstr>
      <vt:lpstr>"Family Relationships – сімейні відносини" </vt:lpstr>
      <vt:lpstr>The family is very important as a unit in our society. Nothing else but family can be an emotional center of people’s life, can be a transmitter of culture and raising children. Every mother feels great affection for her children and tries to bring them up in a proper way. Understanding between the members of the family and consideration for others are very important in family relationship. Tenderness, warm-heartedness and respect must always be present in the family to make it friendly.  Сім'я дуже важлива як єдине ціле в нашому суспільстві. Ніщо інше, ніж сім'я не може бути емоційним центром народного життя, може бути передавачем культури та виховання дітей. Кожна мати відчуває велику прихильність до своїх дітей і намагається привести їх у належному порядку. Розуміння між членами сім'ї та повага до інших людей дуже важлива в сімейних відносинах. Ніжність, душевна теплота й повага завжди повинні бути присутніми в родині, щоб зробити його зручним.</vt:lpstr>
      <vt:lpstr>A lot of activities help members of the family to be on friendly terms: discussing all the family plans together, going on trips hikes together, visiting museums, theaters, exhibitions and exchanging opinions about them, sharing the same joys and sorrows. If you think of the others in the family you show your love and attention in everyday life, you can hurt them if you are selfish, not sincere and rude. It is very important to visit relatives on holidays, on birthdays, on anniversaries and develop close relationship. We feel more affection for our relatives when we are parted from them.  Багато заходів допоможе членам сім'ї бути в дружніх стосунках: обговорення всіх сімейних планів разом, збираємося на екскурсії, походи разом, відвідуючи музеї, театри, виставки та обмін думками про них, розділяючи ті ж радості та прикрощі. Якщо ви думаєте про інших в родині ви показати свою любов і увагу в повсякденному житті, ви можете пошкодити їх, якщо ви егоїстичні, не щирі і грубі. Дуже важливо відвідати родичів на свята, на дні народження, на ювілеї та розвивати тісні відносини тоді ми відчуваємо більше прихильності до наших родичів, коли ми розлучилися з ним. </vt:lpstr>
      <vt:lpstr>The proverb says, » /Absence makes the heart grow fonder». When the family is friendly, everybody has the warmed feelings of returning home where dear relatives are waiting for them. There are different opinions on how children should be treated if they disobey their parents, break the rules, do forbidden things, don’t keep their words or promises. Some people think that parents should be patient, kind and understanding. The rules and children’s behaviors are discussed in such families.  Прислів'я каже, »/ Відсутність змушує серце стати більш люблячим». Коли сім'я дружна, кожен має теплі почуття повертаючись додому, де дорогі родичі чекають їх. Існують різні думки про те, як діти повинні розглядатися, якщо вони не підкорюються своїм батькам, порушують правила, роблять заборонені речі, не тримають свої слова чи обіцянки. Деякі люди думають, що батьки повинні бути терплячими, добрими і розуміння. Правила та дитячі моделі поведінки обговорюються в таких сім'ях.</vt:lpstr>
      <vt:lpstr>From my point of view, such principles won’t do a lot of good. Fear and punishment will lead to selfishness, cruelty and lies. But «love and kindness will save the world».   З моєї точки зору, такі принципи не будуть робити багато хорошого. Страх і кара призведе до егоїзму, жорстокості і брехні. Але «любов і доброта врятує світ». </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Relationships – сімейні відносини" </dc:title>
  <dc:creator>Yulia</dc:creator>
  <cp:lastModifiedBy>Yulia</cp:lastModifiedBy>
  <cp:revision>5</cp:revision>
  <dcterms:created xsi:type="dcterms:W3CDTF">2014-11-18T18:25:31Z</dcterms:created>
  <dcterms:modified xsi:type="dcterms:W3CDTF">2014-11-18T19:11:38Z</dcterms:modified>
</cp:coreProperties>
</file>