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67" r:id="rId5"/>
    <p:sldId id="259" r:id="rId6"/>
    <p:sldId id="268" r:id="rId7"/>
    <p:sldId id="260" r:id="rId8"/>
    <p:sldId id="261" r:id="rId9"/>
    <p:sldId id="270" r:id="rId10"/>
    <p:sldId id="262" r:id="rId11"/>
    <p:sldId id="271" r:id="rId12"/>
    <p:sldId id="272" r:id="rId13"/>
    <p:sldId id="273" r:id="rId14"/>
    <p:sldId id="263" r:id="rId15"/>
    <p:sldId id="269" r:id="rId16"/>
    <p:sldId id="264" r:id="rId17"/>
    <p:sldId id="274" r:id="rId18"/>
    <p:sldId id="265" r:id="rId19"/>
    <p:sldId id="26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February 26, 2015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7" y="2420888"/>
            <a:ext cx="3330704" cy="198974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Докази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тваринного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28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</a:t>
            </a:r>
            <a:r>
              <a:rPr lang="ru-RU" dirty="0" err="1"/>
              <a:t>теж</a:t>
            </a:r>
            <a:r>
              <a:rPr lang="ru-RU" dirty="0"/>
              <a:t> є </a:t>
            </a:r>
            <a:r>
              <a:rPr lang="ru-RU" dirty="0" err="1"/>
              <a:t>перехідні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свідчать</a:t>
            </a:r>
            <a:r>
              <a:rPr lang="ru-RU" dirty="0"/>
              <a:t> про </a:t>
            </a:r>
            <a:r>
              <a:rPr lang="ru-RU" dirty="0" err="1"/>
              <a:t>спільність</a:t>
            </a:r>
            <a:r>
              <a:rPr lang="ru-RU" dirty="0"/>
              <a:t> </a:t>
            </a:r>
            <a:r>
              <a:rPr lang="ru-RU" dirty="0" err="1"/>
              <a:t>їхнього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. Так, </a:t>
            </a:r>
            <a:r>
              <a:rPr lang="ru-RU" dirty="0" err="1"/>
              <a:t>яйцекладні</a:t>
            </a:r>
            <a:r>
              <a:rPr lang="ru-RU" dirty="0"/>
              <a:t> </a:t>
            </a:r>
            <a:r>
              <a:rPr lang="ru-RU" dirty="0" err="1"/>
              <a:t>ссавці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качконіс</a:t>
            </a:r>
            <a:r>
              <a:rPr lang="ru-RU" dirty="0"/>
              <a:t>)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чим</a:t>
            </a:r>
            <a:r>
              <a:rPr lang="ru-RU" dirty="0"/>
              <a:t> </a:t>
            </a:r>
            <a:r>
              <a:rPr lang="ru-RU" dirty="0" err="1"/>
              <a:t>схожі</a:t>
            </a:r>
            <a:r>
              <a:rPr lang="ru-RU" dirty="0"/>
              <a:t> і з </a:t>
            </a:r>
            <a:r>
              <a:rPr lang="ru-RU" dirty="0" err="1"/>
              <a:t>плазунами</a:t>
            </a:r>
            <a:r>
              <a:rPr lang="ru-RU" dirty="0"/>
              <a:t>, і з </a:t>
            </a:r>
            <a:r>
              <a:rPr lang="ru-RU" dirty="0" err="1"/>
              <a:t>ссавцями</a:t>
            </a:r>
            <a:r>
              <a:rPr lang="ru-RU" dirty="0"/>
              <a:t>. Вони, як і </a:t>
            </a:r>
            <a:r>
              <a:rPr lang="ru-RU" dirty="0" err="1"/>
              <a:t>плазуни</a:t>
            </a:r>
            <a:r>
              <a:rPr lang="ru-RU" dirty="0"/>
              <a:t>, </a:t>
            </a:r>
            <a:r>
              <a:rPr lang="ru-RU" dirty="0" err="1"/>
              <a:t>мають</a:t>
            </a:r>
            <a:r>
              <a:rPr lang="ru-RU" dirty="0"/>
              <a:t> клоаку і </a:t>
            </a:r>
            <a:r>
              <a:rPr lang="ru-RU" dirty="0" err="1"/>
              <a:t>відкладають</a:t>
            </a:r>
            <a:r>
              <a:rPr lang="ru-RU" dirty="0"/>
              <a:t> </a:t>
            </a:r>
            <a:r>
              <a:rPr lang="ru-RU" dirty="0" err="1"/>
              <a:t>яйця</a:t>
            </a:r>
            <a:r>
              <a:rPr lang="ru-RU" dirty="0"/>
              <a:t>, але, на </a:t>
            </a:r>
            <a:r>
              <a:rPr lang="ru-RU" dirty="0" err="1"/>
              <a:t>відмінність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плазунів</a:t>
            </a:r>
            <a:r>
              <a:rPr lang="ru-RU" dirty="0"/>
              <a:t>, </a:t>
            </a:r>
            <a:r>
              <a:rPr lang="ru-RU" dirty="0" err="1"/>
              <a:t>вигодовують</a:t>
            </a:r>
            <a:r>
              <a:rPr lang="ru-RU" dirty="0"/>
              <a:t> </a:t>
            </a:r>
            <a:r>
              <a:rPr lang="ru-RU" dirty="0" err="1"/>
              <a:t>малят</a:t>
            </a:r>
            <a:r>
              <a:rPr lang="ru-RU" dirty="0"/>
              <a:t> мо­локом.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03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5883150" cy="271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56992"/>
            <a:ext cx="6230937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009900"/>
            <a:ext cx="39989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87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52736"/>
            <a:ext cx="3109229" cy="114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1677"/>
            <a:ext cx="4524375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81677"/>
            <a:ext cx="3998913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57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5084601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5957"/>
            <a:ext cx="5148064" cy="343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6" y="3789040"/>
            <a:ext cx="3834670" cy="273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88" y="134554"/>
            <a:ext cx="4138972" cy="32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91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Про </a:t>
            </a:r>
            <a:r>
              <a:rPr lang="ru-RU" dirty="0" err="1"/>
              <a:t>спорідненість</a:t>
            </a:r>
            <a:r>
              <a:rPr lang="ru-RU" dirty="0"/>
              <a:t>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</a:t>
            </a:r>
            <a:r>
              <a:rPr lang="ru-RU" dirty="0" err="1"/>
              <a:t>свідчать</a:t>
            </a:r>
            <a:r>
              <a:rPr lang="ru-RU" dirty="0"/>
              <a:t> і </a:t>
            </a:r>
            <a:r>
              <a:rPr lang="ru-RU" dirty="0" err="1"/>
              <a:t>залишки</a:t>
            </a:r>
            <a:r>
              <a:rPr lang="ru-RU" dirty="0"/>
              <a:t> в них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не </a:t>
            </a:r>
            <a:r>
              <a:rPr lang="ru-RU" dirty="0" err="1"/>
              <a:t>функціонують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рудименти</a:t>
            </a:r>
            <a:r>
              <a:rPr lang="ru-RU" dirty="0"/>
              <a:t> </a:t>
            </a:r>
            <a:r>
              <a:rPr lang="ru-RU" dirty="0" err="1"/>
              <a:t>кінцівок</a:t>
            </a:r>
            <a:r>
              <a:rPr lang="ru-RU" dirty="0"/>
              <a:t> у </a:t>
            </a:r>
            <a:r>
              <a:rPr lang="ru-RU" dirty="0" err="1"/>
              <a:t>китів</a:t>
            </a:r>
            <a:r>
              <a:rPr lang="ru-RU" dirty="0"/>
              <a:t>, </a:t>
            </a:r>
            <a:r>
              <a:rPr lang="ru-RU" dirty="0" err="1"/>
              <a:t>сховані</a:t>
            </a:r>
            <a:r>
              <a:rPr lang="ru-RU" dirty="0"/>
              <a:t> </a:t>
            </a:r>
            <a:r>
              <a:rPr lang="ru-RU" dirty="0" err="1"/>
              <a:t>всередині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, є </a:t>
            </a:r>
            <a:r>
              <a:rPr lang="ru-RU" dirty="0" err="1"/>
              <a:t>доказом</a:t>
            </a:r>
            <a:r>
              <a:rPr lang="ru-RU" dirty="0"/>
              <a:t> того,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їхні</a:t>
            </a:r>
            <a:r>
              <a:rPr lang="ru-RU" dirty="0"/>
              <a:t> предки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наземними</a:t>
            </a:r>
            <a:r>
              <a:rPr lang="ru-RU" dirty="0"/>
              <a:t> </a:t>
            </a:r>
            <a:r>
              <a:rPr lang="ru-RU" dirty="0" err="1"/>
              <a:t>ссавцями</a:t>
            </a:r>
            <a:r>
              <a:rPr lang="ru-RU" dirty="0"/>
              <a:t>. Для </a:t>
            </a:r>
            <a:r>
              <a:rPr lang="ru-RU" dirty="0" err="1"/>
              <a:t>плавання</a:t>
            </a:r>
            <a:r>
              <a:rPr lang="ru-RU" dirty="0"/>
              <a:t> </a:t>
            </a:r>
            <a:r>
              <a:rPr lang="ru-RU" dirty="0" err="1"/>
              <a:t>кити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хвостовий</a:t>
            </a:r>
            <a:r>
              <a:rPr lang="ru-RU" dirty="0"/>
              <a:t> </a:t>
            </a:r>
            <a:r>
              <a:rPr lang="ru-RU" dirty="0" err="1"/>
              <a:t>плавець</a:t>
            </a:r>
            <a:r>
              <a:rPr lang="ru-RU" dirty="0"/>
              <a:t>, тому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задні</a:t>
            </a:r>
            <a:r>
              <a:rPr lang="ru-RU" dirty="0"/>
              <a:t> ноги в них </a:t>
            </a:r>
            <a:r>
              <a:rPr lang="ru-RU" dirty="0" err="1"/>
              <a:t>зникли</a:t>
            </a:r>
            <a:r>
              <a:rPr lang="ru-RU" dirty="0"/>
              <a:t>.</a:t>
            </a:r>
          </a:p>
          <a:p>
            <a:r>
              <a:rPr lang="ru-RU" dirty="0"/>
              <a:t>Таким чином, </a:t>
            </a:r>
            <a:r>
              <a:rPr lang="ru-RU" dirty="0" err="1"/>
              <a:t>порівнюючи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з’ясувати</a:t>
            </a:r>
            <a:r>
              <a:rPr lang="ru-RU" dirty="0"/>
              <a:t> </a:t>
            </a:r>
            <a:r>
              <a:rPr lang="ru-RU" dirty="0" err="1"/>
              <a:t>конкретний</a:t>
            </a:r>
            <a:r>
              <a:rPr lang="ru-RU" dirty="0"/>
              <a:t> </a:t>
            </a:r>
            <a:r>
              <a:rPr lang="ru-RU" dirty="0" err="1"/>
              <a:t>хід</a:t>
            </a:r>
            <a:r>
              <a:rPr lang="ru-RU" dirty="0"/>
              <a:t> </a:t>
            </a:r>
            <a:r>
              <a:rPr lang="ru-RU" dirty="0" err="1"/>
              <a:t>їхньої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та </a:t>
            </a:r>
            <a:r>
              <a:rPr lang="ru-RU" dirty="0" err="1"/>
              <a:t>ступінь</a:t>
            </a:r>
            <a:r>
              <a:rPr lang="ru-RU" dirty="0"/>
              <a:t> </a:t>
            </a:r>
            <a:r>
              <a:rPr lang="ru-RU" dirty="0" err="1"/>
              <a:t>спорідненості</a:t>
            </a:r>
            <a:r>
              <a:rPr lang="ru-RU" dirty="0"/>
              <a:t>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17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3"/>
            <a:ext cx="9144000" cy="275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16" y="620688"/>
            <a:ext cx="914400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832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Ембріологічні</a:t>
            </a:r>
            <a:r>
              <a:rPr lang="ru-RU" dirty="0"/>
              <a:t> </a:t>
            </a:r>
            <a:r>
              <a:rPr lang="ru-RU" dirty="0" err="1"/>
              <a:t>докази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err="1"/>
              <a:t>Ембріологічні</a:t>
            </a:r>
            <a:r>
              <a:rPr lang="ru-RU" dirty="0"/>
              <a:t> </a:t>
            </a:r>
            <a:r>
              <a:rPr lang="ru-RU" dirty="0" err="1"/>
              <a:t>докази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. </a:t>
            </a:r>
            <a:r>
              <a:rPr lang="ru-RU" dirty="0" err="1"/>
              <a:t>Переконливим</a:t>
            </a:r>
            <a:r>
              <a:rPr lang="ru-RU" dirty="0"/>
              <a:t> </a:t>
            </a:r>
            <a:r>
              <a:rPr lang="ru-RU" dirty="0" err="1"/>
              <a:t>доказом</a:t>
            </a:r>
            <a:r>
              <a:rPr lang="ru-RU" dirty="0"/>
              <a:t> </a:t>
            </a:r>
            <a:r>
              <a:rPr lang="ru-RU" dirty="0" err="1"/>
              <a:t>еволю­ції</a:t>
            </a:r>
            <a:r>
              <a:rPr lang="ru-RU" dirty="0"/>
              <a:t> </a:t>
            </a:r>
            <a:r>
              <a:rPr lang="ru-RU" dirty="0" err="1"/>
              <a:t>тваринного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є </a:t>
            </a:r>
            <a:r>
              <a:rPr lang="ru-RU" dirty="0" err="1"/>
              <a:t>дані</a:t>
            </a:r>
            <a:r>
              <a:rPr lang="ru-RU" dirty="0"/>
              <a:t> про </a:t>
            </a:r>
            <a:r>
              <a:rPr lang="ru-RU" dirty="0" err="1"/>
              <a:t>індивідуальний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. </a:t>
            </a:r>
            <a:r>
              <a:rPr lang="ru-RU" dirty="0" err="1"/>
              <a:t>Зародки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ембріони</a:t>
            </a:r>
            <a:r>
              <a:rPr lang="ru-RU" dirty="0"/>
              <a:t>, </a:t>
            </a:r>
            <a:r>
              <a:rPr lang="ru-RU" dirty="0" err="1"/>
              <a:t>тварин</a:t>
            </a:r>
            <a:r>
              <a:rPr lang="ru-RU" dirty="0"/>
              <a:t> не просто </a:t>
            </a:r>
            <a:r>
              <a:rPr lang="ru-RU" dirty="0" err="1"/>
              <a:t>ростуть</a:t>
            </a:r>
            <a:r>
              <a:rPr lang="ru-RU" dirty="0"/>
              <a:t>, </a:t>
            </a:r>
            <a:r>
              <a:rPr lang="ru-RU" dirty="0" err="1"/>
              <a:t>збільшуючи</a:t>
            </a:r>
            <a:r>
              <a:rPr lang="ru-RU" dirty="0"/>
              <a:t> свою </a:t>
            </a:r>
            <a:r>
              <a:rPr lang="ru-RU" dirty="0" err="1"/>
              <a:t>масу</a:t>
            </a:r>
            <a:r>
              <a:rPr lang="ru-RU" dirty="0"/>
              <a:t>, а </a:t>
            </a:r>
            <a:r>
              <a:rPr lang="ru-RU" dirty="0" err="1"/>
              <a:t>дедалі</a:t>
            </a:r>
            <a:r>
              <a:rPr lang="ru-RU" dirty="0"/>
              <a:t> </a:t>
            </a:r>
            <a:r>
              <a:rPr lang="ru-RU" dirty="0" err="1"/>
              <a:t>ускладнюються</a:t>
            </a:r>
            <a:r>
              <a:rPr lang="ru-RU" dirty="0"/>
              <a:t> і </a:t>
            </a:r>
            <a:r>
              <a:rPr lang="ru-RU" dirty="0" err="1"/>
              <a:t>вдосконалюються</a:t>
            </a:r>
            <a:r>
              <a:rPr lang="ru-RU" dirty="0"/>
              <a:t>. І </a:t>
            </a:r>
            <a:r>
              <a:rPr lang="ru-RU" dirty="0" err="1"/>
              <a:t>найці­кавіше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на перших порах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вони </a:t>
            </a:r>
            <a:r>
              <a:rPr lang="ru-RU" dirty="0" err="1"/>
              <a:t>схожі</a:t>
            </a:r>
            <a:r>
              <a:rPr lang="ru-RU" dirty="0"/>
              <a:t> не </a:t>
            </a:r>
            <a:r>
              <a:rPr lang="ru-RU" dirty="0" err="1"/>
              <a:t>стільки</a:t>
            </a:r>
            <a:r>
              <a:rPr lang="ru-RU" dirty="0"/>
              <a:t> на </a:t>
            </a:r>
            <a:r>
              <a:rPr lang="ru-RU" dirty="0" err="1"/>
              <a:t>дорослих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виду, </a:t>
            </a:r>
            <a:r>
              <a:rPr lang="ru-RU" dirty="0" err="1"/>
              <a:t>скільки</a:t>
            </a:r>
            <a:r>
              <a:rPr lang="ru-RU" dirty="0"/>
              <a:t> на </a:t>
            </a:r>
            <a:r>
              <a:rPr lang="ru-RU" dirty="0" err="1"/>
              <a:t>їхніх</a:t>
            </a:r>
            <a:r>
              <a:rPr lang="ru-RU" dirty="0"/>
              <a:t> далеких </a:t>
            </a:r>
            <a:r>
              <a:rPr lang="ru-RU" dirty="0" err="1"/>
              <a:t>предків</a:t>
            </a:r>
            <a:r>
              <a:rPr lang="ru-RU" dirty="0"/>
              <a:t>. </a:t>
            </a:r>
            <a:r>
              <a:rPr lang="ru-RU" dirty="0" err="1"/>
              <a:t>Зародки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хребетних</a:t>
            </a:r>
            <a:r>
              <a:rPr lang="ru-RU" dirty="0"/>
              <a:t> на </a:t>
            </a:r>
            <a:r>
              <a:rPr lang="ru-RU" dirty="0" err="1"/>
              <a:t>ранніх</a:t>
            </a:r>
            <a:r>
              <a:rPr lang="ru-RU" dirty="0"/>
              <a:t> </a:t>
            </a:r>
            <a:r>
              <a:rPr lang="ru-RU" dirty="0" err="1"/>
              <a:t>стадіях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подібні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собою. </a:t>
            </a:r>
            <a:r>
              <a:rPr lang="ru-RU" dirty="0" err="1"/>
              <a:t>Усі</a:t>
            </a:r>
            <a:r>
              <a:rPr lang="ru-RU" dirty="0"/>
              <a:t> вони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зяброві</a:t>
            </a:r>
            <a:r>
              <a:rPr lang="ru-RU" dirty="0"/>
              <a:t> </a:t>
            </a:r>
            <a:r>
              <a:rPr lang="ru-RU" dirty="0" err="1"/>
              <a:t>щілини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потім</a:t>
            </a:r>
            <a:r>
              <a:rPr lang="ru-RU" dirty="0"/>
              <a:t> у </a:t>
            </a:r>
            <a:r>
              <a:rPr lang="ru-RU" dirty="0" err="1"/>
              <a:t>назем­них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— </a:t>
            </a:r>
            <a:r>
              <a:rPr lang="ru-RU" dirty="0" err="1"/>
              <a:t>плазунів</a:t>
            </a:r>
            <a:r>
              <a:rPr lang="ru-RU" dirty="0"/>
              <a:t>, </a:t>
            </a:r>
            <a:r>
              <a:rPr lang="ru-RU" dirty="0" err="1"/>
              <a:t>птахів</a:t>
            </a:r>
            <a:r>
              <a:rPr lang="ru-RU" dirty="0"/>
              <a:t> і </a:t>
            </a:r>
            <a:r>
              <a:rPr lang="ru-RU" dirty="0" err="1"/>
              <a:t>ссавців</a:t>
            </a:r>
            <a:r>
              <a:rPr lang="ru-RU" dirty="0"/>
              <a:t> — </a:t>
            </a:r>
            <a:r>
              <a:rPr lang="ru-RU" dirty="0" err="1"/>
              <a:t>зникають</a:t>
            </a:r>
            <a:r>
              <a:rPr lang="ru-RU" dirty="0"/>
              <a:t>. </a:t>
            </a:r>
            <a:r>
              <a:rPr lang="ru-RU" dirty="0" err="1"/>
              <a:t>Згадайте</a:t>
            </a:r>
            <a:r>
              <a:rPr lang="ru-RU" dirty="0"/>
              <a:t>, як </a:t>
            </a:r>
            <a:r>
              <a:rPr lang="ru-RU" dirty="0" err="1"/>
              <a:t>розвивається</a:t>
            </a:r>
            <a:r>
              <a:rPr lang="ru-RU" dirty="0"/>
              <a:t> жаба: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пуголовок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нагадує</a:t>
            </a:r>
            <a:r>
              <a:rPr lang="ru-RU" dirty="0"/>
              <a:t> </a:t>
            </a:r>
            <a:r>
              <a:rPr lang="ru-RU" dirty="0" err="1"/>
              <a:t>рибу</a:t>
            </a:r>
            <a:r>
              <a:rPr lang="ru-RU" dirty="0"/>
              <a:t> (</a:t>
            </a:r>
            <a:r>
              <a:rPr lang="ru-RU" dirty="0" err="1"/>
              <a:t>видовжене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, </a:t>
            </a:r>
            <a:r>
              <a:rPr lang="ru-RU" dirty="0" err="1"/>
              <a:t>хвостовий</a:t>
            </a:r>
            <a:r>
              <a:rPr lang="ru-RU" dirty="0"/>
              <a:t> </a:t>
            </a:r>
            <a:r>
              <a:rPr lang="ru-RU" dirty="0" err="1"/>
              <a:t>плавець</a:t>
            </a:r>
            <a:r>
              <a:rPr lang="ru-RU" dirty="0"/>
              <a:t>, </a:t>
            </a:r>
            <a:r>
              <a:rPr lang="ru-RU" dirty="0" err="1"/>
              <a:t>зябра</a:t>
            </a:r>
            <a:r>
              <a:rPr lang="ru-RU" dirty="0"/>
              <a:t>, </a:t>
            </a:r>
            <a:r>
              <a:rPr lang="ru-RU" dirty="0" err="1"/>
              <a:t>двокамерне</a:t>
            </a:r>
            <a:r>
              <a:rPr lang="ru-RU" dirty="0"/>
              <a:t> </a:t>
            </a:r>
            <a:r>
              <a:rPr lang="ru-RU" dirty="0" err="1"/>
              <a:t>серце</a:t>
            </a:r>
            <a:r>
              <a:rPr lang="ru-RU" dirty="0"/>
              <a:t>, </a:t>
            </a:r>
            <a:r>
              <a:rPr lang="ru-RU" dirty="0" err="1"/>
              <a:t>одне</a:t>
            </a:r>
            <a:r>
              <a:rPr lang="ru-RU" dirty="0"/>
              <a:t> коло </a:t>
            </a:r>
            <a:r>
              <a:rPr lang="ru-RU" dirty="0" err="1"/>
              <a:t>кровообігу</a:t>
            </a:r>
            <a:r>
              <a:rPr lang="ru-RU" dirty="0"/>
              <a:t>). Таким чином, </a:t>
            </a:r>
            <a:r>
              <a:rPr lang="ru-RU" dirty="0" err="1"/>
              <a:t>зародок</a:t>
            </a:r>
            <a:r>
              <a:rPr lang="ru-RU" dirty="0"/>
              <a:t> у </a:t>
            </a:r>
            <a:r>
              <a:rPr lang="ru-RU" dirty="0" err="1"/>
              <a:t>своєму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мовби</a:t>
            </a:r>
            <a:r>
              <a:rPr lang="ru-RU" dirty="0"/>
              <a:t> </a:t>
            </a:r>
            <a:r>
              <a:rPr lang="ru-RU" dirty="0" err="1"/>
              <a:t>повторює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,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зазнали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предки.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89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43" y="2934306"/>
            <a:ext cx="526480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8681"/>
            <a:ext cx="327585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1"/>
            <a:ext cx="4392488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842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Стадії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зародка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етапи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тваринного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зародок</a:t>
            </a:r>
            <a:r>
              <a:rPr lang="ru-RU" dirty="0"/>
              <a:t> </a:t>
            </a:r>
            <a:r>
              <a:rPr lang="ru-RU" dirty="0" err="1"/>
              <a:t>ссавців</a:t>
            </a:r>
            <a:r>
              <a:rPr lang="ru-RU" dirty="0"/>
              <a:t> схожий на </a:t>
            </a:r>
            <a:r>
              <a:rPr lang="ru-RU" dirty="0" err="1"/>
              <a:t>зародок</a:t>
            </a:r>
            <a:r>
              <a:rPr lang="ru-RU" dirty="0"/>
              <a:t> </a:t>
            </a:r>
            <a:r>
              <a:rPr lang="ru-RU" dirty="0" err="1"/>
              <a:t>риб</a:t>
            </a:r>
            <a:r>
              <a:rPr lang="ru-RU" dirty="0"/>
              <a:t>,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зяброві</a:t>
            </a:r>
            <a:r>
              <a:rPr lang="ru-RU" dirty="0"/>
              <a:t> </a:t>
            </a:r>
            <a:r>
              <a:rPr lang="ru-RU" dirty="0" err="1"/>
              <a:t>щілини</a:t>
            </a:r>
            <a:r>
              <a:rPr lang="ru-RU" dirty="0"/>
              <a:t>. З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висновок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історичному</a:t>
            </a:r>
            <a:r>
              <a:rPr lang="ru-RU" dirty="0"/>
              <a:t> ряду </a:t>
            </a:r>
            <a:r>
              <a:rPr lang="ru-RU" dirty="0" err="1"/>
              <a:t>предків</a:t>
            </a:r>
            <a:r>
              <a:rPr lang="ru-RU" dirty="0"/>
              <a:t> </a:t>
            </a:r>
            <a:r>
              <a:rPr lang="ru-RU" dirty="0" err="1"/>
              <a:t>ссавців</a:t>
            </a:r>
            <a:r>
              <a:rPr lang="ru-RU" dirty="0"/>
              <a:t> колись, </a:t>
            </a:r>
            <a:r>
              <a:rPr lang="ru-RU" dirty="0" err="1"/>
              <a:t>сотні</a:t>
            </a:r>
            <a:r>
              <a:rPr lang="ru-RU" dirty="0"/>
              <a:t>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тому,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риби</a:t>
            </a:r>
            <a:r>
              <a:rPr lang="ru-RU" dirty="0"/>
              <a:t>.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згодом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самий</a:t>
            </a:r>
            <a:r>
              <a:rPr lang="ru-RU" dirty="0"/>
              <a:t> </a:t>
            </a:r>
            <a:r>
              <a:rPr lang="ru-RU" dirty="0" err="1"/>
              <a:t>зародок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схожим на </a:t>
            </a:r>
            <a:r>
              <a:rPr lang="ru-RU" dirty="0" err="1"/>
              <a:t>ембріони</a:t>
            </a:r>
            <a:r>
              <a:rPr lang="ru-RU" dirty="0"/>
              <a:t> </a:t>
            </a:r>
            <a:r>
              <a:rPr lang="ru-RU" dirty="0" err="1"/>
              <a:t>земноводних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свідчить</a:t>
            </a:r>
            <a:r>
              <a:rPr lang="ru-RU" dirty="0"/>
              <a:t> про те,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ряді</a:t>
            </a:r>
            <a:r>
              <a:rPr lang="ru-RU" dirty="0"/>
              <a:t> </a:t>
            </a:r>
            <a:r>
              <a:rPr lang="ru-RU" dirty="0" err="1"/>
              <a:t>предків</a:t>
            </a:r>
            <a:r>
              <a:rPr lang="ru-RU" dirty="0"/>
              <a:t> </a:t>
            </a:r>
            <a:r>
              <a:rPr lang="ru-RU" dirty="0" err="1"/>
              <a:t>ссавців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риб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земноводні</a:t>
            </a:r>
            <a:r>
              <a:rPr lang="ru-RU" dirty="0"/>
              <a:t>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30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Дякую за увагу )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81212"/>
            <a:ext cx="3865612" cy="407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03244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66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біологічних</a:t>
            </a:r>
            <a:r>
              <a:rPr lang="ru-RU" dirty="0"/>
              <a:t> наук </a:t>
            </a:r>
            <a:r>
              <a:rPr lang="ru-RU" dirty="0" err="1"/>
              <a:t>дають</a:t>
            </a:r>
            <a:r>
              <a:rPr lang="ru-RU" dirty="0"/>
              <a:t> </a:t>
            </a:r>
            <a:r>
              <a:rPr lang="ru-RU" dirty="0" err="1"/>
              <a:t>беззаперечні</a:t>
            </a:r>
            <a:r>
              <a:rPr lang="ru-RU" dirty="0"/>
              <a:t> </a:t>
            </a:r>
            <a:r>
              <a:rPr lang="ru-RU" dirty="0" err="1"/>
              <a:t>докази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тваринного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 </a:t>
            </a:r>
            <a:r>
              <a:rPr lang="ru-RU" dirty="0" err="1"/>
              <a:t>Насамперед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палеонтологія</a:t>
            </a:r>
            <a:r>
              <a:rPr lang="ru-RU" dirty="0"/>
              <a:t> — наука про </a:t>
            </a:r>
            <a:r>
              <a:rPr lang="ru-RU" dirty="0" err="1"/>
              <a:t>викопні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.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порівняльна</a:t>
            </a:r>
            <a:r>
              <a:rPr lang="ru-RU" dirty="0"/>
              <a:t> </a:t>
            </a:r>
            <a:r>
              <a:rPr lang="ru-RU" dirty="0" err="1"/>
              <a:t>анатомія</a:t>
            </a:r>
            <a:r>
              <a:rPr lang="ru-RU" dirty="0"/>
              <a:t> — наука,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порівнює</a:t>
            </a:r>
            <a:r>
              <a:rPr lang="ru-RU" dirty="0"/>
              <a:t> </a:t>
            </a:r>
            <a:r>
              <a:rPr lang="ru-RU" dirty="0" err="1"/>
              <a:t>будову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. </a:t>
            </a:r>
            <a:r>
              <a:rPr lang="ru-RU" dirty="0" err="1"/>
              <a:t>Нарешті</a:t>
            </a:r>
            <a:r>
              <a:rPr lang="ru-RU" dirty="0"/>
              <a:t> </a:t>
            </a:r>
            <a:r>
              <a:rPr lang="ru-RU" dirty="0" err="1"/>
              <a:t>ембріологія</a:t>
            </a:r>
            <a:r>
              <a:rPr lang="ru-RU" dirty="0"/>
              <a:t> — наука про </a:t>
            </a:r>
            <a:r>
              <a:rPr lang="ru-RU" dirty="0" err="1"/>
              <a:t>зародковий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70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Палеонтологічні</a:t>
            </a:r>
            <a:r>
              <a:rPr lang="ru-RU" dirty="0"/>
              <a:t> </a:t>
            </a:r>
            <a:r>
              <a:rPr lang="ru-RU" dirty="0" err="1"/>
              <a:t>докази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Палеонтологічні</a:t>
            </a:r>
            <a:r>
              <a:rPr lang="ru-RU" dirty="0"/>
              <a:t> </a:t>
            </a:r>
            <a:r>
              <a:rPr lang="ru-RU" dirty="0" err="1"/>
              <a:t>докази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. </a:t>
            </a:r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тварини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незначна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жили на </a:t>
            </a:r>
            <a:r>
              <a:rPr lang="ru-RU" dirty="0" err="1"/>
              <a:t>Землі</a:t>
            </a:r>
            <a:r>
              <a:rPr lang="ru-RU" dirty="0"/>
              <a:t>. Десятки й </a:t>
            </a:r>
            <a:r>
              <a:rPr lang="ru-RU" dirty="0" err="1"/>
              <a:t>сотні</a:t>
            </a:r>
            <a:r>
              <a:rPr lang="ru-RU" dirty="0"/>
              <a:t>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тому </a:t>
            </a:r>
            <a:r>
              <a:rPr lang="ru-RU" dirty="0" err="1"/>
              <a:t>тваринний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інший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тепер</a:t>
            </a:r>
            <a:r>
              <a:rPr lang="ru-RU" dirty="0"/>
              <a:t>. Велика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</a:t>
            </a:r>
            <a:r>
              <a:rPr lang="ru-RU" dirty="0" err="1"/>
              <a:t>вимерла</a:t>
            </a:r>
            <a:r>
              <a:rPr lang="ru-RU" dirty="0"/>
              <a:t> в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епохи</a:t>
            </a:r>
            <a:r>
              <a:rPr lang="ru-RU" dirty="0"/>
              <a:t>, не </a:t>
            </a:r>
            <a:r>
              <a:rPr lang="ru-RU" dirty="0" err="1"/>
              <a:t>витримавши</a:t>
            </a:r>
            <a:r>
              <a:rPr lang="ru-RU" dirty="0"/>
              <a:t> </a:t>
            </a:r>
            <a:r>
              <a:rPr lang="ru-RU" dirty="0" err="1"/>
              <a:t>боротьби</a:t>
            </a:r>
            <a:r>
              <a:rPr lang="ru-RU" dirty="0"/>
              <a:t> за </a:t>
            </a:r>
            <a:r>
              <a:rPr lang="ru-RU" dirty="0" err="1"/>
              <a:t>існування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вимерли</a:t>
            </a:r>
            <a:r>
              <a:rPr lang="ru-RU" dirty="0"/>
              <a:t> </a:t>
            </a:r>
            <a:r>
              <a:rPr lang="ru-RU" dirty="0" err="1"/>
              <a:t>прісноводні</a:t>
            </a:r>
            <a:r>
              <a:rPr lang="ru-RU" dirty="0"/>
              <a:t> </a:t>
            </a:r>
            <a:r>
              <a:rPr lang="ru-RU" dirty="0" err="1"/>
              <a:t>кистепері</a:t>
            </a:r>
            <a:r>
              <a:rPr lang="ru-RU" dirty="0"/>
              <a:t> </a:t>
            </a:r>
            <a:r>
              <a:rPr lang="ru-RU" dirty="0" err="1"/>
              <a:t>риби</a:t>
            </a:r>
            <a:r>
              <a:rPr lang="ru-RU" dirty="0"/>
              <a:t>,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динозаври</a:t>
            </a:r>
            <a:r>
              <a:rPr lang="ru-RU" dirty="0"/>
              <a:t>,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 членистоногих. На жаль,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мізерно</a:t>
            </a:r>
            <a:r>
              <a:rPr lang="ru-RU" dirty="0"/>
              <a:t> мала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давніх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</a:t>
            </a:r>
            <a:r>
              <a:rPr lang="ru-RU" dirty="0" err="1"/>
              <a:t>збереглася</a:t>
            </a:r>
            <a:r>
              <a:rPr lang="ru-RU" dirty="0"/>
              <a:t> у </a:t>
            </a:r>
            <a:r>
              <a:rPr lang="ru-RU" dirty="0" err="1"/>
              <a:t>викопному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2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8970"/>
            <a:ext cx="3672407" cy="265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53032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0" y="414519"/>
            <a:ext cx="2359025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83" y="3933056"/>
            <a:ext cx="3646487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163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Цілі</a:t>
            </a:r>
            <a:r>
              <a:rPr lang="ru-RU" dirty="0"/>
              <a:t> </a:t>
            </a:r>
            <a:r>
              <a:rPr lang="ru-RU" dirty="0" err="1"/>
              <a:t>екземпляри</a:t>
            </a:r>
            <a:r>
              <a:rPr lang="ru-RU" dirty="0"/>
              <a:t> </a:t>
            </a:r>
            <a:r>
              <a:rPr lang="ru-RU" dirty="0" err="1"/>
              <a:t>вимерлих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</a:t>
            </a:r>
            <a:r>
              <a:rPr lang="ru-RU" dirty="0" err="1"/>
              <a:t>трапляються</a:t>
            </a:r>
            <a:r>
              <a:rPr lang="ru-RU" dirty="0"/>
              <a:t> </a:t>
            </a:r>
            <a:r>
              <a:rPr lang="ru-RU" dirty="0" err="1"/>
              <a:t>вченим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рідко</a:t>
            </a:r>
            <a:r>
              <a:rPr lang="ru-RU" dirty="0"/>
              <a:t>. Так, у </a:t>
            </a:r>
            <a:r>
              <a:rPr lang="ru-RU" dirty="0" err="1"/>
              <a:t>шарі</a:t>
            </a:r>
            <a:r>
              <a:rPr lang="ru-RU" dirty="0"/>
              <a:t> </a:t>
            </a:r>
            <a:r>
              <a:rPr lang="ru-RU" dirty="0" err="1"/>
              <a:t>вічної</a:t>
            </a:r>
            <a:r>
              <a:rPr lang="ru-RU" dirty="0"/>
              <a:t> </a:t>
            </a:r>
            <a:r>
              <a:rPr lang="ru-RU" dirty="0" err="1"/>
              <a:t>мерзлоти</a:t>
            </a:r>
            <a:r>
              <a:rPr lang="ru-RU" dirty="0"/>
              <a:t> на </a:t>
            </a:r>
            <a:r>
              <a:rPr lang="ru-RU" dirty="0" err="1"/>
              <a:t>півночі</a:t>
            </a:r>
            <a:r>
              <a:rPr lang="ru-RU" dirty="0"/>
              <a:t> </a:t>
            </a:r>
            <a:r>
              <a:rPr lang="ru-RU" dirty="0" err="1"/>
              <a:t>Сибіру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знайдено</a:t>
            </a:r>
            <a:r>
              <a:rPr lang="ru-RU" dirty="0"/>
              <a:t> мамонта, </a:t>
            </a:r>
            <a:r>
              <a:rPr lang="ru-RU" dirty="0" err="1"/>
              <a:t>який</a:t>
            </a:r>
            <a:r>
              <a:rPr lang="ru-RU" dirty="0"/>
              <a:t> добре </a:t>
            </a:r>
            <a:r>
              <a:rPr lang="ru-RU" dirty="0" err="1"/>
              <a:t>зберігся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вимерлих</a:t>
            </a:r>
            <a:r>
              <a:rPr lang="ru-RU" dirty="0"/>
              <a:t> </a:t>
            </a:r>
            <a:r>
              <a:rPr lang="ru-RU" dirty="0" err="1"/>
              <a:t>гризу­нів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дрібних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. </a:t>
            </a:r>
            <a:r>
              <a:rPr lang="ru-RU" dirty="0" err="1"/>
              <a:t>Частіше</a:t>
            </a:r>
            <a:r>
              <a:rPr lang="ru-RU" dirty="0"/>
              <a:t> </a:t>
            </a:r>
            <a:r>
              <a:rPr lang="ru-RU" dirty="0" err="1"/>
              <a:t>трапляються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кістки</a:t>
            </a:r>
            <a:r>
              <a:rPr lang="ru-RU" dirty="0"/>
              <a:t> </a:t>
            </a:r>
            <a:r>
              <a:rPr lang="ru-RU" dirty="0" err="1"/>
              <a:t>хребетних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, а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безхребетних</a:t>
            </a:r>
            <a:r>
              <a:rPr lang="ru-RU" dirty="0"/>
              <a:t> —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тверді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(черепашки, </a:t>
            </a:r>
            <a:r>
              <a:rPr lang="ru-RU" dirty="0" err="1"/>
              <a:t>голки</a:t>
            </a:r>
            <a:r>
              <a:rPr lang="ru-RU" dirty="0"/>
              <a:t>).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зберігаються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відбитки</a:t>
            </a:r>
            <a:r>
              <a:rPr lang="ru-RU" dirty="0"/>
              <a:t> </a:t>
            </a:r>
            <a:r>
              <a:rPr lang="ru-RU" dirty="0" err="1"/>
              <a:t>цілих</a:t>
            </a:r>
            <a:r>
              <a:rPr lang="ru-RU" dirty="0"/>
              <a:t> членистоногих </a:t>
            </a:r>
            <a:r>
              <a:rPr lang="ru-RU" dirty="0" err="1"/>
              <a:t>або</a:t>
            </a:r>
            <a:r>
              <a:rPr lang="ru-RU" dirty="0"/>
              <a:t> тих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 </a:t>
            </a:r>
            <a:r>
              <a:rPr lang="ru-RU" dirty="0" err="1"/>
              <a:t>крил</a:t>
            </a:r>
            <a:r>
              <a:rPr lang="ru-RU" dirty="0"/>
              <a:t> комах і </a:t>
            </a:r>
            <a:r>
              <a:rPr lang="ru-RU" dirty="0" err="1"/>
              <a:t>пір’я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8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888432" cy="360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86" y="4009133"/>
            <a:ext cx="4371762" cy="285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325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/>
              <a:t>Палеонтологічні</a:t>
            </a:r>
            <a:r>
              <a:rPr lang="ru-RU" dirty="0"/>
              <a:t> </a:t>
            </a:r>
            <a:r>
              <a:rPr lang="ru-RU" dirty="0" err="1"/>
              <a:t>знахідки</a:t>
            </a:r>
            <a:r>
              <a:rPr lang="ru-RU" dirty="0"/>
              <a:t> </a:t>
            </a:r>
            <a:r>
              <a:rPr lang="ru-RU" dirty="0" err="1"/>
              <a:t>доводять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тваринний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 </a:t>
            </a:r>
            <a:r>
              <a:rPr lang="ru-RU" dirty="0" err="1"/>
              <a:t>безпе­рервно</a:t>
            </a:r>
            <a:r>
              <a:rPr lang="ru-RU" dirty="0"/>
              <a:t> </a:t>
            </a:r>
            <a:r>
              <a:rPr lang="ru-RU" dirty="0" err="1"/>
              <a:t>розвивався</a:t>
            </a:r>
            <a:r>
              <a:rPr lang="ru-RU" dirty="0"/>
              <a:t>, а </a:t>
            </a:r>
            <a:r>
              <a:rPr lang="ru-RU" dirty="0" err="1"/>
              <a:t>вимерлі</a:t>
            </a:r>
            <a:r>
              <a:rPr lang="ru-RU" dirty="0"/>
              <a:t> </a:t>
            </a:r>
            <a:r>
              <a:rPr lang="ru-RU" dirty="0" err="1"/>
              <a:t>тварини</a:t>
            </a:r>
            <a:r>
              <a:rPr lang="ru-RU" dirty="0"/>
              <a:t> </a:t>
            </a:r>
            <a:r>
              <a:rPr lang="ru-RU" dirty="0" err="1"/>
              <a:t>залишили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потомків</a:t>
            </a:r>
            <a:r>
              <a:rPr lang="ru-RU" dirty="0"/>
              <a:t>. </a:t>
            </a:r>
            <a:r>
              <a:rPr lang="ru-RU" dirty="0" err="1"/>
              <a:t>Переконливим</a:t>
            </a:r>
            <a:r>
              <a:rPr lang="ru-RU" dirty="0"/>
              <a:t> </a:t>
            </a:r>
            <a:r>
              <a:rPr lang="ru-RU" dirty="0" err="1"/>
              <a:t>свідченням</a:t>
            </a:r>
            <a:r>
              <a:rPr lang="ru-RU" dirty="0"/>
              <a:t> </a:t>
            </a:r>
            <a:r>
              <a:rPr lang="ru-RU" dirty="0" err="1"/>
              <a:t>спорідненості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і </a:t>
            </a:r>
            <a:r>
              <a:rPr lang="ru-RU" dirty="0" err="1"/>
              <a:t>викопних</a:t>
            </a:r>
            <a:r>
              <a:rPr lang="ru-RU" dirty="0"/>
              <a:t> </a:t>
            </a:r>
            <a:r>
              <a:rPr lang="ru-RU" dirty="0" err="1"/>
              <a:t>тва­рин</a:t>
            </a:r>
            <a:r>
              <a:rPr lang="ru-RU" dirty="0"/>
              <a:t> є </a:t>
            </a:r>
            <a:r>
              <a:rPr lang="ru-RU" dirty="0" err="1"/>
              <a:t>знахідки</a:t>
            </a:r>
            <a:r>
              <a:rPr lang="ru-RU" dirty="0"/>
              <a:t> так </a:t>
            </a:r>
            <a:r>
              <a:rPr lang="ru-RU" dirty="0" err="1"/>
              <a:t>званих</a:t>
            </a:r>
            <a:r>
              <a:rPr lang="ru-RU" dirty="0"/>
              <a:t> </a:t>
            </a:r>
            <a:r>
              <a:rPr lang="ru-RU" dirty="0" err="1"/>
              <a:t>перехідних</a:t>
            </a:r>
            <a:r>
              <a:rPr lang="ru-RU" dirty="0"/>
              <a:t> форм. У </a:t>
            </a:r>
            <a:r>
              <a:rPr lang="ru-RU" dirty="0" err="1"/>
              <a:t>їхній</a:t>
            </a:r>
            <a:r>
              <a:rPr lang="ru-RU" dirty="0"/>
              <a:t> </a:t>
            </a:r>
            <a:r>
              <a:rPr lang="ru-RU" dirty="0" err="1"/>
              <a:t>будові</a:t>
            </a:r>
            <a:r>
              <a:rPr lang="ru-RU" dirty="0"/>
              <a:t> </a:t>
            </a:r>
            <a:r>
              <a:rPr lang="ru-RU" dirty="0" err="1"/>
              <a:t>поєднуються</a:t>
            </a:r>
            <a:r>
              <a:rPr lang="ru-RU" dirty="0"/>
              <a:t> </a:t>
            </a:r>
            <a:r>
              <a:rPr lang="ru-RU" dirty="0" err="1"/>
              <a:t>риси</a:t>
            </a:r>
            <a:r>
              <a:rPr lang="ru-RU" dirty="0"/>
              <a:t> </a:t>
            </a:r>
            <a:r>
              <a:rPr lang="ru-RU" dirty="0" err="1"/>
              <a:t>низькоорганізованих</a:t>
            </a:r>
            <a:r>
              <a:rPr lang="ru-RU" dirty="0"/>
              <a:t> і </a:t>
            </a:r>
            <a:r>
              <a:rPr lang="ru-RU" dirty="0" err="1"/>
              <a:t>високоорганізованих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звірозубих</a:t>
            </a:r>
            <a:r>
              <a:rPr lang="ru-RU" dirty="0"/>
              <a:t> </a:t>
            </a:r>
            <a:r>
              <a:rPr lang="ru-RU" dirty="0" err="1"/>
              <a:t>ящерів</a:t>
            </a:r>
            <a:r>
              <a:rPr lang="ru-RU" dirty="0"/>
              <a:t>). </a:t>
            </a:r>
            <a:r>
              <a:rPr lang="ru-RU" dirty="0" err="1"/>
              <a:t>Знайдені</a:t>
            </a:r>
            <a:r>
              <a:rPr lang="ru-RU" dirty="0"/>
              <a:t> </a:t>
            </a:r>
            <a:r>
              <a:rPr lang="ru-RU" dirty="0" err="1"/>
              <a:t>скелети</a:t>
            </a:r>
            <a:r>
              <a:rPr lang="ru-RU" dirty="0"/>
              <a:t> </a:t>
            </a:r>
            <a:r>
              <a:rPr lang="ru-RU" dirty="0" err="1"/>
              <a:t>давніх</a:t>
            </a:r>
            <a:r>
              <a:rPr lang="ru-RU" dirty="0"/>
              <a:t> </a:t>
            </a:r>
            <a:r>
              <a:rPr lang="ru-RU" dirty="0" err="1"/>
              <a:t>кистеперих</a:t>
            </a:r>
            <a:r>
              <a:rPr lang="ru-RU" dirty="0"/>
              <a:t> </a:t>
            </a:r>
            <a:r>
              <a:rPr lang="ru-RU" dirty="0" err="1"/>
              <a:t>риб</a:t>
            </a:r>
            <a:r>
              <a:rPr lang="ru-RU" dirty="0"/>
              <a:t> </a:t>
            </a:r>
            <a:r>
              <a:rPr lang="ru-RU" dirty="0" err="1"/>
              <a:t>допомогли</a:t>
            </a:r>
            <a:r>
              <a:rPr lang="ru-RU" dirty="0"/>
              <a:t> </a:t>
            </a:r>
            <a:r>
              <a:rPr lang="ru-RU" dirty="0" err="1"/>
              <a:t>встановити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</a:t>
            </a:r>
            <a:r>
              <a:rPr lang="ru-RU" dirty="0" err="1"/>
              <a:t>земноводних</a:t>
            </a:r>
            <a:r>
              <a:rPr lang="ru-RU" dirty="0"/>
              <a:t>. </a:t>
            </a:r>
            <a:r>
              <a:rPr lang="ru-RU" dirty="0" err="1"/>
              <a:t>Давній</a:t>
            </a:r>
            <a:r>
              <a:rPr lang="ru-RU" dirty="0"/>
              <a:t> птах археоптерикс — </a:t>
            </a:r>
            <a:r>
              <a:rPr lang="ru-RU" dirty="0" err="1"/>
              <a:t>перехідна</a:t>
            </a:r>
            <a:r>
              <a:rPr lang="ru-RU" dirty="0"/>
              <a:t> форма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плазу­нами</a:t>
            </a:r>
            <a:r>
              <a:rPr lang="ru-RU" dirty="0"/>
              <a:t> й птахами. </a:t>
            </a:r>
            <a:r>
              <a:rPr lang="ru-RU" dirty="0" err="1"/>
              <a:t>Виявлені</a:t>
            </a:r>
            <a:r>
              <a:rPr lang="ru-RU" dirty="0"/>
              <a:t> </a:t>
            </a:r>
            <a:r>
              <a:rPr lang="ru-RU" dirty="0" err="1"/>
              <a:t>чіткі</a:t>
            </a:r>
            <a:r>
              <a:rPr lang="ru-RU" dirty="0"/>
              <a:t> </a:t>
            </a:r>
            <a:r>
              <a:rPr lang="ru-RU" dirty="0" err="1"/>
              <a:t>відбитки</a:t>
            </a:r>
            <a:r>
              <a:rPr lang="ru-RU" dirty="0"/>
              <a:t> </a:t>
            </a:r>
            <a:r>
              <a:rPr lang="ru-RU" dirty="0" err="1"/>
              <a:t>кісток</a:t>
            </a:r>
            <a:r>
              <a:rPr lang="ru-RU" dirty="0"/>
              <a:t> і </a:t>
            </a:r>
            <a:r>
              <a:rPr lang="ru-RU" dirty="0" err="1"/>
              <a:t>пір’я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тварини</a:t>
            </a:r>
            <a:r>
              <a:rPr lang="ru-RU" dirty="0"/>
              <a:t> дали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зрозуміти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давніх</a:t>
            </a:r>
            <a:r>
              <a:rPr lang="ru-RU" dirty="0"/>
              <a:t> </a:t>
            </a:r>
            <a:r>
              <a:rPr lang="ru-RU" dirty="0" err="1"/>
              <a:t>плазунів</a:t>
            </a:r>
            <a:r>
              <a:rPr lang="ru-RU" dirty="0"/>
              <a:t>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1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Порівняльно-анатомічні</a:t>
            </a:r>
            <a:r>
              <a:rPr lang="ru-RU" dirty="0"/>
              <a:t> </a:t>
            </a:r>
            <a:r>
              <a:rPr lang="ru-RU" dirty="0" err="1"/>
              <a:t>докази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Для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сучас­них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не </a:t>
            </a:r>
            <a:r>
              <a:rPr lang="ru-RU" dirty="0" err="1"/>
              <a:t>знайдено</a:t>
            </a:r>
            <a:r>
              <a:rPr lang="ru-RU" dirty="0"/>
              <a:t> </a:t>
            </a:r>
            <a:r>
              <a:rPr lang="ru-RU" dirty="0" err="1"/>
              <a:t>викопних</a:t>
            </a:r>
            <a:r>
              <a:rPr lang="ru-RU" dirty="0"/>
              <a:t> </a:t>
            </a:r>
            <a:r>
              <a:rPr lang="ru-RU" dirty="0" err="1"/>
              <a:t>предків</a:t>
            </a:r>
            <a:r>
              <a:rPr lang="ru-RU" dirty="0"/>
              <a:t>. У таких </a:t>
            </a:r>
            <a:r>
              <a:rPr lang="ru-RU" dirty="0" err="1"/>
              <a:t>випадках</a:t>
            </a:r>
            <a:r>
              <a:rPr lang="ru-RU" dirty="0"/>
              <a:t> для </a:t>
            </a:r>
            <a:r>
              <a:rPr lang="ru-RU" dirty="0" err="1"/>
              <a:t>з’ясування</a:t>
            </a:r>
            <a:r>
              <a:rPr lang="ru-RU" dirty="0"/>
              <a:t> </a:t>
            </a:r>
            <a:r>
              <a:rPr lang="ru-RU" dirty="0" err="1"/>
              <a:t>їхнього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</a:t>
            </a:r>
            <a:r>
              <a:rPr lang="ru-RU" dirty="0" err="1"/>
              <a:t>велике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, </a:t>
            </a:r>
            <a:r>
              <a:rPr lang="ru-RU" dirty="0" err="1"/>
              <a:t>здобуті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порівняння</a:t>
            </a:r>
            <a:r>
              <a:rPr lang="ru-RU" dirty="0"/>
              <a:t> </a:t>
            </a:r>
            <a:r>
              <a:rPr lang="ru-RU" dirty="0" err="1"/>
              <a:t>їхньої</a:t>
            </a:r>
            <a:r>
              <a:rPr lang="ru-RU" dirty="0"/>
              <a:t> </a:t>
            </a:r>
            <a:r>
              <a:rPr lang="ru-RU" dirty="0" err="1"/>
              <a:t>будови</a:t>
            </a:r>
            <a:r>
              <a:rPr lang="ru-RU" dirty="0"/>
              <a:t> з </a:t>
            </a:r>
            <a:r>
              <a:rPr lang="ru-RU" dirty="0" err="1"/>
              <a:t>будовою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лусочки</a:t>
            </a:r>
            <a:r>
              <a:rPr lang="ru-RU" dirty="0"/>
              <a:t> на ногах </a:t>
            </a:r>
            <a:r>
              <a:rPr lang="ru-RU" dirty="0" err="1"/>
              <a:t>птахів</a:t>
            </a:r>
            <a:r>
              <a:rPr lang="ru-RU" dirty="0"/>
              <a:t> за формою та </a:t>
            </a:r>
            <a:r>
              <a:rPr lang="ru-RU" dirty="0" err="1"/>
              <a:t>будовою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самі</a:t>
            </a:r>
            <a:r>
              <a:rPr lang="ru-RU" dirty="0"/>
              <a:t>, як і </a:t>
            </a:r>
            <a:r>
              <a:rPr lang="ru-RU" dirty="0" err="1"/>
              <a:t>лусочки</a:t>
            </a:r>
            <a:r>
              <a:rPr lang="ru-RU" dirty="0"/>
              <a:t> </a:t>
            </a:r>
            <a:r>
              <a:rPr lang="ru-RU" dirty="0" err="1"/>
              <a:t>ящірок</a:t>
            </a:r>
            <a:r>
              <a:rPr lang="ru-RU" dirty="0"/>
              <a:t> і </a:t>
            </a:r>
            <a:r>
              <a:rPr lang="ru-RU" dirty="0" err="1"/>
              <a:t>змій</a:t>
            </a:r>
            <a:r>
              <a:rPr lang="ru-RU" dirty="0"/>
              <a:t>. </a:t>
            </a:r>
            <a:r>
              <a:rPr lang="ru-RU" dirty="0" err="1"/>
              <a:t>Порівняння</a:t>
            </a:r>
            <a:r>
              <a:rPr lang="ru-RU" dirty="0"/>
              <a:t> скелета </a:t>
            </a:r>
            <a:r>
              <a:rPr lang="ru-RU" dirty="0" err="1"/>
              <a:t>передніх</a:t>
            </a:r>
            <a:r>
              <a:rPr lang="ru-RU" dirty="0"/>
              <a:t> </a:t>
            </a:r>
            <a:r>
              <a:rPr lang="ru-RU" dirty="0" err="1"/>
              <a:t>кінцівок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наземних</a:t>
            </a:r>
            <a:r>
              <a:rPr lang="ru-RU" dirty="0"/>
              <a:t> </a:t>
            </a:r>
            <a:r>
              <a:rPr lang="ru-RU" dirty="0" err="1"/>
              <a:t>хребетних</a:t>
            </a:r>
            <a:r>
              <a:rPr lang="ru-RU" dirty="0"/>
              <a:t> </a:t>
            </a:r>
            <a:r>
              <a:rPr lang="ru-RU" dirty="0" err="1"/>
              <a:t>свідчить</a:t>
            </a:r>
            <a:r>
              <a:rPr lang="ru-RU" dirty="0"/>
              <a:t> про те, </a:t>
            </a:r>
            <a:r>
              <a:rPr lang="ru-RU" dirty="0" err="1"/>
              <a:t>що</a:t>
            </a:r>
            <a:r>
              <a:rPr lang="ru-RU" dirty="0"/>
              <a:t> предки в них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спільні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65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26, 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0"/>
            <a:ext cx="575951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9" y="3933056"/>
            <a:ext cx="9144000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2839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23</TotalTime>
  <Words>745</Words>
  <Application>Microsoft Office PowerPoint</Application>
  <PresentationFormat>Экран (4:3)</PresentationFormat>
  <Paragraphs>52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Остин</vt:lpstr>
      <vt:lpstr>Докази еволюції тваринного світу</vt:lpstr>
      <vt:lpstr>Презентация PowerPoint</vt:lpstr>
      <vt:lpstr>Палеонтологічні докази еволюції.</vt:lpstr>
      <vt:lpstr>Презентация PowerPoint</vt:lpstr>
      <vt:lpstr>Презентация PowerPoint</vt:lpstr>
      <vt:lpstr>Презентация PowerPoint</vt:lpstr>
      <vt:lpstr>Презентация PowerPoint</vt:lpstr>
      <vt:lpstr>Порівняльно-анатомічні докази еволюції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Ембріологічні докази еволюції.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Докази еволюції тваринного світу</dc:title>
  <dc:creator>Денис</dc:creator>
  <cp:lastModifiedBy>Денис</cp:lastModifiedBy>
  <cp:revision>4</cp:revision>
  <dcterms:created xsi:type="dcterms:W3CDTF">2015-02-26T15:25:55Z</dcterms:created>
  <dcterms:modified xsi:type="dcterms:W3CDTF">2015-02-26T15:49:28Z</dcterms:modified>
</cp:coreProperties>
</file>