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30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95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07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4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80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02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2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6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28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20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F0790-25B0-48CC-842B-EFFD09FFD30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9C5EC-C6F8-4278-84F9-AD3092982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00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332656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ELLA</a:t>
            </a:r>
            <a:endParaRPr lang="ru-RU" sz="3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0840" y="332655"/>
            <a:ext cx="1507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ANE</a:t>
            </a:r>
            <a:endParaRPr lang="ru-RU" sz="3600" b="1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2354" y="332654"/>
            <a:ext cx="3457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FITZGERALD</a:t>
            </a:r>
            <a:endParaRPr lang="ru-RU" sz="3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8" name="Picture 4" descr="http://www.jazzpla.net/foto/EllaFitzgerald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001258"/>
            <a:ext cx="3751043" cy="46654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03648" y="5733256"/>
            <a:ext cx="6210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First Lady of Song</a:t>
            </a:r>
            <a:endParaRPr lang="ru-RU" sz="5400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55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4572000" cy="63401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Родилась 15 апреля 1917 в городе Ньюпорт-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Ньюс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штат Виргиния в семье с афроамериканскими и ирландскими корнями. Вскоре после рождения дочери пара разошлась и Элла с матерью переезжают в Йонкерс , штат Нью-Йорк. 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Семья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посещает церковь где Фицджеральд полюбила церковные песнопения и начала развивать свой талант благодаря пению 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спиричуэлсов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и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госпелов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(виды церковного пения). Семья бедствовала, матери с отчимом приходилось снимать одну-единственную комнату в многоэтажном доме, но Элла несмотря на это росла неунывающим и добродушным ребёнком. </a:t>
            </a:r>
            <a:r>
              <a:rPr lang="en-US" sz="1400" i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Кумиром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Эллы стала Конни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Босуэлл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у которой она переняла манеру пения и некоторые приёмы фразировки. В 1932 году мать Эллы умерла в результате сердечного приступа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 Из-за разногласий с отчимом Элла переехала жить к тёте Вирджинии Генри и стала подрабатывать смотрительницей в борделе, где соприкоснулась с жизнью мафиози и игроков в азартные игры. После того, как несовершеннолетней девушкой занялись полиция и службы опеки, её поместили в сиротский приют в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Бронксе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позднее перевели в интернат для девочек в Гудзоне, но Элла вскоре сбежала оттуда и некоторое время оставалась бездомной.</a:t>
            </a:r>
          </a:p>
        </p:txBody>
      </p:sp>
      <p:pic>
        <p:nvPicPr>
          <p:cNvPr id="1028" name="Picture 4" descr="http://i.dailymail.co.uk/i/pix/2012/06/06/article-2155186-1378C9D0000005DC-931_306x4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3"/>
          <a:stretch/>
        </p:blipFill>
        <p:spPr bwMode="auto">
          <a:xfrm>
            <a:off x="5292080" y="1196752"/>
            <a:ext cx="2914650" cy="38867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5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ostonartsdiary.com/wordpress/wp-content/uploads/2012/10/TheSavoyKing_EllaAndChick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5"/>
            <a:ext cx="3240360" cy="39052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26549" y="195301"/>
            <a:ext cx="3245651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В январе 1935 года Элла Фицджеральд получила возможность выступить с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биг-бэндом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Тайни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Брэдшо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в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Гарлемском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Театре оперы. Тогда же саксофонист Бенни Картер, присутствовавший 21 ноября 1934 в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Аполло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и приметивший юную певицу, познакомил её с джазовым барабанщиком и руководителем оркестра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Чиком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Уэббом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ru-RU" sz="1400" i="1" dirty="0" err="1" smtClean="0">
                <a:solidFill>
                  <a:schemeClr val="bg1"/>
                </a:solidFill>
                <a:latin typeface="Century Gothic" pitchFamily="34" charset="0"/>
              </a:rPr>
              <a:t>Уэбб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 предложил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ей выступить вместе на танцевальном вечере в Йельском университете. Фицджеральд стала выступать с оркестром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Уэбба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в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гарлемском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400" i="1" dirty="0" smtClean="0">
                <a:solidFill>
                  <a:schemeClr val="bg1"/>
                </a:solidFill>
                <a:latin typeface="Century Gothic" pitchFamily="34" charset="0"/>
              </a:rPr>
              <a:t>       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танцевальном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зале «Савой» </a:t>
            </a:r>
            <a:endParaRPr lang="en-US" sz="1400" i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r"/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на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постоянной основе, там они вместе записали несколько хитов. Первой песней, принёсшей ей наибольшую популярность, на тот момент стала «A-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Tisket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A-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Tasket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» — импровизация на тему детской считалочки, которую Фицджеральд написала совместно с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Элом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Фельдманом в 1938 году</a:t>
            </a:r>
          </a:p>
        </p:txBody>
      </p:sp>
    </p:spTree>
    <p:extLst>
      <p:ext uri="{BB962C8B-B14F-4D97-AF65-F5344CB8AC3E}">
        <p14:creationId xmlns:p14="http://schemas.microsoft.com/office/powerpoint/2010/main" val="219515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51465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Чик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Уэбб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скончался 16 июня 1939 года, и его коллектив был переименован в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Ella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and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Her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Famous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Orchestra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 Фицджеральд стала руководительницей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биг-бэнда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 Вместе с музыкантами Элла записала более 150 композиций. В 1942 году Элла Фицджеральд решила начать сольную карьеру и подписала контракт со звукозаписывающей студией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Decca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Records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 Теперь она сотрудничала с Биллом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Кенни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 Луи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Джорденом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 и группой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The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Delta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Rhythm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 smtClean="0">
                <a:solidFill>
                  <a:schemeClr val="bg1"/>
                </a:solidFill>
                <a:latin typeface="Century Gothic" pitchFamily="34" charset="0"/>
              </a:rPr>
              <a:t>Boys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  <a:r>
              <a:rPr lang="en-US" sz="1400" i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Песня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1945 года «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Flying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Home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» Эллы Фицджеральд была аранжирована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Виком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Шоеном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и позднее её назвали «одной из фундаментальных джазовых записей </a:t>
            </a:r>
            <a:r>
              <a:rPr lang="ru-RU" sz="1400" i="1" dirty="0" smtClean="0">
                <a:solidFill>
                  <a:schemeClr val="bg1"/>
                </a:solidFill>
                <a:latin typeface="Century Gothic" pitchFamily="34" charset="0"/>
              </a:rPr>
              <a:t>десятилетия». 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Ещё одна композиция «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Oh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Lady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Be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Good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!» (1947) укрепила статус Фицджеральд как одной из лучших джазовых вокалистов. Альбом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Ella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Fitzgerald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Sings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the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Cole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Porter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Songbook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 увидел свет в 1956 году, это была первая пластинка-песенник из восьми, которые Элла записала в дальнейшем в период с 1956 по 1964 год. Каждый такой песенник представлял собой собрание песен определённого композитора или поэта, чьи сочинения входили в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Great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American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Songbook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 В 1972 и 1983 годах Фицджеральд также выпустила пластинки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Nice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Work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If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You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Can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Get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It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 и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Ella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Loves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Cole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посвящённые творчеству Джорджа Гершвина и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Коула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Портера соответственно. Более поздний сборник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Ella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Abraça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Jobim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записанный на студии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Pablo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Records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, включал работы 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Антониу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Карлуса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i="1" dirty="0" err="1">
                <a:solidFill>
                  <a:schemeClr val="bg1"/>
                </a:solidFill>
                <a:latin typeface="Century Gothic" pitchFamily="34" charset="0"/>
              </a:rPr>
              <a:t>Жобина</a:t>
            </a:r>
            <a:r>
              <a:rPr lang="ru-RU" sz="1400" i="1" dirty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</p:txBody>
      </p:sp>
      <p:pic>
        <p:nvPicPr>
          <p:cNvPr id="3074" name="Picture 2" descr="http://i.ytimg.com/vi/zfrD0bCiB30/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8333" y1="78333" x2="83333" y2="79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7224"/>
            <a:ext cx="288031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mla-s1-p.mlstatic.com/ella-fitzgerald-flying-home-cd-4401-MLA3604899294_122012-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4720">
            <a:off x="6628953" y="3733266"/>
            <a:ext cx="1603766" cy="136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1.ytimg.com/vi/NoEvRUlH6VU/hqdefaul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5729">
            <a:off x="5649088" y="2059736"/>
            <a:ext cx="1883702" cy="141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hitparade.ch/cdimag/ella_fitzgerald_delta_rhythm_boys-its_only_a_paper_moon_s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3403">
            <a:off x="7451146" y="2169523"/>
            <a:ext cx="1365969" cy="136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timelesstracks.com/acatalog/ella%20fitzgerald%20oh%20lady%20larg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2666">
            <a:off x="6913697" y="4938323"/>
            <a:ext cx="1549578" cy="154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2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91880" y="116632"/>
            <a:ext cx="54726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Одними из самых популярных концертных записей являются</a:t>
            </a:r>
            <a:r>
              <a:rPr lang="en-US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At the Opera House, Ella in Rome, Twelve Nights in Hollywood 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и</a:t>
            </a:r>
            <a:r>
              <a:rPr lang="en-US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Ella in Berlin. 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Последний альбом включал «Балладу о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Мэкки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-Ноже», принёсшую Элле премию «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Грэмми</a:t>
            </a:r>
            <a:r>
              <a:rPr lang="ru-RU" sz="15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».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Verve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Records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была куплена компанией MGM в 1961 году за 3 миллиона долларов, и с 1967 года MGM перестали заключать контракт с Фицджеральд. В последующие 5 лет она работала на студиях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Atlantic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,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Capitol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и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Reprise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, данный период ознаменовал собой эксперименты Эллы в различных музыкальных жанрах и уход от классического джаза. На лейбле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Capitol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вышел её альбом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Brighten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Corner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— собрание торжественных песен,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Ella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Fitzgerald’s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Christmas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— сборник традиционных рождественских гимнов,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Misty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Blue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— альбом в стиле кантри, а также 30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by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Ella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— серия из шести записей-попурри. Один из тогдашних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синглов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Фицджеральд «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Get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Ready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» (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кавер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-версия песни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Смоки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Робинсона) стал последним в её творчестве, который попал в американский хит-парад. Неожиданный успех концертного альбома 1972 года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Jazz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at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Santa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Monica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Civic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'72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сподвиг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Нормана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Гранца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основать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Pablo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Records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— первый его лейбл после продажи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Verve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 Фицджеральд записала около 20 пластинок для этого лейбла. Запись с живого выступления 1974 года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Ella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London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15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была 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принята очень тепло и многими считалась одной из лучших работ Фицджеральд</a:t>
            </a:r>
          </a:p>
        </p:txBody>
      </p:sp>
      <p:pic>
        <p:nvPicPr>
          <p:cNvPr id="4098" name="Picture 2" descr="http://i.ytimg.com/vi/lMFIejZgJSM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3168351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video.mail.ru/mail/ogurtsovivan/4975/i-49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9" y="3394452"/>
            <a:ext cx="3236524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69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984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Из-за проблем со здоровьем Фицджеральд вынуждена была прекратить студийную деятельность в 1991 году, её последнее выступление состоялось в 1993 году в Сан-Франциско. В 1989 году Фицджеральд приняла участие в записи альбома Куинси Джонса 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Back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on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the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Block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, завоевавшего впоследствии несколько премий «</a:t>
            </a:r>
            <a:r>
              <a:rPr lang="ru-RU" sz="1500" b="1" i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Грэмми</a:t>
            </a:r>
            <a:r>
              <a:rPr lang="ru-RU" sz="15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».</a:t>
            </a:r>
            <a:r>
              <a:rPr lang="ru-RU" sz="1500" b="1" i="1" baseline="30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ru-RU" sz="1500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122" name="Picture 2" descr="http://www.montrealjazzfest.com/images/artistes/biographies/1983-07-09_Ella_Fitzgerald-005-bio-pa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73" y="1957590"/>
            <a:ext cx="5082941" cy="22634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4293096"/>
            <a:ext cx="694826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В 1986 году певица перенесла операцию на сердце, зрение стремительно ухудшалось — катаракта развилась ещё в 1972 году. В 1993 году из-за последствий диабета врачи ампутировали Фицджеральд обе ноги ниже колен. После очередной госпитализации в 1996 году она провела последние дни жизни в своём доме в Беверли-</a:t>
            </a:r>
            <a:r>
              <a:rPr lang="ru-RU" sz="14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Хилс</a:t>
            </a:r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, передвигаясь с помощью инвалидной коляски. Престарелую певицу окружали родственники, в том числе сын </a:t>
            </a:r>
            <a:r>
              <a:rPr lang="ru-RU" sz="14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Рэй</a:t>
            </a:r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 и 12-летняя внучка Элис. </a:t>
            </a:r>
            <a:endParaRPr lang="en-US" sz="1400" b="1" i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В те дни она говорила, что «хотела лишь вдыхать свежий воздух, слушать пение птиц и слышать смех Элис».</a:t>
            </a:r>
            <a:endParaRPr lang="en-US" sz="1400" b="1" i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15 июня 1996 года Фицджеральд умерла в возрасте 79 лет в Беверли-</a:t>
            </a:r>
            <a:r>
              <a:rPr lang="ru-RU" sz="14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Хилс</a:t>
            </a:r>
            <a:r>
              <a:rPr lang="ru-RU" sz="14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itchFamily="34" charset="0"/>
              </a:rPr>
              <a:t>, Калифорния.</a:t>
            </a:r>
            <a:endParaRPr lang="ru-RU" sz="1400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8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236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DNA7 X86</cp:lastModifiedBy>
  <cp:revision>7</cp:revision>
  <dcterms:created xsi:type="dcterms:W3CDTF">2014-05-05T18:23:51Z</dcterms:created>
  <dcterms:modified xsi:type="dcterms:W3CDTF">2014-05-05T19:46:22Z</dcterms:modified>
</cp:coreProperties>
</file>