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D9BFB-4AD5-4DBF-AE7C-0EE63C4799CE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8B0F-C0B8-4BD3-BC3F-C6E323C1ED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04" y="3929066"/>
            <a:ext cx="89630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Біологічні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науки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285728"/>
            <a:ext cx="34522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Біохімія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1500174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Біохімія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наука, що вивчає хімічні процеси в клітині.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://neuezeiten.rusverlag.de/wp-content/uploads/2011/11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6058"/>
            <a:ext cx="5857916" cy="35879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Молекулярна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2500306"/>
            <a:ext cx="7429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Молекулярна біологія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це розділ біохімії, що вивчає організацію спадкової інформації та біосинтез білка.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faunaflora.ru/wp-content/uploads/2008/08/dn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885803"/>
            <a:ext cx="4429156" cy="29721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Цитологія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714488"/>
            <a:ext cx="74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Цитологія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клітини.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znaimo.com.ua/images/rubase_2_478547470_945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7065297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Гістологія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714488"/>
            <a:ext cx="74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Гістологія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тканини.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ok-t.ru/studopediaru/baza1/1050445099771.files/image03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286124"/>
            <a:ext cx="2928958" cy="2187897"/>
          </a:xfrm>
          <a:prstGeom prst="rect">
            <a:avLst/>
          </a:prstGeom>
          <a:noFill/>
        </p:spPr>
      </p:pic>
      <p:pic>
        <p:nvPicPr>
          <p:cNvPr id="26628" name="Picture 4" descr="http://school.xvatit.com/images/thumb/8/85/Bio10_31_3.jpg/320px-Bio10_31_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143248"/>
            <a:ext cx="4145625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Морфологія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714488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Морфологія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будову й форму організмів.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chool.xvatit.com/images/thumb/3/37/Bio10_30_1.jpg/480px-Bio10_3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357562"/>
            <a:ext cx="650331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Анатомія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714488"/>
            <a:ext cx="74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Анатомія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внутрішню будову.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school.xvatit.com/images/f/fa/M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6706544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Ембріологія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785926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Ембріологія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наука, що вивчає ембріональний період онтогенезу.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missfit.ru/berem/i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071810"/>
            <a:ext cx="3200400" cy="3286126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1810"/>
            <a:ext cx="3214710" cy="316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Фізіологія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785926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Фізіологія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процеси життєдіяльності.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yak-prosto.com/images/b/e/yak-prochitati-kardiogra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Систематика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785926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Систематика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класифікацію організмів.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shkola.ua/web/uploads/book/72/images/uubaOC6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496"/>
            <a:ext cx="4643470" cy="36627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Генетика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00166" y="1785926"/>
            <a:ext cx="74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Генетика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спадковість і мінливість.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inter.ua/uploads/tv_product/2009/04/02/310eec98f635c08db285b1a92db1167f47021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5981700" cy="32099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14480" y="1785926"/>
            <a:ext cx="74295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грец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«життя», логос – «вчення») –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сукупність наук про живі істоти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їхню будову, процеси життєдіяльності, взаємозв’язки між собою та умовами навколишнього середовища, закономірності розповсюдження по земній кулі, походження, історичний розвиток, різноманітність тощо.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 «біологія» запропонував у 1802р.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вчений Ж.-Б.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Ламарк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14290"/>
            <a:ext cx="38107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Біологія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Селекція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28" y="1500174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Селекція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наука про методи створення порід домашніх тварин, сортів культурних рослин та штамів мікроорганізмів з потрібними людині властивостями.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vinograd.info/images/statyi/2009/hungary/grozdyya-vinog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29000"/>
            <a:ext cx="4572032" cy="30709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Біотехнологія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28" y="1500174"/>
            <a:ext cx="7429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Біотехнологія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наука про використання живих організмів та біологічних процесів у виробництві.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life.img.pravda.com/images/doc/3/1/31208cf-dav-9835-zub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5715000" cy="37814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Генна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інженерія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28" y="1500174"/>
            <a:ext cx="7429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Генна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інженерія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це зміна генотипу введенням або вилученням з  клітин генів чи їх груп.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trendymen.ru/images/old/business/ideas/images_9/Neologism_2_gen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4000528" cy="38798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Палеонтологія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728" y="1500174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Палеонтологія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наука про викопні рештки живих істот.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history-of-world.ru/wp-content/uploads/2011/12/dinosaur_bones_2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5295548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14290"/>
            <a:ext cx="80010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Еволюційне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вчення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2428868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Еволюційне вчення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історичний розвиток живих організмів.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med007.ru/_nw/11/695771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581399"/>
            <a:ext cx="5238750" cy="32766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7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1604" y="1571612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наука про взаємозв’язки організмів між собою та навколишнім середовищем. 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mdhouse.com.ua/fone/ekolog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5500726" cy="34379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214290"/>
            <a:ext cx="36858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Ботаніка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4480" y="1714488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Бота́ніка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(дав.-гр. </a:t>
            </a:r>
            <a:r>
              <a:rPr kumimoji="0" lang="el-GR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βοτανικός —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той, що стосується трав, від дав.-гр. </a:t>
            </a:r>
            <a:r>
              <a:rPr kumimoji="0" lang="el-GR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βοτάνη —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трава, пасовисько) — розділ біології, що вивчає рослини, гриби і водорості</a:t>
            </a:r>
            <a:r>
              <a:rPr kumimoji="0" lang="uk-UA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4.bp.blogspot.com/-WCjtZUv9dec/UL81Ob4QioI/AAAAAAAAADg/ghuCT_RZtRs/s1600/prolos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3143272" cy="2357455"/>
          </a:xfrm>
          <a:prstGeom prst="rect">
            <a:avLst/>
          </a:prstGeom>
          <a:noFill/>
        </p:spPr>
      </p:pic>
      <p:pic>
        <p:nvPicPr>
          <p:cNvPr id="12294" name="Picture 6" descr="http://school.xvatit.com/images/f/fa/V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256"/>
            <a:ext cx="3214710" cy="235303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7686" y="214290"/>
            <a:ext cx="36554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4480" y="1714488"/>
            <a:ext cx="7429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Зооло́гія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(грец. </a:t>
            </a:r>
            <a:r>
              <a:rPr kumimoji="0" lang="el-GR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ζωο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el-GR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λογος) —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біологічна дисципліна, що вивчає навколишній світ тварин та їхні взаємозв'язки з довкіллям.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xn--80aqafcrtq.cc/img/1/0/3/103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572008"/>
            <a:ext cx="3200422" cy="2000264"/>
          </a:xfrm>
          <a:prstGeom prst="rect">
            <a:avLst/>
          </a:prstGeom>
          <a:noFill/>
        </p:spPr>
      </p:pic>
      <p:pic>
        <p:nvPicPr>
          <p:cNvPr id="11270" name="Picture 6" descr="http://900igr.net/datai/biologija/Test-prostejshie/0020-049-Razmnozhenie-infuzorii-tufelk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500570"/>
            <a:ext cx="3297138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214290"/>
            <a:ext cx="59445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Мікробіологія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4480" y="1714488"/>
            <a:ext cx="7429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Мікробіоло́гія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розділ біології, що займається вивченням мікроорганізмів, в основному вірусів, бактерій, грибів, водоростей і найпростіших.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pti.kiev.ua/uploads/posts/2010-01/1264010793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C6"/>
              </a:clrFrom>
              <a:clrTo>
                <a:srgbClr val="F9FF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929066"/>
            <a:ext cx="2842158" cy="2595578"/>
          </a:xfrm>
          <a:prstGeom prst="rect">
            <a:avLst/>
          </a:prstGeom>
          <a:noFill/>
        </p:spPr>
      </p:pic>
      <p:pic>
        <p:nvPicPr>
          <p:cNvPr id="10246" name="Picture 6" descr="http://u5.abo.com.ua/image/934/mikroskop-bresser-trino-researcher-40x-1000x!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071810"/>
            <a:ext cx="3786190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57094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Бактеріологія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1714488"/>
            <a:ext cx="7429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Бактеріоло́гія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(від грецьк. bakteria— паличка і logos—слово) — розділ мікробіології, що вивчає будову, життя і властивості бактерій.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festivalnauki.ru/sites/default/files/styles/large/public/helicobacter-pylori.jpg?itok=zDkcZZL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048000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4779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Вірусологія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1714488"/>
            <a:ext cx="7429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Вірусологія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розділ мікробіології, що вивчає будову, життя і властивості </a:t>
            </a:r>
            <a:r>
              <a:rPr kumimoji="0" lang="uk-UA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вірусів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anthropos.org.ua/wp-content/uploads/2013/03/v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86124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41926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Мікологія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1500174"/>
            <a:ext cx="74295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Міколо́гія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(грец. </a:t>
            </a:r>
            <a:r>
              <a:rPr kumimoji="0" lang="el-GR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μύκης — </a:t>
            </a: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 і ...логія) — наука, яка досліджує гриби як особливу групу організмів, що становлять самостійне царство живої природи. 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8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Раніше, коли гриби відносили до рослин, мікологія вважалась одним із розділів ботаніки.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tyachiv.com.ua/FetchImage.ashx?Id=10618&amp;Tbl=tblNews&amp;PKey=id&amp;Fld=f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4214842" cy="2528906"/>
          </a:xfrm>
          <a:prstGeom prst="rect">
            <a:avLst/>
          </a:prstGeom>
          <a:noFill/>
        </p:spPr>
      </p:pic>
      <p:pic>
        <p:nvPicPr>
          <p:cNvPr id="22532" name="Picture 4" descr="http://xn--80aqf6ah.com.ua/uploads/posts/2013-01/u-slizovikv-nemaye-mzkv-ale-ye-pamyat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429132"/>
            <a:ext cx="3143240" cy="20916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49165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Ліхенологія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14480" y="1500174"/>
            <a:ext cx="7429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Ліхенологія</a:t>
            </a:r>
            <a:r>
              <a:rPr kumimoji="0" lang="uk-UA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наука про лишайники.</a:t>
            </a:r>
            <a:endParaRPr kumimoji="0" lang="uk-UA" sz="28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rfc-online.ru/article_images/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5286412" cy="39648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435</Words>
  <Application>Microsoft Office PowerPoint</Application>
  <PresentationFormat>Экран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</dc:creator>
  <cp:lastModifiedBy>Alexandr</cp:lastModifiedBy>
  <cp:revision>6</cp:revision>
  <dcterms:created xsi:type="dcterms:W3CDTF">2015-02-25T19:15:33Z</dcterms:created>
  <dcterms:modified xsi:type="dcterms:W3CDTF">2015-02-25T20:12:55Z</dcterms:modified>
</cp:coreProperties>
</file>