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6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A0CF6-6AED-44CD-AB74-89435A4808A9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15240-9133-4E51-B8FD-525A177EAE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085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15240-9133-4E51-B8FD-525A177EAE4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400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8974-ACBF-4645-9065-D473CCBB5E49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20333-260C-490D-B657-6E2775675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445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8974-ACBF-4645-9065-D473CCBB5E49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20333-260C-490D-B657-6E2775675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801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8974-ACBF-4645-9065-D473CCBB5E49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20333-260C-490D-B657-6E2775675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60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8974-ACBF-4645-9065-D473CCBB5E49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20333-260C-490D-B657-6E2775675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185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8974-ACBF-4645-9065-D473CCBB5E49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20333-260C-490D-B657-6E2775675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97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8974-ACBF-4645-9065-D473CCBB5E49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20333-260C-490D-B657-6E2775675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721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8974-ACBF-4645-9065-D473CCBB5E49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20333-260C-490D-B657-6E2775675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060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8974-ACBF-4645-9065-D473CCBB5E49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20333-260C-490D-B657-6E2775675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51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8974-ACBF-4645-9065-D473CCBB5E49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20333-260C-490D-B657-6E2775675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985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8974-ACBF-4645-9065-D473CCBB5E49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20333-260C-490D-B657-6E2775675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348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8974-ACBF-4645-9065-D473CCBB5E49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20333-260C-490D-B657-6E2775675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732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A8974-ACBF-4645-9065-D473CCBB5E49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20333-260C-490D-B657-6E2775675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875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73434" y="3573016"/>
            <a:ext cx="3373195" cy="1752600"/>
          </a:xfrm>
        </p:spPr>
        <p:txBody>
          <a:bodyPr>
            <a:noAutofit/>
          </a:bodyPr>
          <a:lstStyle/>
          <a:p>
            <a:r>
              <a:rPr lang="ru-RU" sz="2000" dirty="0" smtClean="0"/>
              <a:t>Работа</a:t>
            </a:r>
          </a:p>
          <a:p>
            <a:r>
              <a:rPr lang="ru-RU" sz="2000" dirty="0" smtClean="0"/>
              <a:t>По биологии</a:t>
            </a:r>
          </a:p>
          <a:p>
            <a:r>
              <a:rPr lang="ru-RU" sz="2000" dirty="0"/>
              <a:t>П</a:t>
            </a:r>
            <a:r>
              <a:rPr lang="ru-RU" sz="2000" dirty="0" smtClean="0"/>
              <a:t>о теме «Породы овец»</a:t>
            </a:r>
          </a:p>
          <a:p>
            <a:r>
              <a:rPr lang="ru-RU" sz="2000" dirty="0" smtClean="0"/>
              <a:t>Учеников 11 – А класса</a:t>
            </a:r>
          </a:p>
          <a:p>
            <a:r>
              <a:rPr lang="ru-RU" sz="2000" dirty="0" smtClean="0"/>
              <a:t>Харьковского лицея №89 </a:t>
            </a:r>
          </a:p>
          <a:p>
            <a:r>
              <a:rPr lang="ru-RU" sz="2000" dirty="0" err="1" smtClean="0"/>
              <a:t>Басяева</a:t>
            </a:r>
            <a:r>
              <a:rPr lang="ru-RU" sz="2000" dirty="0" smtClean="0"/>
              <a:t> Владислава</a:t>
            </a:r>
          </a:p>
          <a:p>
            <a:r>
              <a:rPr lang="ru-RU" sz="2000" dirty="0" smtClean="0"/>
              <a:t>Ксенофонтовой Юлии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35696" y="1628800"/>
            <a:ext cx="627914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7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Породы овец </a:t>
            </a:r>
            <a:endParaRPr lang="ru-RU" sz="7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75856" y="3573016"/>
            <a:ext cx="3168352" cy="26642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40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28245" y="252884"/>
            <a:ext cx="46794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u="sng" dirty="0"/>
              <a:t>Меринос порода овец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43000" y="1052736"/>
            <a:ext cx="9001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Овцы этой породы относятся к тонкорунным мясо-шерстного направления. Порода наиболее распространена в России. Самое большое количество голов сосредоточено в Дагестане и Ставропольском крае.</a:t>
            </a:r>
          </a:p>
          <a:p>
            <a:r>
              <a:rPr lang="ru-RU" dirty="0"/>
              <a:t>Для этой породы характерна крепкая конституция и хороший экстерьер. Телосложение пропорциональное, крепкий костяк, правильно поставлены конечности. Именно у овец породы меринос отлично развитая бурда. </a:t>
            </a:r>
          </a:p>
        </p:txBody>
      </p:sp>
      <p:pic>
        <p:nvPicPr>
          <p:cNvPr id="10242" name="Picture 2" descr="Меринос порода овец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770376"/>
            <a:ext cx="5436096" cy="4077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40799" y="3068960"/>
            <a:ext cx="345638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Меринос порода овец</a:t>
            </a:r>
            <a:r>
              <a:rPr lang="ru-RU" dirty="0" smtClean="0"/>
              <a:t> имеет белый окрас шерсти. По тонине и </a:t>
            </a:r>
            <a:r>
              <a:rPr lang="ru-RU" dirty="0" err="1" smtClean="0"/>
              <a:t>длинне</a:t>
            </a:r>
            <a:r>
              <a:rPr lang="ru-RU" dirty="0" smtClean="0"/>
              <a:t> шерсть хорошо уравнена. У баранов длинна шерсти - 8-9 см, у овцематок - 7-9 см. Настриг из одного барана - 11-13 кг, у овечек - 5-7 кг.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593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332656"/>
            <a:ext cx="56560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u="sng" dirty="0"/>
              <a:t>Куйбышевская порода овец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-22951" y="1268760"/>
            <a:ext cx="9144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Порода полутонкорунная, мясо-шерстная. Овцы этой породы были выведены путем скрещивания баранов ромни-марш с грубошерстными черкасскими. Животные отлично приспособлены к разным погодным условиям. Замечательно переносят холод и жару. В основном разводятся в Самарской области, Татарстане, России, Мордовии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750" y="2884294"/>
            <a:ext cx="381642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Куйбышевская порода овец имеет крепкую конституцию. Туловище бочкообразное, длинное. Конечности крепкие, но низкие. Шерсть у овец этой породы однородна, белого цвета, блестящая. Руно </a:t>
            </a:r>
            <a:r>
              <a:rPr lang="ru-RU" sz="2000" dirty="0" err="1" smtClean="0"/>
              <a:t>косично</a:t>
            </a:r>
            <a:r>
              <a:rPr lang="ru-RU" sz="2000" dirty="0" smtClean="0"/>
              <a:t>-штапельное. Шерсть достигает 12-14 см в длину. Настриг с одного барана - 6-7 кг, матки - 3,5-4,5 кг. Выход чистой шерсти в среднем составляет 55-65 %.</a:t>
            </a:r>
            <a:endParaRPr lang="ru-RU" sz="2000" dirty="0"/>
          </a:p>
        </p:txBody>
      </p:sp>
      <p:pic>
        <p:nvPicPr>
          <p:cNvPr id="11266" name="Picture 2" descr="Куйбышевская порода овец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59" y="2634570"/>
            <a:ext cx="4897257" cy="428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574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332656"/>
            <a:ext cx="47929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u="sng" dirty="0" err="1"/>
              <a:t>Цигайская</a:t>
            </a:r>
            <a:r>
              <a:rPr lang="ru-RU" sz="3600" u="sng" dirty="0"/>
              <a:t> порода овец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-91621" y="983614"/>
            <a:ext cx="923562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/>
              <a:t>Цигайская</a:t>
            </a:r>
            <a:r>
              <a:rPr lang="ru-RU" sz="2000" b="1" dirty="0"/>
              <a:t> порода овец</a:t>
            </a:r>
            <a:r>
              <a:rPr lang="ru-RU" sz="2000" dirty="0"/>
              <a:t> относится к полутонкорунным. Различают 2 типа направления: мясо-шерстного и шерстно-мясного. Считается одной из древнейших пород. Распространена практически во всем мире. Овцы этой породы характеризуются отличной выносливостью, питаются разными кормами, без переборов.</a:t>
            </a:r>
          </a:p>
          <a:p>
            <a:r>
              <a:rPr lang="ru-RU" sz="2000" dirty="0"/>
              <a:t>Овцы этой породы имеют отличную и крепкую конституцию.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494233" y="2922606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/>
              <a:t>Длинна туловища средняя, оно бочкообразное, компактное. Широкая и глубокая грудь. Крепкие конечности, копыта прочные. Хвост тощий, длинный. Шерсть однородная и густая.</a:t>
            </a:r>
          </a:p>
          <a:p>
            <a:r>
              <a:rPr lang="ru-RU" sz="2000" dirty="0" smtClean="0"/>
              <a:t>Вес барана - 85-110 кг, матки - 45-60 кг. Длинна шерсти барана - 10-14 см, матки - 9,5-11 см. Настриг шерсти из одного барана - 6,5-8 кг, овцематки - 3,5-4,5 кг. </a:t>
            </a:r>
          </a:p>
          <a:p>
            <a:r>
              <a:rPr lang="ru-RU" sz="2000" dirty="0" smtClean="0"/>
              <a:t>Во всем мире овчина </a:t>
            </a:r>
            <a:r>
              <a:rPr lang="ru-RU" sz="2000" dirty="0" err="1" smtClean="0"/>
              <a:t>цигайских</a:t>
            </a:r>
            <a:r>
              <a:rPr lang="ru-RU" sz="2000" dirty="0" smtClean="0"/>
              <a:t> овец высоко ценится. Овчина состоит из однородной и густой шерсти.</a:t>
            </a:r>
            <a:endParaRPr lang="ru-RU" sz="2000" dirty="0"/>
          </a:p>
        </p:txBody>
      </p:sp>
      <p:pic>
        <p:nvPicPr>
          <p:cNvPr id="12290" name="Picture 2" descr="Цигайская порода овец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403" y="3211652"/>
            <a:ext cx="4412713" cy="3207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490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260648"/>
            <a:ext cx="60042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u="sng" dirty="0"/>
              <a:t>Ставропольская порода овец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-52620" y="1124743"/>
            <a:ext cx="930514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Ставропольская порода овец относится к тонкорунным, шерстного направления. Была выведена при скрещивании баранов рамбулье с новокавказскими мериносами.</a:t>
            </a:r>
          </a:p>
          <a:p>
            <a:r>
              <a:rPr lang="ru-RU" sz="2000" dirty="0"/>
              <a:t>Эту породу овец разводят в России, странах СНГ и Европы.</a:t>
            </a:r>
          </a:p>
          <a:p>
            <a:r>
              <a:rPr lang="ru-RU" sz="2000" dirty="0"/>
              <a:t>Животные характерна крепкая конституция и высокая шерстная продуктивность.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649" y="2764572"/>
            <a:ext cx="478005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000" dirty="0" smtClean="0"/>
              <a:t>У овец ставропольской породы правильное телосложение (пропорциональное), крепкие конечности, которые поставлены правильно, но сухие. Окрас шерсти у этой породы белый, она уравнена по штапелю и руну. У овцематок длинна шерсти 8-9 см, баранов - 11-12 см. Шерсть густая, плотная, довольно крепкая. Кожа тонкая, но плотная. Шерсть имеет отличные прядильные качества. Настриг шерсти с барана - 14-19 кг, с овцематки - 6-8 кг. Жиропот светло-желтый, белый.</a:t>
            </a:r>
            <a:endParaRPr lang="ru-RU" sz="2000" dirty="0"/>
          </a:p>
        </p:txBody>
      </p:sp>
      <p:pic>
        <p:nvPicPr>
          <p:cNvPr id="13314" name="Picture 2" descr="Ставропольская порода овец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842" y="3194217"/>
            <a:ext cx="4408969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367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332656"/>
            <a:ext cx="54110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u="sng" dirty="0"/>
              <a:t>Каракульская порода овец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1196752"/>
            <a:ext cx="91450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Каракульская порода овец</a:t>
            </a:r>
            <a:r>
              <a:rPr lang="ru-RU" sz="2000" dirty="0"/>
              <a:t> - одна из древнейших. Порода смушковая. Различают 3 типа каракульских овец: крепкий, грубый, нежный. Овцы обладают отличным иммунитетом, крепкой конституцией, выносливостью. Животных разводят в странах СНГ, России, Средней Азии и арабских </a:t>
            </a:r>
            <a:r>
              <a:rPr lang="ru-RU" sz="2000" dirty="0" smtClean="0"/>
              <a:t>странах. Туловище </a:t>
            </a:r>
            <a:r>
              <a:rPr lang="ru-RU" sz="2000" dirty="0"/>
              <a:t>глубокое, голова </a:t>
            </a:r>
            <a:r>
              <a:rPr lang="ru-RU" sz="2000" dirty="0" err="1"/>
              <a:t>полугорбоносая</a:t>
            </a:r>
            <a:r>
              <a:rPr lang="ru-RU" sz="2000" dirty="0"/>
              <a:t>, удлиненная. Конечности крепкие, до запястья и скакательного сустава покрыты шерстью. Уши обвислые, большие, шея средней </a:t>
            </a:r>
            <a:r>
              <a:rPr lang="ru-RU" sz="2000" dirty="0" smtClean="0"/>
              <a:t>длинны. </a:t>
            </a:r>
            <a:r>
              <a:rPr lang="ru-RU" sz="2000" dirty="0"/>
              <a:t>Хвост широкий, загибается к верху. Зачастую конец хвоста белый. Бараны весят 70-90 кг, овцематки - 45-50 </a:t>
            </a:r>
            <a:r>
              <a:rPr lang="ru-RU" sz="2000" dirty="0" smtClean="0"/>
              <a:t>кг. </a:t>
            </a:r>
            <a:r>
              <a:rPr lang="ru-RU" sz="2000" dirty="0" smtClean="0"/>
              <a:t> </a:t>
            </a:r>
            <a:r>
              <a:rPr lang="ru-RU" sz="2000" dirty="0"/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134" y="3676638"/>
            <a:ext cx="4572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/>
              <a:t>На изготовление брынзы используется каракульское молоко. Овцы этой породы - грубошерстные. Длинна шерсти - 8-9 см. Окрас разный: белый, серый, черный, розовый, коричневый.</a:t>
            </a:r>
          </a:p>
          <a:p>
            <a:r>
              <a:rPr lang="ru-RU" sz="2000" dirty="0" smtClean="0"/>
              <a:t>Остригание проводят дважды в год - осенью и весной. Настриг с баранов весной - 1,5-2,5 кг, осенью - 0,7-1,3 кг. Шерсть делится на цветную, светло-серую и белую.   </a:t>
            </a:r>
            <a:r>
              <a:rPr lang="ru-RU" dirty="0" smtClean="0"/>
              <a:t>   </a:t>
            </a:r>
            <a:endParaRPr lang="ru-RU" dirty="0"/>
          </a:p>
        </p:txBody>
      </p:sp>
      <p:pic>
        <p:nvPicPr>
          <p:cNvPr id="14338" name="Picture 2" descr="Каракульская порода овец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4203" y="3454249"/>
            <a:ext cx="4669797" cy="3362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011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258060"/>
            <a:ext cx="49335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u="sng" dirty="0"/>
              <a:t>Кавказская порода овец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144" y="949800"/>
            <a:ext cx="924437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Кавказская порода овец</a:t>
            </a:r>
            <a:r>
              <a:rPr lang="ru-RU" sz="2000" dirty="0"/>
              <a:t> относится к тонкорунным, мясо-шерстного направления. Порода получена при скрещивании баранов рамбулье, </a:t>
            </a:r>
            <a:r>
              <a:rPr lang="ru-RU" sz="2000" dirty="0" err="1"/>
              <a:t>асканийских</a:t>
            </a:r>
            <a:r>
              <a:rPr lang="ru-RU" sz="2000" dirty="0"/>
              <a:t> и овец новокавказского мериноса. Животные имеют хорошую выносливость, приспособлены к сухому климату. Разведением овец занимаются в России, СНГ, Ставрополе.</a:t>
            </a:r>
          </a:p>
          <a:p>
            <a:r>
              <a:rPr lang="ru-RU" sz="2000" dirty="0"/>
              <a:t>Животные этой породы характерны высокой мясной и шерстной продуктивностью. Крепкая конституция, пропорциональное телосложение с отличной мускулатурой.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365585" y="3140968"/>
            <a:ext cx="57961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Туловище глубокое, длинное, широкое. Прямой профиль головы, она сухая.</a:t>
            </a:r>
          </a:p>
          <a:p>
            <a:r>
              <a:rPr lang="ru-RU" sz="2000" dirty="0" smtClean="0"/>
              <a:t>Бараны имеют хорошо развитые рога, матки - комолые. Конечности сухие, крепкие, линия спины ровная. У кавказских овец кожа плотная, но по всему телу идут мелкие складки.</a:t>
            </a:r>
          </a:p>
          <a:p>
            <a:r>
              <a:rPr lang="ru-RU" sz="2000" dirty="0" smtClean="0"/>
              <a:t>Вес барана - 100-115 кг, овцематок - 55-60 кг. У довольно развитых баранов встречаются на шее 2-3 складки. Длинна шерсти баранов - 8-10 см, овцематок - 7-8 см. Хорошо обросшие конечности, голова и брюхо. Настриг с барана - 7,5-9 кг, с овцематок - 2,5-3,3 кг.</a:t>
            </a:r>
            <a:endParaRPr lang="ru-RU" sz="2000" dirty="0"/>
          </a:p>
        </p:txBody>
      </p:sp>
      <p:pic>
        <p:nvPicPr>
          <p:cNvPr id="15362" name="Picture 2" descr="Кавказская порода овец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5" y="3573016"/>
            <a:ext cx="3393817" cy="248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688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7784" y="260648"/>
            <a:ext cx="47721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u="sng" dirty="0"/>
              <a:t>Алтайская порода овец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9324" y="1124744"/>
            <a:ext cx="912467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Алтайская порода овец</a:t>
            </a:r>
            <a:r>
              <a:rPr lang="ru-RU" sz="2000" dirty="0"/>
              <a:t> относится к тонкорунным, мясо-шерстным породам. Матки комолые, бараны рогатые. Овцы этой породы получены путем скрещивания баранов рамбулье с мериносами. Эту породу овец выращивают во многих странах </a:t>
            </a:r>
            <a:r>
              <a:rPr lang="ru-RU" sz="2000" dirty="0" smtClean="0"/>
              <a:t>мира. Алтайские </a:t>
            </a:r>
            <a:r>
              <a:rPr lang="ru-RU" sz="2000" dirty="0"/>
              <a:t>овцы довольно крупные, с отлично развитым костяком и крепкой конституцией.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2835726"/>
            <a:ext cx="518457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Имеют длинное туловище, спина и поясница прямая, холка широкая, грудь глубокая, широкая, конечности правильно поставлены, крепкие. Кожа складчатая, имеется 2-3 складки на шее.</a:t>
            </a:r>
          </a:p>
          <a:p>
            <a:r>
              <a:rPr lang="ru-RU" sz="2000" dirty="0" smtClean="0"/>
              <a:t>Вес баранов - 90-100 кг, овцематок - 55-65 кг.</a:t>
            </a:r>
          </a:p>
          <a:p>
            <a:r>
              <a:rPr lang="ru-RU" sz="2000" dirty="0" smtClean="0"/>
              <a:t>За шерстью определяется четко выраженный характер </a:t>
            </a:r>
            <a:r>
              <a:rPr lang="ru-RU" sz="2000" dirty="0" err="1" smtClean="0"/>
              <a:t>мереносов</a:t>
            </a:r>
            <a:r>
              <a:rPr lang="ru-RU" sz="2000" dirty="0" smtClean="0"/>
              <a:t>. Шерсть имеет правильную извитость, тонкая, уравнена по толщине и длине по руну. Длинна шерсти у овцематок - 7-8 см, у баранов - 8-10 см. Настриг с одного барана - 12-16 кг, с матки - 6-6,5 кг.</a:t>
            </a:r>
            <a:endParaRPr lang="ru-RU" sz="2000" dirty="0"/>
          </a:p>
        </p:txBody>
      </p:sp>
      <p:pic>
        <p:nvPicPr>
          <p:cNvPr id="16386" name="Picture 2" descr="Алтайская порода овец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553" y="3268960"/>
            <a:ext cx="4283553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951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dlm6.meta.ua/pic/0/43/18/ezdpwC9S_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2736"/>
            <a:ext cx="8532440" cy="568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259632" y="129406"/>
            <a:ext cx="6907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 за внимание!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793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60648"/>
            <a:ext cx="54006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Домашняя овца</a:t>
            </a:r>
            <a:r>
              <a:rPr lang="ru-RU" sz="2000" dirty="0"/>
              <a:t> — </a:t>
            </a:r>
            <a:r>
              <a:rPr lang="ru-RU" sz="2000" dirty="0" smtClean="0"/>
              <a:t>парнокопытное</a:t>
            </a:r>
            <a:r>
              <a:rPr lang="ru-RU" sz="2000" dirty="0"/>
              <a:t> млекопитающее из рода баранов семейства полорогих. Это животное уже в глубокой древности было одомашнено человеком, в основном благодаря своей густой шерсти и съедобному </a:t>
            </a:r>
            <a:r>
              <a:rPr lang="ru-RU" sz="2000" dirty="0" smtClean="0"/>
              <a:t>мясу. </a:t>
            </a:r>
            <a:r>
              <a:rPr lang="ru-RU" sz="2000" dirty="0"/>
              <a:t>В настоящее время стриженая овечья шерсть, или руно, используется человеком чаще, чем шерсть любого другого животного. Овечье мясо, </a:t>
            </a:r>
            <a:r>
              <a:rPr lang="ru-RU" sz="2000" dirty="0" smtClean="0"/>
              <a:t>называемое бараниной</a:t>
            </a:r>
            <a:r>
              <a:rPr lang="ru-RU" sz="2000" dirty="0"/>
              <a:t>, является одним из важнейших продуктов потребления во многих странах мира. Помимо получения шерсти и мяса, овец также разводят для получения овечьего молока, брынзы, кулинарного жира и шкур (овчины). Наконец, овцы используются в научных экспериментах — наиболее известным представителем этого вида считается овечка Долли — первое в мире </a:t>
            </a:r>
            <a:r>
              <a:rPr lang="ru-RU" sz="2000" dirty="0" smtClean="0"/>
              <a:t>клонированное млекопитающее</a:t>
            </a:r>
            <a:r>
              <a:rPr lang="ru-RU" sz="2000" dirty="0"/>
              <a:t> (в 1996 </a:t>
            </a:r>
            <a:r>
              <a:rPr lang="ru-RU" sz="2000" dirty="0" smtClean="0"/>
              <a:t>году</a:t>
            </a:r>
            <a:r>
              <a:rPr lang="ru-RU" sz="2000" dirty="0"/>
              <a:t>)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1026" name="Picture 2" descr="http://www.fermer.ru/files/%D0%A0%D0%BE%D1%81%D0%B8%D1%87/bbe7f52342383bc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16632"/>
            <a:ext cx="3203848" cy="3422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pets.academ.org/files/u9/44_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714750"/>
            <a:ext cx="3124200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536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62218" y="1889980"/>
            <a:ext cx="407559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Овца была одомашнена человеком уже в глубокой древности, более 8 тыс. лет </a:t>
            </a:r>
            <a:r>
              <a:rPr lang="ru-RU" sz="2000" dirty="0" smtClean="0"/>
              <a:t>назад</a:t>
            </a:r>
            <a:r>
              <a:rPr lang="ru-RU" sz="2000" dirty="0"/>
              <a:t> на территории современной Турции, Сирии, северной Месопотамии</a:t>
            </a:r>
            <a:r>
              <a:rPr lang="ru-RU" sz="2000" dirty="0" smtClean="0"/>
              <a:t>.</a:t>
            </a:r>
            <a:endParaRPr lang="ru-RU" sz="2000" dirty="0"/>
          </a:p>
          <a:p>
            <a:r>
              <a:rPr lang="ru-RU" sz="2000" dirty="0"/>
              <a:t>Предполагали, что овцы являются потомками муфлона или </a:t>
            </a:r>
            <a:r>
              <a:rPr lang="ru-RU" sz="2000" dirty="0" err="1" smtClean="0"/>
              <a:t>уриала</a:t>
            </a:r>
            <a:r>
              <a:rPr lang="ru-RU" sz="2000" dirty="0" smtClean="0"/>
              <a:t>. </a:t>
            </a:r>
            <a:r>
              <a:rPr lang="ru-RU" sz="2000" dirty="0"/>
              <a:t>Данные цитогенетического анализа позволяют считать, что предком домашней овцы был муфлон. Кариотип </a:t>
            </a:r>
            <a:r>
              <a:rPr lang="ru-RU" sz="2000" dirty="0" err="1"/>
              <a:t>уриала</a:t>
            </a:r>
            <a:r>
              <a:rPr lang="ru-RU" sz="2000" dirty="0"/>
              <a:t> содержит 58 хромосом, в то время как у домашней овцы и муфлона число хромосом равно 54.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3633" y="511544"/>
            <a:ext cx="87544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/>
              <a:t>Происхождение и история одомашнивания</a:t>
            </a:r>
          </a:p>
        </p:txBody>
      </p:sp>
      <p:pic>
        <p:nvPicPr>
          <p:cNvPr id="2050" name="Picture 2" descr="http://www.dicts.info/img/ud/s/shee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23" y="2031891"/>
            <a:ext cx="5072941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674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404664"/>
            <a:ext cx="43829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i="1" dirty="0"/>
              <a:t>Лучшие породы овец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844824"/>
            <a:ext cx="72008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dirty="0" smtClean="0"/>
              <a:t>   За </a:t>
            </a:r>
            <a:r>
              <a:rPr lang="ru-RU" sz="2000" dirty="0"/>
              <a:t>время ведения овцеводства создано много различных пород овец.</a:t>
            </a:r>
          </a:p>
          <a:p>
            <a:pPr fontAlgn="base"/>
            <a:r>
              <a:rPr lang="ru-RU" sz="2000" dirty="0" smtClean="0"/>
              <a:t>   В </a:t>
            </a:r>
            <a:r>
              <a:rPr lang="ru-RU" sz="2000" dirty="0"/>
              <a:t>настоящее время самой лучшей породой является - тонкорунная. Овцы этой породы используются для получения качественной шерсти. С алтайской породы настриг составляет до 12 кг шерсти. Волокно длинною до 8 см. К тонкорунным овцам относятся алтайскую, ставропольскую, кавказскую и породу меринос.</a:t>
            </a:r>
          </a:p>
          <a:p>
            <a:pPr fontAlgn="base"/>
            <a:r>
              <a:rPr lang="ru-RU" sz="2000" dirty="0" smtClean="0"/>
              <a:t>   Шерсть </a:t>
            </a:r>
            <a:r>
              <a:rPr lang="ru-RU" sz="2000" dirty="0"/>
              <a:t>из мясо-шерстных овец - полутонкая. Разделяются на длинношерстных и короткошерстных овец. Овцы таких пород в среднем весят 70-80 кг. К полутонкорунным овцам относятся: куйбышевская, русская длинношерстная, ромни-марш, тянь-шаньская, северокавказская породы. </a:t>
            </a:r>
          </a:p>
        </p:txBody>
      </p:sp>
    </p:spTree>
    <p:extLst>
      <p:ext uri="{BB962C8B-B14F-4D97-AF65-F5344CB8AC3E}">
        <p14:creationId xmlns:p14="http://schemas.microsoft.com/office/powerpoint/2010/main" val="64990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0412" y="1556792"/>
            <a:ext cx="717600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/>
              <a:t>   </a:t>
            </a:r>
            <a:r>
              <a:rPr lang="ru-RU" sz="2000" dirty="0" smtClean="0"/>
              <a:t>К короткошерстным - латвийская, литовская и эстонская породы. Их главное отличие - скороспелость и отличные вкусовые качества мяса.</a:t>
            </a:r>
          </a:p>
          <a:p>
            <a:pPr fontAlgn="base"/>
            <a:r>
              <a:rPr lang="ru-RU" sz="2000" dirty="0" smtClean="0"/>
              <a:t>   Мясо-шерстные полутонкорунные породы - </a:t>
            </a:r>
            <a:r>
              <a:rPr lang="ru-RU" sz="2000" dirty="0" err="1" smtClean="0"/>
              <a:t>цигейская</a:t>
            </a:r>
            <a:r>
              <a:rPr lang="ru-RU" sz="2000" dirty="0" smtClean="0"/>
              <a:t> и грузинская, их используют для изготовления технического сукна, искусственного меха и высококачественных ковров.</a:t>
            </a:r>
          </a:p>
          <a:p>
            <a:pPr fontAlgn="base"/>
            <a:r>
              <a:rPr lang="ru-RU" sz="2000" dirty="0" smtClean="0"/>
              <a:t>   Самой лучшей из смушковых пород - является каракульская.</a:t>
            </a:r>
          </a:p>
          <a:p>
            <a:pPr fontAlgn="base"/>
            <a:r>
              <a:rPr lang="ru-RU" sz="2000" dirty="0" smtClean="0"/>
              <a:t>Самой крупной пород овец считается </a:t>
            </a:r>
            <a:r>
              <a:rPr lang="ru-RU" sz="2000" dirty="0" err="1" smtClean="0"/>
              <a:t>гиссарская</a:t>
            </a:r>
            <a:r>
              <a:rPr lang="ru-RU" sz="2000" dirty="0" smtClean="0"/>
              <a:t>, вес животных этой породы может достигать 200 кг. Эти овцы относятся к курдючным. Они используются для производства сала и мяса, а шерсть - для производства войлока.</a:t>
            </a:r>
          </a:p>
          <a:p>
            <a:pPr fontAlgn="base"/>
            <a:r>
              <a:rPr lang="ru-RU" sz="2000" dirty="0" smtClean="0"/>
              <a:t>   Породы тушинская, </a:t>
            </a:r>
            <a:r>
              <a:rPr lang="ru-RU" sz="2000" dirty="0" err="1" smtClean="0"/>
              <a:t>балабас</a:t>
            </a:r>
            <a:r>
              <a:rPr lang="ru-RU" sz="2000" dirty="0" smtClean="0"/>
              <a:t> и карачаевская, ценятся мясо-молочно-шерстными характеристиками. Их шерсть пускается для производства шуб и бурок. Молоко и мясо довольно высокого качества.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67744" y="404664"/>
            <a:ext cx="44694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i="1" dirty="0"/>
              <a:t>Лучшие породы овец</a:t>
            </a:r>
          </a:p>
        </p:txBody>
      </p:sp>
    </p:spTree>
    <p:extLst>
      <p:ext uri="{BB962C8B-B14F-4D97-AF65-F5344CB8AC3E}">
        <p14:creationId xmlns:p14="http://schemas.microsoft.com/office/powerpoint/2010/main" val="21714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332656"/>
            <a:ext cx="56299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u="sng" dirty="0"/>
              <a:t>Овцы романовской породы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846636" y="3072348"/>
            <a:ext cx="54360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Период </a:t>
            </a:r>
            <a:r>
              <a:rPr lang="ru-RU" sz="2000" dirty="0"/>
              <a:t>жизни - 14-15 лет, в основном выбраковка происходит через 10 лет</a:t>
            </a:r>
            <a:r>
              <a:rPr lang="ru-RU" sz="2000" dirty="0" smtClean="0"/>
              <a:t>.</a:t>
            </a:r>
            <a:endParaRPr lang="ru-RU" sz="2000" dirty="0"/>
          </a:p>
          <a:p>
            <a:r>
              <a:rPr lang="ru-RU" sz="2000" dirty="0"/>
              <a:t>Остригание взрослых овец происходит 3 раза в год - март, июнь, сентябрь. Настриг с одного барана - 2,5-3 кг, овцематки - 1,5-1,8 кг. Самая лучшая в мире овчина, из романовских овец, она прочная, теплая, мягкая, легкая, красивая</a:t>
            </a:r>
            <a:r>
              <a:rPr lang="ru-RU" sz="2000" dirty="0" smtClean="0"/>
              <a:t>.</a:t>
            </a:r>
            <a:endParaRPr lang="ru-RU" sz="2000" dirty="0"/>
          </a:p>
          <a:p>
            <a:r>
              <a:rPr lang="ru-RU" sz="2000" dirty="0"/>
              <a:t>Лучшие овчины получают от 5-6 месячного молодняка, который еще не стригся. Они характеризуются длинным и шелковистым пухом, легко искусственно завиваются, на развороте имеют голубой цвет.</a:t>
            </a:r>
          </a:p>
        </p:txBody>
      </p:sp>
      <p:pic>
        <p:nvPicPr>
          <p:cNvPr id="6146" name="Picture 2" descr="Овцы романовской пород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730734"/>
            <a:ext cx="3846636" cy="3127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1" y="988156"/>
            <a:ext cx="87484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Овцы романовской породы</a:t>
            </a:r>
            <a:r>
              <a:rPr lang="ru-RU" sz="2000" dirty="0" smtClean="0"/>
              <a:t> - грубошерстные, короткохвостые, мясо-шерстные. Порода была создана 200 лет назад, недалеко от г. Романова (ныне Ярославская область, г. Тутаев).</a:t>
            </a:r>
          </a:p>
          <a:p>
            <a:r>
              <a:rPr lang="ru-RU" sz="2000" dirty="0" smtClean="0"/>
              <a:t>Для этих животных характерна узкая морда, косо поставленные острые зубы. Имеют отличные адаптационные способности. Из-за своей выносливости, делают длинные переходы. Шерсть служит защитой от жары и холодов (минус 30</a:t>
            </a:r>
            <a:r>
              <a:rPr lang="ru-RU" sz="2000" baseline="30000" dirty="0" smtClean="0"/>
              <a:t>о</a:t>
            </a:r>
            <a:r>
              <a:rPr lang="ru-RU" sz="2000" dirty="0" smtClean="0"/>
              <a:t>С).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2393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332656"/>
            <a:ext cx="57377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u="sng" dirty="0" err="1"/>
              <a:t>Эдильбаевская</a:t>
            </a:r>
            <a:r>
              <a:rPr lang="ru-RU" sz="3600" u="sng" dirty="0"/>
              <a:t> порода овец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83968" y="1228812"/>
            <a:ext cx="486752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Имеет отличную шерстную продуктивность, </a:t>
            </a:r>
            <a:r>
              <a:rPr lang="ru-RU" sz="2000" dirty="0"/>
              <a:t>именно из-за этого признака, они превосходят иных курдючных овец, которые имеют грубую шерсть. Настриг шерсти с одного барана - 3-5 кг, овцематок - 2,4-2,7 кг. Шерсть неоднородна, состоит из ости - 24-29% - при тонине 59,5 мкм, переходного волоса - 16-18 % - тонина 33,1 мкм и пушка - 52-56 % - 18 мкм. У малой доли животных встречается мертвый </a:t>
            </a:r>
            <a:r>
              <a:rPr lang="ru-RU" sz="2000" dirty="0" smtClean="0"/>
              <a:t>волос. Основная </a:t>
            </a:r>
            <a:r>
              <a:rPr lang="ru-RU" sz="2000" dirty="0"/>
              <a:t>масть это породы - коричневая, рыжая и </a:t>
            </a:r>
            <a:r>
              <a:rPr lang="ru-RU" sz="2000" dirty="0" smtClean="0"/>
              <a:t>темная. </a:t>
            </a:r>
            <a:r>
              <a:rPr lang="ru-RU" sz="2000" dirty="0"/>
              <a:t>Молоко </a:t>
            </a:r>
            <a:r>
              <a:rPr lang="ru-RU" sz="2000" dirty="0" err="1"/>
              <a:t>эдильбаевской</a:t>
            </a:r>
            <a:r>
              <a:rPr lang="ru-RU" sz="2000" dirty="0"/>
              <a:t> породы используют для приготовления различных молочных продуктов: </a:t>
            </a:r>
            <a:r>
              <a:rPr lang="ru-RU" sz="2000" dirty="0" err="1"/>
              <a:t>примчик</a:t>
            </a:r>
            <a:r>
              <a:rPr lang="ru-RU" sz="2000" dirty="0"/>
              <a:t>, </a:t>
            </a:r>
            <a:r>
              <a:rPr lang="ru-RU" sz="2000" dirty="0" err="1"/>
              <a:t>курта</a:t>
            </a:r>
            <a:r>
              <a:rPr lang="ru-RU" sz="2000" dirty="0"/>
              <a:t> (сыры), масло и кислого молока (айраны). Жирность молока находится в пределах 5,8 %.</a:t>
            </a:r>
          </a:p>
        </p:txBody>
      </p:sp>
      <p:pic>
        <p:nvPicPr>
          <p:cNvPr id="7170" name="Picture 2" descr="http://mashinka-dlya-ovets.com.ua/sites/default/files/story/_eldibaevskaya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893" y="3713909"/>
            <a:ext cx="3606688" cy="3144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7504" y="984832"/>
            <a:ext cx="43674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/>
              <a:t>Эдильбаевская</a:t>
            </a:r>
            <a:r>
              <a:rPr lang="ru-RU" sz="2000" b="1" dirty="0" smtClean="0"/>
              <a:t> порода овец</a:t>
            </a:r>
            <a:r>
              <a:rPr lang="ru-RU" sz="2000" dirty="0" smtClean="0"/>
              <a:t> характеризуется правильным телосложение, довольно мощной конституцией и хорошо развитым курдюком. Вес баранов - 110-160 кг, маток - 65-100 кг. Овцы довольно скороспелые и имеют отличную энергию роста. Прирост живого веса за день 195-253 г.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8059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332656"/>
            <a:ext cx="48864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u="sng" dirty="0" err="1"/>
              <a:t>Гиссарская</a:t>
            </a:r>
            <a:r>
              <a:rPr lang="ru-RU" sz="3600" u="sng" dirty="0"/>
              <a:t> порода овец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-29198" y="1126773"/>
            <a:ext cx="917319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/>
              <a:t>Гиссарская</a:t>
            </a:r>
            <a:r>
              <a:rPr lang="ru-RU" sz="2000" b="1" dirty="0"/>
              <a:t> порода овец</a:t>
            </a:r>
            <a:r>
              <a:rPr lang="ru-RU" sz="2000" dirty="0"/>
              <a:t> относится к грубошерстным животным, мясо-сального направления. Это самая крупная порода в мире. Эта порода является одной из лучших по качеству мяса и сала. Животные обладают отличным иммунитетом и замечательной выносливостью. В горных районах могут содержатся круглый год. Хорошо переносят длительные переходы - 400-500 </a:t>
            </a:r>
            <a:r>
              <a:rPr lang="ru-RU" sz="2000" dirty="0" smtClean="0"/>
              <a:t>км. Эта </a:t>
            </a:r>
            <a:r>
              <a:rPr lang="ru-RU" sz="2000" dirty="0"/>
              <a:t>порода используется для улучшения скороспелости и качества мяса других пород. Овцы этой породы разводятся в Узбекистане, Таджикистане и России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3373542"/>
            <a:ext cx="529208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r>
              <a:rPr lang="ru-RU" sz="2000" b="1" dirty="0" err="1" smtClean="0"/>
              <a:t>Гиссарская</a:t>
            </a:r>
            <a:r>
              <a:rPr lang="ru-RU" sz="2000" b="1" dirty="0" smtClean="0"/>
              <a:t> порода овец </a:t>
            </a:r>
            <a:r>
              <a:rPr lang="ru-RU" sz="2000" dirty="0" smtClean="0"/>
              <a:t>делится на 3 типа: мясной - самый главный, мясо-сальный и сальный. Для овец этой породы характерен сильный и мощный костяк. Вес барана - 130-200 кг, маток - 75-80 кг. Шерсть - грубая. Окрас рыжий, темно-рыжий. В шерсти находится до 33 % мертвого волоса и ости. Стрижка происходит 2 раза на год. Настриг с баранов - 1,2-1,7 кг, овцематок - 0,9-1,3 кг. Ягнята довольно скороспелые, привес в сутки - 500-600 г. </a:t>
            </a:r>
            <a:endParaRPr lang="ru-RU" sz="2000" dirty="0"/>
          </a:p>
        </p:txBody>
      </p:sp>
      <p:pic>
        <p:nvPicPr>
          <p:cNvPr id="8194" name="Picture 2" descr="Гиссарская порода овец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6832" y="3373542"/>
            <a:ext cx="4393857" cy="347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456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7784" y="332656"/>
            <a:ext cx="43037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u="sng" dirty="0"/>
              <a:t>Порода овец </a:t>
            </a:r>
            <a:r>
              <a:rPr lang="ru-RU" sz="3600" u="sng" dirty="0" err="1"/>
              <a:t>тексель</a:t>
            </a:r>
            <a:endParaRPr lang="ru-RU" sz="3600" u="sng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-26462" y="1003039"/>
            <a:ext cx="917046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Порода овец </a:t>
            </a:r>
            <a:r>
              <a:rPr lang="ru-RU" sz="2000" b="1" dirty="0" err="1"/>
              <a:t>тексель</a:t>
            </a:r>
            <a:r>
              <a:rPr lang="ru-RU" sz="2000" dirty="0"/>
              <a:t> относится к полутонкорунным. Шерсть белая, без черных волокон, торчит вверх, густая. Голова и ноги без шерсти. Длинна шерсти - 8-16 см. Настриг с барана - 4-6 кг, овцематки - 3-5 кг. Шерсть применяется для производства </a:t>
            </a:r>
            <a:r>
              <a:rPr lang="ru-RU" sz="2000" dirty="0" err="1"/>
              <a:t>чулков</a:t>
            </a:r>
            <a:r>
              <a:rPr lang="ru-RU" sz="2000" dirty="0"/>
              <a:t>, носков, ниток, колготок, то есть в легкой промышленности. Остригать овец лучше всего летом, один раз в </a:t>
            </a:r>
            <a:r>
              <a:rPr lang="ru-RU" sz="2000" dirty="0" smtClean="0"/>
              <a:t>год. Телосложение </a:t>
            </a:r>
            <a:r>
              <a:rPr lang="ru-RU" sz="2000" dirty="0"/>
              <a:t>овец сбитое, крепкое, очень хорошо развита мускулатура. Хвост поставлен высоко, короткий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389" y="2940561"/>
            <a:ext cx="45443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У овец этой породы отсутствует стадный инстинкт. Это мясная порода. Мясо обладает неповторимым вкусом, не имеет неприятного запаха, нету жирного привкуса. Ягнята характеризуются высокой подвижностью и активностью. Овцы имеют высокую выносливость, хороший иммунитет, отличную адаптацию. Эта порода овец используется для повышения мясной продуктивности других пород.</a:t>
            </a:r>
            <a:endParaRPr lang="ru-RU" sz="2000" dirty="0"/>
          </a:p>
        </p:txBody>
      </p:sp>
      <p:pic>
        <p:nvPicPr>
          <p:cNvPr id="9218" name="Picture 2" descr="Порода овец тексел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468663"/>
            <a:ext cx="4610100" cy="325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587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966</Words>
  <Application>Microsoft Office PowerPoint</Application>
  <PresentationFormat>Экран (4:3)</PresentationFormat>
  <Paragraphs>72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Fuck</dc:creator>
  <cp:lastModifiedBy>Fuck</cp:lastModifiedBy>
  <cp:revision>8</cp:revision>
  <dcterms:created xsi:type="dcterms:W3CDTF">2014-11-07T06:08:11Z</dcterms:created>
  <dcterms:modified xsi:type="dcterms:W3CDTF">2014-11-07T07:21:45Z</dcterms:modified>
</cp:coreProperties>
</file>