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1988840"/>
            <a:ext cx="2804936" cy="1427584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rgbClr val="FFFF00"/>
                </a:solidFill>
              </a:rPr>
              <a:t>H</a:t>
            </a:r>
            <a:r>
              <a:rPr lang="en-US" sz="8000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8000" dirty="0"/>
              <a:t>p</a:t>
            </a:r>
            <a:r>
              <a:rPr lang="en-US" sz="8000" dirty="0">
                <a:solidFill>
                  <a:srgbClr val="FFC000"/>
                </a:solidFill>
              </a:rPr>
              <a:t>p</a:t>
            </a:r>
            <a:r>
              <a:rPr lang="en-US" sz="8000" dirty="0">
                <a:solidFill>
                  <a:srgbClr val="FF0000"/>
                </a:solidFill>
              </a:rPr>
              <a:t>i</a:t>
            </a:r>
            <a:r>
              <a:rPr lang="en-US" sz="8000" dirty="0">
                <a:solidFill>
                  <a:srgbClr val="7030A0"/>
                </a:solidFill>
              </a:rPr>
              <a:t>e</a:t>
            </a:r>
            <a:endParaRPr lang="uk-UA" sz="8000" dirty="0">
              <a:solidFill>
                <a:srgbClr val="7030A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17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8064896" cy="1509712"/>
          </a:xfrm>
        </p:spPr>
        <p:txBody>
          <a:bodyPr>
            <a:noAutofit/>
          </a:bodyPr>
          <a:lstStyle/>
          <a:p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</a:t>
            </a:r>
            <a:r>
              <a:rPr 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</a:t>
            </a:r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en-US" sz="3200" b="1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the international youth movement emerged in 1965 in San Francisco, one of the most striking manifestations of the counterculture, had a pacifist overtones, was a major influence on art, especially rock music associated with it concepts such as the sexual revolution, psychedelic revolution . Its members called themselves "Generation of flowers, children, flowers, Love Generation»</a:t>
            </a:r>
            <a:endParaRPr lang="uk-U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3990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2420888"/>
            <a:ext cx="5328592" cy="3024336"/>
          </a:xfrm>
        </p:spPr>
        <p:txBody>
          <a:bodyPr>
            <a:noAutofit/>
          </a:bodyPr>
          <a:lstStyle/>
          <a:p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"Labe" - a symbol of peace. Logo of nuclear disarmament, which is used for anti-war demonstrations </a:t>
            </a:r>
            <a:endParaRPr lang="uk-U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D:\Наташа\проекти\англюмова\Хіпі\512px-Peace_symbol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2736304" cy="27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23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1362456"/>
          </a:xfrm>
        </p:spPr>
        <p:txBody>
          <a:bodyPr/>
          <a:lstStyle/>
          <a:p>
            <a:r>
              <a:rPr lang="en-US" dirty="0"/>
              <a:t>Hippie in Ukraine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largest in Ukraine was hip hangouts in </a:t>
            </a:r>
            <a:r>
              <a:rPr lang="en-US" dirty="0" err="1"/>
              <a:t>Lviv</a:t>
            </a:r>
            <a:r>
              <a:rPr lang="en-US" dirty="0"/>
              <a:t>. The first group of disparate young </a:t>
            </a:r>
            <a:r>
              <a:rPr lang="en-US" dirty="0" err="1" smtClean="0"/>
              <a:t>hippis</a:t>
            </a:r>
            <a:r>
              <a:rPr lang="en-US" dirty="0"/>
              <a:t>  were combined in 1968-1970 </a:t>
            </a:r>
            <a:r>
              <a:rPr lang="en-US" dirty="0" err="1"/>
              <a:t>Vyacheslav</a:t>
            </a:r>
            <a:r>
              <a:rPr lang="en-US" dirty="0"/>
              <a:t> "hinge" </a:t>
            </a:r>
            <a:r>
              <a:rPr lang="en-US" dirty="0" err="1"/>
              <a:t>Yeresko</a:t>
            </a:r>
            <a:r>
              <a:rPr lang="en-US" dirty="0"/>
              <a:t>.</a:t>
            </a:r>
            <a:endParaRPr lang="uk-UA" dirty="0"/>
          </a:p>
        </p:txBody>
      </p:sp>
      <p:pic>
        <p:nvPicPr>
          <p:cNvPr id="2050" name="Picture 2" descr="D:\Наташа\проекти\англюмова\Хіпі\18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3429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1991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6480720" cy="4093046"/>
          </a:xfrm>
        </p:spPr>
        <p:txBody>
          <a:bodyPr>
            <a:noAutofit/>
          </a:bodyPr>
          <a:lstStyle/>
          <a:p>
            <a:r>
              <a:rPr lang="en-US" sz="3200" dirty="0"/>
              <a:t>Among hippie's one of </a:t>
            </a:r>
            <a:r>
              <a:rPr lang="en-US" sz="3200" dirty="0" err="1"/>
              <a:t>Lviv</a:t>
            </a:r>
            <a:r>
              <a:rPr lang="en-US" sz="3200" dirty="0"/>
              <a:t> hangouts in 1976 there was the first on the territory of the USSR Igor biker group "brush" </a:t>
            </a:r>
            <a:r>
              <a:rPr lang="en-US" sz="3200" dirty="0" err="1"/>
              <a:t>Ventsslavskoho</a:t>
            </a:r>
            <a:r>
              <a:rPr lang="en-US" sz="3200" dirty="0"/>
              <a:t>. From it came the writers and poets </a:t>
            </a:r>
            <a:r>
              <a:rPr lang="en-US" sz="3200" dirty="0" err="1"/>
              <a:t>Voldmur</a:t>
            </a:r>
            <a:r>
              <a:rPr lang="en-US" sz="3200" dirty="0"/>
              <a:t> </a:t>
            </a:r>
            <a:r>
              <a:rPr lang="en-US" sz="3200" dirty="0" err="1"/>
              <a:t>Jaworski</a:t>
            </a:r>
            <a:r>
              <a:rPr lang="en-US" sz="3200" dirty="0"/>
              <a:t>, V. </a:t>
            </a:r>
            <a:r>
              <a:rPr lang="en-US" sz="3200" dirty="0" err="1"/>
              <a:t>Slavnykova</a:t>
            </a:r>
            <a:r>
              <a:rPr lang="en-US" sz="3200" dirty="0"/>
              <a:t> "</a:t>
            </a:r>
            <a:r>
              <a:rPr lang="en-US" sz="3200" dirty="0" err="1"/>
              <a:t>Zv</a:t>
            </a:r>
            <a:r>
              <a:rPr lang="uk-UA" sz="3200" dirty="0"/>
              <a:t>ё</a:t>
            </a:r>
            <a:r>
              <a:rPr lang="en-US" sz="3200" dirty="0" err="1"/>
              <a:t>zdn</a:t>
            </a:r>
            <a:r>
              <a:rPr lang="uk-UA" sz="3200" dirty="0"/>
              <a:t>ы</a:t>
            </a:r>
            <a:r>
              <a:rPr lang="en-US" sz="3200" dirty="0"/>
              <a:t>y" artists Elena </a:t>
            </a:r>
            <a:r>
              <a:rPr lang="en-US" sz="3200" dirty="0" err="1"/>
              <a:t>Burdash</a:t>
            </a:r>
            <a:r>
              <a:rPr lang="en-US" sz="3200" dirty="0"/>
              <a:t> "Dem" Orestes Makoto.</a:t>
            </a:r>
            <a:endParaRPr lang="uk-UA" sz="3200" dirty="0"/>
          </a:p>
        </p:txBody>
      </p:sp>
      <p:pic>
        <p:nvPicPr>
          <p:cNvPr id="3074" name="Picture 2" descr="D:\Наташа\проекти\англюмова\Хіпі\200px-SybKylt_01_hip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73016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Наташа\проекти\англюмова\Хіпі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836712"/>
            <a:ext cx="19431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03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7772400" cy="1509712"/>
          </a:xfrm>
        </p:spPr>
        <p:txBody>
          <a:bodyPr>
            <a:noAutofit/>
          </a:bodyPr>
          <a:lstStyle/>
          <a:p>
            <a:r>
              <a:rPr lang="en-US" sz="2800" dirty="0"/>
              <a:t>In 1987 in Ukraine there is a manifesto "The ideology of the Soviet hippies. 1967-1987 "Alec </a:t>
            </a:r>
            <a:r>
              <a:rPr lang="en-US" sz="2800" dirty="0" err="1"/>
              <a:t>Olisevycha</a:t>
            </a:r>
            <a:r>
              <a:rPr lang="en-US" sz="2800" dirty="0"/>
              <a:t>, which clearly emphasized the need for civil actions. September 20, 1987 a group of Alec </a:t>
            </a:r>
            <a:r>
              <a:rPr lang="en-US" sz="2800" dirty="0" err="1"/>
              <a:t>Olisevycha</a:t>
            </a:r>
            <a:r>
              <a:rPr lang="en-US" sz="2800" dirty="0"/>
              <a:t> held in </a:t>
            </a:r>
            <a:r>
              <a:rPr lang="en-US" sz="2800" dirty="0" err="1"/>
              <a:t>Lviv</a:t>
            </a:r>
            <a:r>
              <a:rPr lang="en-US" sz="2800" dirty="0"/>
              <a:t> in the USSR the first demonstration by political slogans and in October 1987 has become a pacifist, then advocacy group Trust (1987-1990).</a:t>
            </a:r>
            <a:endParaRPr lang="uk-UA" sz="2800" dirty="0"/>
          </a:p>
        </p:txBody>
      </p:sp>
      <p:pic>
        <p:nvPicPr>
          <p:cNvPr id="4098" name="Picture 2" descr="D:\Наташа\проекти\англюмова\Хіпі\IMG_ce8bdee48a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77072"/>
            <a:ext cx="3940588" cy="261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167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Наташа\проекти\англюмова\Хіпі\T4mz1.jpe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53" b="90000" l="9677" r="9556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5544616" cy="138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Music hippie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4603" y="2204864"/>
            <a:ext cx="51845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Grateful Dead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Jefferson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Airplaine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Quicksilver Messenger Service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Jimi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Hendryks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Janis Joplin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Beatles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Lennon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Doors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Jim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Morrison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Scott McKenzie </a:t>
            </a:r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502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253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Hippie</vt:lpstr>
      <vt:lpstr>Презентация PowerPoint</vt:lpstr>
      <vt:lpstr>"Labe" - a symbol of peace. Logo of nuclear disarmament, which is used for anti-war demonstrations </vt:lpstr>
      <vt:lpstr>Hippie in Ukraine</vt:lpstr>
      <vt:lpstr>Презентация PowerPoint</vt:lpstr>
      <vt:lpstr>Презентация PowerPoint</vt:lpstr>
      <vt:lpstr>Music hippie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Бодя</dc:creator>
  <cp:lastModifiedBy>Бодя</cp:lastModifiedBy>
  <cp:revision>13</cp:revision>
  <dcterms:created xsi:type="dcterms:W3CDTF">2014-04-07T17:17:56Z</dcterms:created>
  <dcterms:modified xsi:type="dcterms:W3CDTF">2014-04-07T19:04:54Z</dcterms:modified>
</cp:coreProperties>
</file>