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5" r:id="rId5"/>
    <p:sldId id="266" r:id="rId6"/>
    <p:sldId id="258" r:id="rId7"/>
    <p:sldId id="267" r:id="rId8"/>
    <p:sldId id="268" r:id="rId9"/>
    <p:sldId id="259" r:id="rId10"/>
    <p:sldId id="273" r:id="rId11"/>
    <p:sldId id="260" r:id="rId12"/>
    <p:sldId id="270" r:id="rId13"/>
    <p:sldId id="261" r:id="rId14"/>
    <p:sldId id="271" r:id="rId15"/>
    <p:sldId id="262" r:id="rId16"/>
    <p:sldId id="274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268ACF-6A43-48FE-A30C-6119C3FC118B}" type="datetimeFigureOut">
              <a:rPr lang="uk-UA" smtClean="0"/>
              <a:pPr/>
              <a:t>09.11.2010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714612" y="428604"/>
            <a:ext cx="6215106" cy="5286412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57166"/>
            <a:ext cx="5929354" cy="521497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prstTxWarp prst="textChevron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5400" dirty="0" smtClean="0"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Рівні організації живої матерії</a:t>
            </a:r>
            <a:endParaRPr lang="uk-UA" sz="5400" dirty="0">
              <a:effectLst>
                <a:glow rad="228600">
                  <a:srgbClr val="C0000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7201866">
            <a:off x="-2051507" y="3009384"/>
            <a:ext cx="6936021" cy="87711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5050"/>
                  </a:glow>
                </a:effectLst>
              </a:rPr>
              <a:t>Матеріали до уроків у 10 класі.</a:t>
            </a:r>
            <a:endParaRPr lang="uk-UA" sz="3200" b="1" dirty="0">
              <a:solidFill>
                <a:schemeClr val="tx2">
                  <a:lumMod val="50000"/>
                </a:schemeClr>
              </a:solidFill>
              <a:effectLst>
                <a:glow rad="101600">
                  <a:srgbClr val="FF5050"/>
                </a:glo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Специфіка організмового рівня в тому, що на цьому рівні відбувається декодування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реалізація генетичної інформації, формування ознак, властивих особинам даного виду. Цей рівень вивчається морфологією, анатомією, ембріологією, фізіологією, генетикою, палеонтологією.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Організмовий рівень</a:t>
            </a:r>
          </a:p>
        </p:txBody>
      </p:sp>
      <p:pic>
        <p:nvPicPr>
          <p:cNvPr id="4" name="Рисунок 3" descr="zarody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357562"/>
            <a:ext cx="4429156" cy="328614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85720" y="1071546"/>
            <a:ext cx="80010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Особини одного виду об’єднуються в групи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популяції.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Популяції одного виду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більш-менш відмежовані від інших. Популяції є не тільки елементарними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одиницями виду, 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еволюції, оскільки в них відбуваються основні еволюційні процеси. Ці процеси здатні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забезпечити формування нових видів,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що підтримує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біологічне різноманіття нашої  планети.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1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71530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Популяційно-видовий рівень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00562" y="3643314"/>
            <a:ext cx="3429024" cy="256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пт на пров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3" y="4093921"/>
            <a:ext cx="3571901" cy="233547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Популяційно-видовий рівень організації характеризується високим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біорізноманіттям.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цьому рівні вивчаються генетичні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екологічні особливості популяцій, елементарні еволюційні чинники, їх вплив на генофонд та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проблеми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збереження видів. 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Цей рівень вивчається систематикою, таксоном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ією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екологією, біогеографією, генетикою популяцій. </a:t>
            </a: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71530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Популяційно-видовий рівень</a:t>
            </a:r>
          </a:p>
        </p:txBody>
      </p:sp>
      <p:pic>
        <p:nvPicPr>
          <p:cNvPr id="6" name="Рисунок 5" descr="c74eb0d413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929066"/>
            <a:ext cx="4000528" cy="2500330"/>
          </a:xfrm>
          <a:prstGeom prst="rect">
            <a:avLst/>
          </a:prstGeom>
        </p:spPr>
      </p:pic>
      <p:pic>
        <p:nvPicPr>
          <p:cNvPr id="7" name="Рисунок 6" descr="3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929066"/>
            <a:ext cx="3571900" cy="250033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282" y="1071546"/>
            <a:ext cx="78581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Популяції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різних видів, які населяють спільну територію, взаємодіють між собою та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чинниками неживої природи, входять до складу надвидових біологічних систем – екосистем. Екосистеми, які охоплюють територію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подібними фізико-кліматичними умовами,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називають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біогеоценозами.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них характерні п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стійні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потоки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енергії між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популяціями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різних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видів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 а також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постійний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обмін речовиною між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живою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та неживою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частинами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біогеоценозів,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тобто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колообіг речовин.</a:t>
            </a:r>
          </a:p>
        </p:txBody>
      </p:sp>
      <p:sp>
        <p:nvSpPr>
          <p:cNvPr id="13315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Біогеоценотичний рівень</a:t>
            </a:r>
          </a:p>
        </p:txBody>
      </p:sp>
      <p:pic>
        <p:nvPicPr>
          <p:cNvPr id="4" name="Рисунок 3" descr="26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429000"/>
            <a:ext cx="4357718" cy="307183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Біогеоценот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ичний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 рівень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мікро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екосистем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та  макроекосистем. На ньому вивчаються типи живлення, типи взаємин організмів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популяцій в екосистемі, чисельність популяцій, динаміка чисельності популяцій, щільність популяцій, продуктивність екосистем, сукцес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ії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Цей рівень вивчає екологія.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3429024" cy="259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3333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Біогеоценотичний рівень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85751" y="1143000"/>
            <a:ext cx="750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Окремі екосистеми нашої планети разом утворюють біосферу – частину оболонок Землі, населену живими організмами. Біосфера становить єдину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гігінтську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екосистему нашої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планети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– мега-екостистему.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Біосферний рівень організації живої матерії характеризується глобальним колообігом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речовин, хімічних елементів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потоками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енергії,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які                                                   забезпечують                                                        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функціонування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біосфери.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39" name="WordArt 9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750099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Біосферний рівень</a:t>
            </a:r>
          </a:p>
        </p:txBody>
      </p:sp>
      <p:pic>
        <p:nvPicPr>
          <p:cNvPr id="6" name="Рисунок 5" descr="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500438"/>
            <a:ext cx="4429156" cy="30003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17145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P.S.</a:t>
            </a:r>
            <a:endParaRPr lang="uk-UA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9"/>
            <a:ext cx="7358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 сучасними даними біологічної науки, рівнів організації живої матерії визначають менше: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молекулярний;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клітинний;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організмовий;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популяційно-видовий;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біогеоценотичний;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біосферний.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 descr="55066204_Moz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357430"/>
            <a:ext cx="3357586" cy="41782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7500990" cy="44291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3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Бережіть </a:t>
            </a:r>
          </a:p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свою планету!</a:t>
            </a:r>
            <a:endParaRPr lang="uk-UA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5"/>
            <a:ext cx="77153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Органічний світ на Землі являє собою складну біологічну систему життєвих форм, яка складається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окремих комплексних утворень - біотичних угрупувань різного рівня.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Біологічна відкрита система - це                                                           структура, яка здійснює постійний                                                обмін речовин та енергії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середо-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вищем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, у котрому вона народилася,                                                        та є структурно стійкою в ньому.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Виділення рівнів організації                                                   біологічних систем має за мету                                            розкриття сутності живої природи                                                 в її русі, у пізнанні законів розвитку. 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7643866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Рівні організації живої матерії</a:t>
            </a:r>
          </a:p>
        </p:txBody>
      </p:sp>
      <p:pic>
        <p:nvPicPr>
          <p:cNvPr id="6" name="Рисунок 5" descr="у долонях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428868"/>
            <a:ext cx="3000396" cy="385765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85720" y="1142984"/>
            <a:ext cx="771530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Жива матерія може перебувати на різних рівнях організації, що поступово сформувалися в процесі її еволюції.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</a:t>
            </a: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  Розрізняють такі рівні                                               організації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живої матерії: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молекулярний;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клітинний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тканинний;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органний або системний;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організмовий;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популяційно-видовий;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біогеоценотичний;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біосферний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WordArt 9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7643866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Рівні організації живої матерії</a:t>
            </a:r>
          </a:p>
        </p:txBody>
      </p:sp>
      <p:pic>
        <p:nvPicPr>
          <p:cNvPr id="9220" name="Рисунок 3" descr="рывны люд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2"/>
            <a:ext cx="3286124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Рівень функціонування біологічних макромолекул - біополімерів: нуклеїнових кислот, білків, полісахаридів, ліпідів, стероїдів. З цього рівня починаються найважливіші процеси життєдіяльності: обмін речовин, перетворення   			енергії, передача спадкової 				інформації. Цей рівень 					вивчають: біохімія, 					молекулярна генетика, 				молекулярна біологія, 					біофізика.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21907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Молекулярний </a:t>
            </a:r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рівень</a:t>
            </a:r>
          </a:p>
        </p:txBody>
      </p:sp>
      <p:pic>
        <p:nvPicPr>
          <p:cNvPr id="5" name="Рисунок 4" descr="Molecu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86578" y="3786190"/>
            <a:ext cx="2143140" cy="278608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7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/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Клітинний рівень - це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кліт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ин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актерій, ціанобактерій, одноклітинних та багатоклітинних організмів. Кліт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ина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- це структурна та функціональна одиниця ж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ивого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Вона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елементарною одиницею будови, життєдіяльності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розвитку живої мате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рії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/>
              <a:t> </a:t>
            </a: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Клітинний рівень</a:t>
            </a:r>
          </a:p>
        </p:txBody>
      </p:sp>
      <p:pic>
        <p:nvPicPr>
          <p:cNvPr id="4" name="Рисунок 3" descr="203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357562"/>
            <a:ext cx="3643338" cy="2928958"/>
          </a:xfrm>
          <a:prstGeom prst="rect">
            <a:avLst/>
          </a:prstGeom>
        </p:spPr>
      </p:pic>
      <p:pic>
        <p:nvPicPr>
          <p:cNvPr id="5" name="Рисунок 4" descr="кліти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143248"/>
            <a:ext cx="3300417" cy="351473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14282" y="1000108"/>
            <a:ext cx="771527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Характеризується тим,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кожній клітині як одноклітинних, так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багатоклітинних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організмів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відбуваються обмін речовин і перетворення енергії, зберігаєть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ся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та реалізується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вся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спадкова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інформація. Клітини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здатні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 розмноження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передачі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спадкової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інформації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дочірнім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клітинам.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Цей рівень вивчають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цитологія, цитохімія, цитогенетика,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мікробіологія.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dirty="0"/>
          </a:p>
        </p:txBody>
      </p:sp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Клітинний рівень</a:t>
            </a:r>
          </a:p>
        </p:txBody>
      </p:sp>
      <p:pic>
        <p:nvPicPr>
          <p:cNvPr id="5" name="Рисунок 4" descr="Цикл клет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428868"/>
            <a:ext cx="3571900" cy="4214842"/>
          </a:xfrm>
          <a:prstGeom prst="rect">
            <a:avLst/>
          </a:prstGeom>
        </p:spPr>
      </p:pic>
      <p:pic>
        <p:nvPicPr>
          <p:cNvPr id="7" name="Рисунок 6" descr="Интерфаза и профаз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929198"/>
            <a:ext cx="4071966" cy="170866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/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Тканинний рівень організації - це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на якому вивчається будова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функціонування тканин. Досліджується цей рівень гістологією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г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істохімією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75009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Тканинний </a:t>
            </a:r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рівень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7643866" cy="235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Системний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рівень організації - це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органів багатоклітинних організмів. Під час індивідуального розвитку клітини спеціалізуються за будовою та виконуваними функціями, часто формуючи тканини. З тканин формуються органи. Вивчають цей рівень анатомія, фізіологія, ембріологія.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Системний </a:t>
            </a:r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рівень</a:t>
            </a:r>
          </a:p>
        </p:txBody>
      </p:sp>
      <p:pic>
        <p:nvPicPr>
          <p:cNvPr id="5" name="Рисунок 4" descr="био че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876"/>
            <a:ext cx="3447882" cy="2918860"/>
          </a:xfrm>
          <a:prstGeom prst="rect">
            <a:avLst/>
          </a:prstGeom>
        </p:spPr>
      </p:pic>
      <p:pic>
        <p:nvPicPr>
          <p:cNvPr id="6" name="Рисунок 5" descr="лист и кл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00438"/>
            <a:ext cx="3143272" cy="30003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1143000"/>
            <a:ext cx="59293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Різні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органи взаємодіють між собою у складі певної системи органів. Цим забезпечується функціонування цілісного організму як інтегрованої біологічної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системи. Організмовий рівень організації - це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одноклітинних, колоніальних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багатоклітинних організмів.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одноклітинних організмів організмовий рівень збігається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клітинним.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7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Організмовий рівень</a:t>
            </a:r>
          </a:p>
        </p:txBody>
      </p:sp>
      <p:pic>
        <p:nvPicPr>
          <p:cNvPr id="11268" name="Рисунок 3" descr="клет стр ра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143123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ятел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43702" y="1285860"/>
            <a:ext cx="1143016" cy="1428760"/>
          </a:xfrm>
          <a:prstGeom prst="rect">
            <a:avLst/>
          </a:prstGeom>
        </p:spPr>
      </p:pic>
      <p:pic>
        <p:nvPicPr>
          <p:cNvPr id="10" name="Рисунок 9" descr="евг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072074"/>
            <a:ext cx="1928826" cy="1071570"/>
          </a:xfrm>
          <a:prstGeom prst="rect">
            <a:avLst/>
          </a:prstGeom>
        </p:spPr>
      </p:pic>
      <p:pic>
        <p:nvPicPr>
          <p:cNvPr id="13" name="Рисунок 12" descr="0cbb0cc3d9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00430" y="4714884"/>
            <a:ext cx="1899304" cy="164307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</TotalTime>
  <Words>747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Рівні організації живої матерії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Рівні організації живої матерії</dc:title>
  <dc:creator>Павленко</dc:creator>
  <cp:lastModifiedBy>Павленко</cp:lastModifiedBy>
  <cp:revision>92</cp:revision>
  <dcterms:created xsi:type="dcterms:W3CDTF">2010-11-07T08:39:53Z</dcterms:created>
  <dcterms:modified xsi:type="dcterms:W3CDTF">2010-11-09T15:13:56Z</dcterms:modified>
</cp:coreProperties>
</file>