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96730033-7864-4CBE-9B73-F76F368476EE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440615BF-2D07-444D-BE34-576ED9BB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23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0033-7864-4CBE-9B73-F76F368476EE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15BF-2D07-444D-BE34-576ED9BB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191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6730033-7864-4CBE-9B73-F76F368476EE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40615BF-2D07-444D-BE34-576ED9BB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243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6730033-7864-4CBE-9B73-F76F368476EE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40615BF-2D07-444D-BE34-576ED9BBED9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1753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6730033-7864-4CBE-9B73-F76F368476EE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40615BF-2D07-444D-BE34-576ED9BB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94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0033-7864-4CBE-9B73-F76F368476EE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15BF-2D07-444D-BE34-576ED9BB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8256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0033-7864-4CBE-9B73-F76F368476EE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15BF-2D07-444D-BE34-576ED9BB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61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0033-7864-4CBE-9B73-F76F368476EE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15BF-2D07-444D-BE34-576ED9BB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722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6730033-7864-4CBE-9B73-F76F368476EE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40615BF-2D07-444D-BE34-576ED9BB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136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0033-7864-4CBE-9B73-F76F368476EE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15BF-2D07-444D-BE34-576ED9BB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23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6730033-7864-4CBE-9B73-F76F368476EE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40615BF-2D07-444D-BE34-576ED9BB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28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0033-7864-4CBE-9B73-F76F368476EE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15BF-2D07-444D-BE34-576ED9BB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650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0033-7864-4CBE-9B73-F76F368476EE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15BF-2D07-444D-BE34-576ED9BB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827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0033-7864-4CBE-9B73-F76F368476EE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15BF-2D07-444D-BE34-576ED9BB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287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0033-7864-4CBE-9B73-F76F368476EE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15BF-2D07-444D-BE34-576ED9BB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607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0033-7864-4CBE-9B73-F76F368476EE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15BF-2D07-444D-BE34-576ED9BB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592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0033-7864-4CBE-9B73-F76F368476EE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15BF-2D07-444D-BE34-576ED9BB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965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30033-7864-4CBE-9B73-F76F368476EE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615BF-2D07-444D-BE34-576ED9BB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870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8" r:id="rId1"/>
    <p:sldLayoutId id="2147484039" r:id="rId2"/>
    <p:sldLayoutId id="2147484040" r:id="rId3"/>
    <p:sldLayoutId id="2147484041" r:id="rId4"/>
    <p:sldLayoutId id="2147484042" r:id="rId5"/>
    <p:sldLayoutId id="2147484043" r:id="rId6"/>
    <p:sldLayoutId id="2147484044" r:id="rId7"/>
    <p:sldLayoutId id="2147484045" r:id="rId8"/>
    <p:sldLayoutId id="2147484046" r:id="rId9"/>
    <p:sldLayoutId id="2147484047" r:id="rId10"/>
    <p:sldLayoutId id="2147484048" r:id="rId11"/>
    <p:sldLayoutId id="2147484049" r:id="rId12"/>
    <p:sldLayoutId id="2147484050" r:id="rId13"/>
    <p:sldLayoutId id="2147484051" r:id="rId14"/>
    <p:sldLayoutId id="2147484052" r:id="rId15"/>
    <p:sldLayoutId id="2147484053" r:id="rId16"/>
    <p:sldLayoutId id="2147484054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584464"/>
            <a:ext cx="9448800" cy="182509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Прокаріоти. Роль прокаріотів в біосфері.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09090" y="3628501"/>
            <a:ext cx="2822620" cy="2382233"/>
          </a:xfrm>
        </p:spPr>
        <p:txBody>
          <a:bodyPr>
            <a:normAutofit/>
          </a:bodyPr>
          <a:lstStyle/>
          <a:p>
            <a:r>
              <a:rPr lang="uk-UA" dirty="0" smtClean="0"/>
              <a:t>Підготувала </a:t>
            </a:r>
          </a:p>
          <a:p>
            <a:r>
              <a:rPr lang="uk-UA" dirty="0" smtClean="0"/>
              <a:t>Учениця  10 класу</a:t>
            </a:r>
          </a:p>
          <a:p>
            <a:r>
              <a:rPr lang="uk-UA" dirty="0" smtClean="0"/>
              <a:t>Сердюк Яна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24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90918"/>
            <a:ext cx="6629400" cy="5576552"/>
          </a:xfrm>
        </p:spPr>
        <p:txBody>
          <a:bodyPr>
            <a:normAutofit/>
          </a:bodyPr>
          <a:lstStyle/>
          <a:p>
            <a:r>
              <a:rPr lang="ru-RU" b="1" dirty="0" err="1"/>
              <a:t>Доядерні</a:t>
            </a:r>
            <a:r>
              <a:rPr lang="ru-RU" dirty="0"/>
              <a:t> </a:t>
            </a:r>
            <a:r>
              <a:rPr lang="ru-RU" dirty="0" err="1"/>
              <a:t>або</a:t>
            </a:r>
            <a:r>
              <a:rPr lang="ru-RU" dirty="0"/>
              <a:t> </a:t>
            </a:r>
            <a:r>
              <a:rPr lang="ru-RU" b="1" dirty="0" err="1" smtClean="0"/>
              <a:t>прокаріоти</a:t>
            </a:r>
            <a:r>
              <a:rPr lang="en-US" dirty="0"/>
              <a:t> — </a:t>
            </a:r>
            <a:r>
              <a:rPr lang="ru-RU" dirty="0" err="1" smtClean="0"/>
              <a:t>організми</a:t>
            </a:r>
            <a:r>
              <a:rPr lang="ru-RU" dirty="0"/>
              <a:t> </a:t>
            </a:r>
            <a:r>
              <a:rPr lang="ru-RU" dirty="0" smtClean="0"/>
              <a:t>без ядра</a:t>
            </a:r>
            <a:r>
              <a:rPr lang="en-US" dirty="0" smtClean="0"/>
              <a:t> </a:t>
            </a:r>
            <a:r>
              <a:rPr lang="ru-RU" dirty="0" err="1"/>
              <a:t>клітини</a:t>
            </a:r>
            <a:r>
              <a:rPr lang="ru-RU" dirty="0"/>
              <a:t>, (у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без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мембранних</a:t>
            </a:r>
            <a:r>
              <a:rPr lang="ru-RU" dirty="0"/>
              <a:t> </a:t>
            </a:r>
            <a:r>
              <a:rPr lang="ru-RU" dirty="0" err="1"/>
              <a:t>органел</a:t>
            </a:r>
            <a:r>
              <a:rPr lang="ru-RU" dirty="0"/>
              <a:t> та </a:t>
            </a:r>
            <a:r>
              <a:rPr lang="ru-RU" dirty="0" err="1"/>
              <a:t>одноклітинні</a:t>
            </a:r>
            <a:r>
              <a:rPr lang="ru-RU" dirty="0"/>
              <a:t>, але є </a:t>
            </a:r>
            <a:r>
              <a:rPr lang="ru-RU" dirty="0" err="1"/>
              <a:t>винятки</a:t>
            </a:r>
            <a:r>
              <a:rPr lang="ru-RU" dirty="0"/>
              <a:t>).</a:t>
            </a:r>
          </a:p>
          <a:p>
            <a:r>
              <a:rPr lang="ru-RU" dirty="0" err="1" smtClean="0"/>
              <a:t>Різниця</a:t>
            </a:r>
            <a:r>
              <a:rPr lang="ru-RU" dirty="0" smtClean="0"/>
              <a:t> </a:t>
            </a:r>
            <a:r>
              <a:rPr lang="ru-RU" dirty="0" err="1"/>
              <a:t>між</a:t>
            </a:r>
            <a:r>
              <a:rPr lang="ru-RU" dirty="0"/>
              <a:t> структурою </a:t>
            </a:r>
            <a:r>
              <a:rPr lang="ru-RU" dirty="0" err="1"/>
              <a:t>прокаріотів</a:t>
            </a:r>
            <a:r>
              <a:rPr lang="ru-RU" dirty="0"/>
              <a:t> та </a:t>
            </a:r>
            <a:r>
              <a:rPr lang="ru-RU" dirty="0" err="1"/>
              <a:t>еукаріотів</a:t>
            </a:r>
            <a:r>
              <a:rPr lang="ru-RU" dirty="0"/>
              <a:t> </a:t>
            </a:r>
            <a:r>
              <a:rPr lang="ru-RU" dirty="0" err="1"/>
              <a:t>найбільша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.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прокаріотів</a:t>
            </a:r>
            <a:r>
              <a:rPr lang="ru-RU" dirty="0"/>
              <a:t> — </a:t>
            </a:r>
            <a:r>
              <a:rPr lang="ru-RU" dirty="0" err="1"/>
              <a:t>бактерії</a:t>
            </a:r>
            <a:r>
              <a:rPr lang="ru-RU" dirty="0"/>
              <a:t>, і </a:t>
            </a:r>
            <a:r>
              <a:rPr lang="ru-RU" dirty="0" err="1"/>
              <a:t>ці</a:t>
            </a:r>
            <a:r>
              <a:rPr lang="ru-RU" dirty="0"/>
              <a:t> два </a:t>
            </a:r>
            <a:r>
              <a:rPr lang="ru-RU" dirty="0" err="1"/>
              <a:t>терміни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розглядалися</a:t>
            </a:r>
            <a:r>
              <a:rPr lang="ru-RU" dirty="0"/>
              <a:t> як </a:t>
            </a:r>
            <a:r>
              <a:rPr lang="ru-RU" dirty="0" err="1"/>
              <a:t>синоніми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, </a:t>
            </a:r>
            <a:r>
              <a:rPr lang="ru-RU" dirty="0" err="1" smtClean="0"/>
              <a:t>американський</a:t>
            </a:r>
            <a:r>
              <a:rPr lang="ru-RU" dirty="0" smtClean="0"/>
              <a:t> </a:t>
            </a:r>
            <a:r>
              <a:rPr lang="ru-RU" dirty="0" err="1" smtClean="0"/>
              <a:t>вчений</a:t>
            </a:r>
            <a:r>
              <a:rPr lang="ru-RU" dirty="0"/>
              <a:t> Карл </a:t>
            </a:r>
            <a:r>
              <a:rPr lang="ru-RU" dirty="0" err="1"/>
              <a:t>Воуз</a:t>
            </a:r>
            <a:r>
              <a:rPr lang="ru-RU" dirty="0"/>
              <a:t> </a:t>
            </a:r>
            <a:r>
              <a:rPr lang="ru-RU" dirty="0" err="1"/>
              <a:t>запропонував</a:t>
            </a:r>
            <a:r>
              <a:rPr lang="ru-RU" dirty="0"/>
              <a:t>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прокаріотів</a:t>
            </a:r>
            <a:r>
              <a:rPr lang="ru-RU" dirty="0"/>
              <a:t> на </a:t>
            </a:r>
            <a:r>
              <a:rPr lang="ru-RU" dirty="0" err="1"/>
              <a:t>бактерій</a:t>
            </a:r>
            <a:r>
              <a:rPr lang="ru-RU" dirty="0"/>
              <a:t> і </a:t>
            </a:r>
            <a:r>
              <a:rPr lang="ru-RU" dirty="0" smtClean="0"/>
              <a:t>архей</a:t>
            </a:r>
            <a:r>
              <a:rPr lang="en-US" dirty="0" smtClean="0"/>
              <a:t> </a:t>
            </a:r>
            <a:r>
              <a:rPr lang="ru-RU" dirty="0"/>
              <a:t>через </a:t>
            </a:r>
            <a:r>
              <a:rPr lang="ru-RU" dirty="0" err="1"/>
              <a:t>істотні</a:t>
            </a:r>
            <a:r>
              <a:rPr lang="ru-RU" dirty="0"/>
              <a:t> </a:t>
            </a:r>
            <a:r>
              <a:rPr lang="ru-RU" dirty="0" err="1"/>
              <a:t>генетичні</a:t>
            </a:r>
            <a:r>
              <a:rPr lang="ru-RU" dirty="0"/>
              <a:t> </a:t>
            </a:r>
            <a:r>
              <a:rPr lang="ru-RU" dirty="0" err="1"/>
              <a:t>відмінності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цими</a:t>
            </a:r>
            <a:r>
              <a:rPr lang="ru-RU" dirty="0"/>
              <a:t> </a:t>
            </a:r>
            <a:r>
              <a:rPr lang="ru-RU" dirty="0" err="1"/>
              <a:t>групами</a:t>
            </a:r>
            <a:r>
              <a:rPr lang="ru-RU" dirty="0"/>
              <a:t>. Система </a:t>
            </a:r>
            <a:r>
              <a:rPr lang="ru-RU" dirty="0" err="1"/>
              <a:t>поділу</a:t>
            </a:r>
            <a:r>
              <a:rPr lang="ru-RU" dirty="0"/>
              <a:t> на </a:t>
            </a:r>
            <a:r>
              <a:rPr lang="ru-RU" dirty="0" err="1"/>
              <a:t>еукаріотів</a:t>
            </a:r>
            <a:r>
              <a:rPr lang="ru-RU" dirty="0"/>
              <a:t>, </a:t>
            </a:r>
            <a:r>
              <a:rPr lang="ru-RU" dirty="0" err="1"/>
              <a:t>бактерій</a:t>
            </a:r>
            <a:r>
              <a:rPr lang="ru-RU" dirty="0"/>
              <a:t> та архей зараз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визнаною</a:t>
            </a:r>
            <a:r>
              <a:rPr lang="ru-RU" dirty="0"/>
              <a:t> та </a:t>
            </a:r>
            <a:r>
              <a:rPr lang="ru-RU" dirty="0" err="1"/>
              <a:t>називається</a:t>
            </a:r>
            <a:r>
              <a:rPr lang="ru-RU" dirty="0"/>
              <a:t> Системою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доменів</a:t>
            </a:r>
            <a:r>
              <a:rPr lang="ru-RU" dirty="0"/>
              <a:t>. Вона </a:t>
            </a:r>
            <a:r>
              <a:rPr lang="ru-RU" dirty="0" err="1"/>
              <a:t>замінила</a:t>
            </a:r>
            <a:r>
              <a:rPr lang="ru-RU" dirty="0"/>
              <a:t> собою Систему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 smtClean="0"/>
              <a:t>імперій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591614"/>
            <a:ext cx="5562600" cy="43628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40746" y="578582"/>
            <a:ext cx="59827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dirty="0" err="1" smtClean="0"/>
              <a:t>Прокаріотична</a:t>
            </a:r>
            <a:r>
              <a:rPr lang="uk-UA" sz="4000" dirty="0" smtClean="0"/>
              <a:t> клітина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8839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2912" y="210581"/>
            <a:ext cx="7079087" cy="1293028"/>
          </a:xfrm>
        </p:spPr>
        <p:txBody>
          <a:bodyPr/>
          <a:lstStyle/>
          <a:p>
            <a:r>
              <a:rPr lang="uk-UA" dirty="0" smtClean="0"/>
              <a:t>Будова прокаріотичної клітини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375" y="836101"/>
            <a:ext cx="8075053" cy="6136429"/>
          </a:xfrm>
        </p:spPr>
      </p:pic>
    </p:spTree>
    <p:extLst>
      <p:ext uri="{BB962C8B-B14F-4D97-AF65-F5344CB8AC3E}">
        <p14:creationId xmlns:p14="http://schemas.microsoft.com/office/powerpoint/2010/main" val="230883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dirty="0" smtClean="0"/>
              <a:t>Роль прокаріотів в біосфері</a:t>
            </a:r>
            <a:endParaRPr lang="ru-RU" sz="6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32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42434"/>
            <a:ext cx="7260465" cy="5415566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У біосфері сапротрофні бактерії розкладають рештки та продукти життєдіяльності організмів до неорганічних та органічних сполук. Тим самим вони забезпечують колообіг речовин у природі, зокрема підтримання родючості ґрунтів, у тому числі існування гумусового шару.</a:t>
            </a:r>
          </a:p>
          <a:p>
            <a:r>
              <a:rPr lang="uk-UA" dirty="0" smtClean="0"/>
              <a:t>Прокаріоти беруть участь у процесах самоочищення водойм: живлячись органічними речовинами, вони зменшують їхній вміст у воді та мулі.</a:t>
            </a:r>
          </a:p>
          <a:p>
            <a:r>
              <a:rPr lang="uk-UA" dirty="0" smtClean="0"/>
              <a:t>Азотофікуючі бактерії збагачують ґрунти сполуками Нітрогену, а ціанобактерії – постачають кисень у водойми.</a:t>
            </a:r>
          </a:p>
          <a:p>
            <a:r>
              <a:rPr lang="uk-UA" dirty="0" smtClean="0"/>
              <a:t>Завдяки діяльності бактерій утворилися поклади корисних копалин: залізних руд, нафти тощо.</a:t>
            </a:r>
          </a:p>
          <a:p>
            <a:r>
              <a:rPr lang="uk-UA" dirty="0" smtClean="0"/>
              <a:t>Розщеплюють целюлозу до цукрів у особливому відділі шлунку жуйних парнокопитних.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464" y="1442434"/>
            <a:ext cx="4931535" cy="48547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75429" y="1145491"/>
            <a:ext cx="37016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Бульбочки на коренях бобової рослини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91448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9600" smtClean="0"/>
              <a:t>   Дякую </a:t>
            </a:r>
            <a:r>
              <a:rPr lang="uk-UA" sz="9600" dirty="0" smtClean="0"/>
              <a:t>за увагу!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158497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След самолета</Template>
  <TotalTime>163</TotalTime>
  <Words>131</Words>
  <Application>Microsoft Office PowerPoint</Application>
  <PresentationFormat>Широкоэкранный</PresentationFormat>
  <Paragraphs>16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След самолета</vt:lpstr>
      <vt:lpstr>Прокаріоти. Роль прокаріотів в біосфері.</vt:lpstr>
      <vt:lpstr>Презентация PowerPoint</vt:lpstr>
      <vt:lpstr>Будова прокаріотичної клітини</vt:lpstr>
      <vt:lpstr>Роль прокаріотів в біосфері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прокаріоти</dc:title>
  <dc:creator>Пользователь Windows</dc:creator>
  <cp:lastModifiedBy>Пользователь Windows</cp:lastModifiedBy>
  <cp:revision>10</cp:revision>
  <dcterms:created xsi:type="dcterms:W3CDTF">2014-05-13T15:59:34Z</dcterms:created>
  <dcterms:modified xsi:type="dcterms:W3CDTF">2014-05-13T18:43:06Z</dcterms:modified>
</cp:coreProperties>
</file>