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68" r:id="rId3"/>
    <p:sldId id="258" r:id="rId4"/>
    <p:sldId id="259" r:id="rId5"/>
    <p:sldId id="262" r:id="rId6"/>
    <p:sldId id="263" r:id="rId7"/>
    <p:sldId id="261"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F8F8F8"/>
    <a:srgbClr val="EDFEE6"/>
    <a:srgbClr val="DB6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57" d="100"/>
          <a:sy n="57" d="100"/>
        </p:scale>
        <p:origin x="123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E1F87E0E-FF3E-47D3-BFF3-1936BDC1B9A7}">
      <dgm:prSet phldrT="[Text]"/>
      <dgm:spPr/>
      <dgm:t>
        <a:bodyPr/>
        <a:lstStyle/>
        <a:p>
          <a:pPr algn="ctr" defTabSz="914400">
            <a:buNone/>
          </a:pPr>
          <a:r>
            <a:rPr lang="uk-UA" sz="1800" b="0" i="0" noProof="0" dirty="0" smtClean="0">
              <a:latin typeface="Cambria"/>
              <a:ea typeface="+mn-ea"/>
              <a:cs typeface="+mn-cs"/>
            </a:rPr>
            <a:t>Системи внутрішніх органів</a:t>
          </a:r>
          <a:endParaRPr lang="ru-RU" sz="1800" b="0" i="0" noProof="0" dirty="0">
            <a:latin typeface="Cambria"/>
            <a:ea typeface="+mn-ea"/>
            <a:cs typeface="+mn-cs"/>
          </a:endParaRPr>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pPr algn="ctr" defTabSz="914400">
            <a:buNone/>
          </a:pPr>
          <a:r>
            <a:rPr lang="uk-UA" sz="2800" b="0" i="0" noProof="0" dirty="0" smtClean="0">
              <a:latin typeface="Cambria"/>
              <a:ea typeface="+mn-ea"/>
              <a:cs typeface="+mn-cs"/>
            </a:rPr>
            <a:t>Нервова</a:t>
          </a:r>
          <a:endParaRPr lang="ru-RU" sz="2800" b="0" i="0" noProof="0" dirty="0">
            <a:latin typeface="Cambria"/>
            <a:ea typeface="+mn-ea"/>
            <a:cs typeface="+mn-cs"/>
          </a:endParaRPr>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pPr algn="ctr" defTabSz="914400">
            <a:buNone/>
          </a:pPr>
          <a:r>
            <a:rPr lang="ru-RU" sz="2400" b="0" i="0" noProof="0" dirty="0" err="1" smtClean="0">
              <a:latin typeface="Cambria"/>
              <a:ea typeface="+mn-ea"/>
              <a:cs typeface="+mn-cs"/>
            </a:rPr>
            <a:t>Кровоносна</a:t>
          </a:r>
          <a:endParaRPr lang="ru-RU" sz="2400" b="0" i="0" noProof="0" dirty="0">
            <a:latin typeface="Cambria"/>
            <a:ea typeface="+mn-ea"/>
            <a:cs typeface="+mn-cs"/>
          </a:endParaRPr>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pPr algn="ctr" defTabSz="914400">
            <a:buNone/>
          </a:pPr>
          <a:r>
            <a:rPr lang="ru-RU" sz="2800" b="0" i="0" noProof="0" dirty="0" err="1" smtClean="0">
              <a:latin typeface="Cambria"/>
              <a:ea typeface="+mn-ea"/>
              <a:cs typeface="+mn-cs"/>
            </a:rPr>
            <a:t>Дихальна</a:t>
          </a:r>
          <a:endParaRPr lang="ru-RU" sz="2800" b="0" i="0" noProof="0" dirty="0">
            <a:latin typeface="Cambria"/>
            <a:ea typeface="+mn-ea"/>
            <a:cs typeface="+mn-cs"/>
          </a:endParaRPr>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custT="1"/>
      <dgm:spPr/>
      <dgm:t>
        <a:bodyPr/>
        <a:lstStyle/>
        <a:p>
          <a:pPr algn="ctr" defTabSz="914400">
            <a:buNone/>
          </a:pPr>
          <a:r>
            <a:rPr lang="ru-RU" sz="2800" b="0" i="0" noProof="0" dirty="0" err="1" smtClean="0">
              <a:latin typeface="Cambria"/>
              <a:ea typeface="+mn-ea"/>
              <a:cs typeface="+mn-cs"/>
            </a:rPr>
            <a:t>Травна</a:t>
          </a:r>
          <a:endParaRPr lang="ru-RU" sz="2800" b="0" i="0" noProof="0" dirty="0">
            <a:latin typeface="Cambria"/>
            <a:ea typeface="+mn-ea"/>
            <a:cs typeface="+mn-cs"/>
          </a:endParaRPr>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1E8FCE9C-7A6C-4D7B-AF97-C5B2CABD5FF1}">
      <dgm:prSet phldrT="[Text]" custT="1"/>
      <dgm:spPr/>
      <dgm:t>
        <a:bodyPr/>
        <a:lstStyle/>
        <a:p>
          <a:r>
            <a:rPr lang="uk-UA" sz="2400" b="0" i="0" noProof="0" dirty="0" smtClean="0">
              <a:latin typeface="Cambria"/>
              <a:ea typeface="+mn-ea"/>
              <a:cs typeface="+mn-cs"/>
            </a:rPr>
            <a:t>Видільна</a:t>
          </a:r>
          <a:endParaRPr lang="ru-RU" sz="2400" b="0" i="0" noProof="0" dirty="0">
            <a:latin typeface="Cambria"/>
            <a:ea typeface="+mn-ea"/>
            <a:cs typeface="+mn-cs"/>
          </a:endParaRPr>
        </a:p>
      </dgm:t>
    </dgm:pt>
    <dgm:pt modelId="{48A89E63-63C3-4CEA-A380-4ED70DC2D96F}" type="parTrans" cxnId="{57A4D17C-737D-4B46-A033-3219BDC0DB0F}">
      <dgm:prSet/>
      <dgm:spPr/>
      <dgm:t>
        <a:bodyPr/>
        <a:lstStyle/>
        <a:p>
          <a:endParaRPr lang="ru-RU"/>
        </a:p>
      </dgm:t>
    </dgm:pt>
    <dgm:pt modelId="{992C0EE3-0545-4EC4-9BDD-39311CB30379}" type="sibTrans" cxnId="{57A4D17C-737D-4B46-A033-3219BDC0DB0F}">
      <dgm:prSet/>
      <dgm:spPr/>
      <dgm:t>
        <a:bodyPr/>
        <a:lstStyle/>
        <a:p>
          <a:endParaRPr lang="ru-RU"/>
        </a:p>
      </dgm:t>
    </dgm:pt>
    <dgm:pt modelId="{A9E9F234-BF8F-4CE1-98D4-4E4DD20E802B}">
      <dgm:prSet phldrT="[Text]" custT="1"/>
      <dgm:spPr/>
      <dgm:t>
        <a:bodyPr/>
        <a:lstStyle/>
        <a:p>
          <a:r>
            <a:rPr lang="uk-UA" sz="2400" b="0" i="0" noProof="0" dirty="0" smtClean="0">
              <a:latin typeface="Cambria"/>
              <a:ea typeface="+mn-ea"/>
              <a:cs typeface="+mn-cs"/>
            </a:rPr>
            <a:t>Статева</a:t>
          </a:r>
          <a:endParaRPr lang="ru-RU" sz="2400" b="0" i="0" noProof="0" dirty="0">
            <a:latin typeface="Cambria"/>
            <a:ea typeface="+mn-ea"/>
            <a:cs typeface="+mn-cs"/>
          </a:endParaRPr>
        </a:p>
      </dgm:t>
    </dgm:pt>
    <dgm:pt modelId="{00F54722-053D-4F6C-894A-4B30D3F80167}" type="parTrans" cxnId="{3649240A-A94C-4016-AD95-56A96C378B40}">
      <dgm:prSet/>
      <dgm:spPr/>
      <dgm:t>
        <a:bodyPr/>
        <a:lstStyle/>
        <a:p>
          <a:endParaRPr lang="ru-RU"/>
        </a:p>
      </dgm:t>
    </dgm:pt>
    <dgm:pt modelId="{BFEB4A44-EF01-4C35-B082-3AD877A35A9D}" type="sibTrans" cxnId="{3649240A-A94C-4016-AD95-56A96C378B40}">
      <dgm:prSet/>
      <dgm:spPr/>
      <dgm:t>
        <a:bodyPr/>
        <a:lstStyle/>
        <a:p>
          <a:endParaRPr lang="ru-RU"/>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7" custLinFactNeighborX="-788" custLinFactNeighborY="-3523"/>
      <dgm:spPr/>
      <dgm:t>
        <a:bodyPr/>
        <a:lstStyle/>
        <a:p>
          <a:endParaRPr lang="en-US"/>
        </a:p>
      </dgm:t>
    </dgm:pt>
    <dgm:pt modelId="{E7BFA9EE-B858-4016-80BA-575963560F75}" type="pres">
      <dgm:prSet presAssocID="{2356E178-4180-471B-A95D-2442FCF758CB}" presName="node" presStyleLbl="vennNode1" presStyleIdx="1" presStyleCnt="7" custScaleX="137700" custScaleY="127429" custRadScaleRad="95746" custRadScaleInc="2813">
        <dgm:presLayoutVars>
          <dgm:bulletEnabled val="1"/>
        </dgm:presLayoutVars>
      </dgm:prSet>
      <dgm:spPr/>
      <dgm:t>
        <a:bodyPr/>
        <a:lstStyle/>
        <a:p>
          <a:endParaRPr lang="en-US"/>
        </a:p>
      </dgm:t>
    </dgm:pt>
    <dgm:pt modelId="{16E5C850-2BAD-4045-A3B2-99385C44CB0B}" type="pres">
      <dgm:prSet presAssocID="{1E8FCE9C-7A6C-4D7B-AF97-C5B2CABD5FF1}" presName="node" presStyleLbl="vennNode1" presStyleIdx="2" presStyleCnt="7" custScaleX="137700" custScaleY="127429" custRadScaleRad="99571" custRadScaleInc="6513">
        <dgm:presLayoutVars>
          <dgm:bulletEnabled val="1"/>
        </dgm:presLayoutVars>
      </dgm:prSet>
      <dgm:spPr/>
      <dgm:t>
        <a:bodyPr/>
        <a:lstStyle/>
        <a:p>
          <a:endParaRPr lang="ru-RU"/>
        </a:p>
      </dgm:t>
    </dgm:pt>
    <dgm:pt modelId="{A364644A-ABDE-444D-85E3-C01F82B8D014}" type="pres">
      <dgm:prSet presAssocID="{A9E9F234-BF8F-4CE1-98D4-4E4DD20E802B}" presName="node" presStyleLbl="vennNode1" presStyleIdx="3" presStyleCnt="7" custScaleX="137700" custScaleY="127429" custRadScaleRad="103086" custRadScaleInc="765">
        <dgm:presLayoutVars>
          <dgm:bulletEnabled val="1"/>
        </dgm:presLayoutVars>
      </dgm:prSet>
      <dgm:spPr/>
      <dgm:t>
        <a:bodyPr/>
        <a:lstStyle/>
        <a:p>
          <a:endParaRPr lang="ru-RU"/>
        </a:p>
      </dgm:t>
    </dgm:pt>
    <dgm:pt modelId="{3255F1BD-E04A-41BF-B64D-B06E6D0468D8}" type="pres">
      <dgm:prSet presAssocID="{D6369594-53CA-4743-BFF7-C2D904DA742C}" presName="node" presStyleLbl="vennNode1" presStyleIdx="4" presStyleCnt="7" custScaleX="151148" custScaleY="127429" custRadScaleRad="102282" custRadScaleInc="-2107">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5" presStyleCnt="7" custScaleX="137700" custScaleY="127429" custRadScaleRad="99222" custRadScaleInc="-2968">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6" presStyleCnt="7" custScaleX="137700" custScaleY="127429" custRadScaleRad="97821" custRadScaleInc="-3817">
        <dgm:presLayoutVars>
          <dgm:bulletEnabled val="1"/>
        </dgm:presLayoutVars>
      </dgm:prSet>
      <dgm:spPr/>
      <dgm:t>
        <a:bodyPr/>
        <a:lstStyle/>
        <a:p>
          <a:endParaRPr lang="en-US"/>
        </a:p>
      </dgm:t>
    </dgm:pt>
  </dgm:ptLst>
  <dgm:cxnLst>
    <dgm:cxn modelId="{3D751365-FC4E-4999-8138-5C7B52A6F84F}" srcId="{E1F87E0E-FF3E-47D3-BFF3-1936BDC1B9A7}" destId="{2356E178-4180-471B-A95D-2442FCF758CB}" srcOrd="0" destOrd="0" parTransId="{28637787-CABB-4AAD-B4EC-042A0B395341}" sibTransId="{419F9E5C-97BF-4A9A-8E09-71B55289B3AE}"/>
    <dgm:cxn modelId="{C7C97B5A-DAB0-425D-8190-7B36D881A196}" type="presOf" srcId="{2356E178-4180-471B-A95D-2442FCF758CB}" destId="{E7BFA9EE-B858-4016-80BA-575963560F75}" srcOrd="0" destOrd="0" presId="urn:microsoft.com/office/officeart/2005/8/layout/radial3"/>
    <dgm:cxn modelId="{F783A415-D15A-4D66-8F8E-8FB07F5B3382}" type="presOf" srcId="{A9E9F234-BF8F-4CE1-98D4-4E4DD20E802B}" destId="{A364644A-ABDE-444D-85E3-C01F82B8D014}" srcOrd="0" destOrd="0" presId="urn:microsoft.com/office/officeart/2005/8/layout/radial3"/>
    <dgm:cxn modelId="{A1085363-045E-4F47-B723-8682EAC9231F}" type="presOf" srcId="{E1F87E0E-FF3E-47D3-BFF3-1936BDC1B9A7}" destId="{D4E6F5B5-CA2C-475F-A4B6-5AB59CD1A7CA}" srcOrd="0" destOrd="0" presId="urn:microsoft.com/office/officeart/2005/8/layout/radial3"/>
    <dgm:cxn modelId="{57A4D17C-737D-4B46-A033-3219BDC0DB0F}" srcId="{E1F87E0E-FF3E-47D3-BFF3-1936BDC1B9A7}" destId="{1E8FCE9C-7A6C-4D7B-AF97-C5B2CABD5FF1}" srcOrd="1" destOrd="0" parTransId="{48A89E63-63C3-4CEA-A380-4ED70DC2D96F}" sibTransId="{992C0EE3-0545-4EC4-9BDD-39311CB30379}"/>
    <dgm:cxn modelId="{3649240A-A94C-4016-AD95-56A96C378B40}" srcId="{E1F87E0E-FF3E-47D3-BFF3-1936BDC1B9A7}" destId="{A9E9F234-BF8F-4CE1-98D4-4E4DD20E802B}" srcOrd="2" destOrd="0" parTransId="{00F54722-053D-4F6C-894A-4B30D3F80167}" sibTransId="{BFEB4A44-EF01-4C35-B082-3AD877A35A9D}"/>
    <dgm:cxn modelId="{5C40F758-5264-4653-AF57-ED244AC8F3A3}" srcId="{E1F87E0E-FF3E-47D3-BFF3-1936BDC1B9A7}" destId="{BC2DF43D-A878-4B6A-B15F-7FFBED6EC842}" srcOrd="5" destOrd="0" parTransId="{17DD7635-F2DC-43BE-A312-49946A09DBA4}" sibTransId="{E6A990DC-0228-4E23-ABC6-C9EE879B9A00}"/>
    <dgm:cxn modelId="{13AF98FC-2DB9-4B5F-85B0-E587DE19880D}" srcId="{E1F87E0E-FF3E-47D3-BFF3-1936BDC1B9A7}" destId="{B626C495-F3A7-4ADE-A0FE-4E7983E98359}" srcOrd="4" destOrd="0" parTransId="{6F2AC2C2-8163-4C6A-99C5-72A6C2B2A33F}" sibTransId="{91A8EA40-4823-4FE8-82D6-C24B81F0FC1F}"/>
    <dgm:cxn modelId="{AEE98D22-A9F2-4255-AFB6-A0ED2CB1873F}" type="presOf" srcId="{D6369594-53CA-4743-BFF7-C2D904DA742C}" destId="{3255F1BD-E04A-41BF-B64D-B06E6D0468D8}" srcOrd="0" destOrd="0" presId="urn:microsoft.com/office/officeart/2005/8/layout/radial3"/>
    <dgm:cxn modelId="{B6E83B19-5D11-44BC-AD17-99B028D996DF}" type="presOf" srcId="{B626C495-F3A7-4ADE-A0FE-4E7983E98359}" destId="{BCC6AE36-1AA5-4143-A95B-3979139E867E}" srcOrd="0" destOrd="0" presId="urn:microsoft.com/office/officeart/2005/8/layout/radial3"/>
    <dgm:cxn modelId="{AFAA54E3-514A-4D36-807E-9FBD4120AF30}" srcId="{E1F87E0E-FF3E-47D3-BFF3-1936BDC1B9A7}" destId="{D6369594-53CA-4743-BFF7-C2D904DA742C}" srcOrd="3" destOrd="0" parTransId="{5433BCDE-D01B-4C43-9770-3BCF6A203491}" sibTransId="{5B98D9CA-9FDF-44BD-98EC-0F6E2E37923A}"/>
    <dgm:cxn modelId="{98FD00BD-2599-433A-AC2F-14A7D52BA766}" srcId="{62584336-D0B1-4B0E-BA5C-55B2CED1D394}" destId="{E1F87E0E-FF3E-47D3-BFF3-1936BDC1B9A7}" srcOrd="0" destOrd="0" parTransId="{169E7CD4-95A5-4EA3-A305-1668AA4A744D}" sibTransId="{9C10DDF3-A40F-4978-A049-EE2D16408C99}"/>
    <dgm:cxn modelId="{8F4DE223-4788-4667-B977-AEEED7C8F4EC}" type="presOf" srcId="{1E8FCE9C-7A6C-4D7B-AF97-C5B2CABD5FF1}" destId="{16E5C850-2BAD-4045-A3B2-99385C44CB0B}" srcOrd="0" destOrd="0" presId="urn:microsoft.com/office/officeart/2005/8/layout/radial3"/>
    <dgm:cxn modelId="{BAFD616A-48D4-4CE2-BE90-B473CBD27401}" type="presOf" srcId="{62584336-D0B1-4B0E-BA5C-55B2CED1D394}" destId="{175F1DAC-7B7E-4D09-8DB8-99368C0C72D4}" srcOrd="0" destOrd="0" presId="urn:microsoft.com/office/officeart/2005/8/layout/radial3"/>
    <dgm:cxn modelId="{CCE7D73C-2F15-4D9E-9FC7-CDC0102E98DD}" type="presOf" srcId="{BC2DF43D-A878-4B6A-B15F-7FFBED6EC842}" destId="{E0DEE663-04E6-49D6-A3C7-F8FB5F8BE33B}" srcOrd="0" destOrd="0" presId="urn:microsoft.com/office/officeart/2005/8/layout/radial3"/>
    <dgm:cxn modelId="{322F8310-51C0-41AC-BA86-878469AEE493}" type="presParOf" srcId="{175F1DAC-7B7E-4D09-8DB8-99368C0C72D4}" destId="{1C01A5B2-67EA-4686-B86C-CBFC598D5477}" srcOrd="0" destOrd="0" presId="urn:microsoft.com/office/officeart/2005/8/layout/radial3"/>
    <dgm:cxn modelId="{FB900D26-307F-470A-A5A9-AF75A570F909}" type="presParOf" srcId="{1C01A5B2-67EA-4686-B86C-CBFC598D5477}" destId="{D4E6F5B5-CA2C-475F-A4B6-5AB59CD1A7CA}" srcOrd="0" destOrd="0" presId="urn:microsoft.com/office/officeart/2005/8/layout/radial3"/>
    <dgm:cxn modelId="{1DC02741-8F5F-446C-82F9-5DEE6810631E}" type="presParOf" srcId="{1C01A5B2-67EA-4686-B86C-CBFC598D5477}" destId="{E7BFA9EE-B858-4016-80BA-575963560F75}" srcOrd="1" destOrd="0" presId="urn:microsoft.com/office/officeart/2005/8/layout/radial3"/>
    <dgm:cxn modelId="{58308DE5-6B16-4112-B752-E5A76B56A787}" type="presParOf" srcId="{1C01A5B2-67EA-4686-B86C-CBFC598D5477}" destId="{16E5C850-2BAD-4045-A3B2-99385C44CB0B}" srcOrd="2" destOrd="0" presId="urn:microsoft.com/office/officeart/2005/8/layout/radial3"/>
    <dgm:cxn modelId="{D231E738-68E7-46BA-AC8B-3DD0CA056F70}" type="presParOf" srcId="{1C01A5B2-67EA-4686-B86C-CBFC598D5477}" destId="{A364644A-ABDE-444D-85E3-C01F82B8D014}" srcOrd="3" destOrd="0" presId="urn:microsoft.com/office/officeart/2005/8/layout/radial3"/>
    <dgm:cxn modelId="{E4CFE2F0-8814-4D45-A112-66C25B52A3B9}" type="presParOf" srcId="{1C01A5B2-67EA-4686-B86C-CBFC598D5477}" destId="{3255F1BD-E04A-41BF-B64D-B06E6D0468D8}" srcOrd="4" destOrd="0" presId="urn:microsoft.com/office/officeart/2005/8/layout/radial3"/>
    <dgm:cxn modelId="{D5D1BF6F-28A7-4A59-B882-B2B4B916C482}" type="presParOf" srcId="{1C01A5B2-67EA-4686-B86C-CBFC598D5477}" destId="{BCC6AE36-1AA5-4143-A95B-3979139E867E}" srcOrd="5" destOrd="0" presId="urn:microsoft.com/office/officeart/2005/8/layout/radial3"/>
    <dgm:cxn modelId="{E7218E32-519A-4638-B5DB-B4F82BB06877}" type="presParOf" srcId="{1C01A5B2-67EA-4686-B86C-CBFC598D5477}" destId="{E0DEE663-04E6-49D6-A3C7-F8FB5F8BE33B}"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4206710" y="1246059"/>
          <a:ext cx="3504866" cy="350486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914400">
            <a:lnSpc>
              <a:spcPct val="90000"/>
            </a:lnSpc>
            <a:spcBef>
              <a:spcPct val="0"/>
            </a:spcBef>
            <a:spcAft>
              <a:spcPct val="35000"/>
            </a:spcAft>
            <a:buNone/>
          </a:pPr>
          <a:r>
            <a:rPr lang="uk-UA" sz="3600" b="0" i="0" kern="1200" noProof="0" dirty="0" smtClean="0">
              <a:latin typeface="Cambria"/>
              <a:ea typeface="+mn-ea"/>
              <a:cs typeface="+mn-cs"/>
            </a:rPr>
            <a:t>Системи внутрішніх органів</a:t>
          </a:r>
          <a:endParaRPr lang="ru-RU" sz="3600" b="0" i="0" kern="1200" noProof="0" dirty="0">
            <a:latin typeface="Cambria"/>
            <a:ea typeface="+mn-ea"/>
            <a:cs typeface="+mn-cs"/>
          </a:endParaRPr>
        </a:p>
      </dsp:txBody>
      <dsp:txXfrm>
        <a:off x="4719986" y="1759335"/>
        <a:ext cx="2478314" cy="2478314"/>
      </dsp:txXfrm>
    </dsp:sp>
    <dsp:sp modelId="{E7BFA9EE-B858-4016-80BA-575963560F75}">
      <dsp:nvSpPr>
        <dsp:cNvPr id="0" name=""/>
        <dsp:cNvSpPr/>
      </dsp:nvSpPr>
      <dsp:spPr>
        <a:xfrm>
          <a:off x="4852932" y="-141667"/>
          <a:ext cx="2413100" cy="223310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914400">
            <a:lnSpc>
              <a:spcPct val="90000"/>
            </a:lnSpc>
            <a:spcBef>
              <a:spcPct val="0"/>
            </a:spcBef>
            <a:spcAft>
              <a:spcPct val="35000"/>
            </a:spcAft>
            <a:buNone/>
          </a:pPr>
          <a:r>
            <a:rPr lang="uk-UA" sz="2800" b="0" i="0" kern="1200" noProof="0" dirty="0" smtClean="0">
              <a:latin typeface="Cambria"/>
              <a:ea typeface="+mn-ea"/>
              <a:cs typeface="+mn-cs"/>
            </a:rPr>
            <a:t>Нервова</a:t>
          </a:r>
          <a:endParaRPr lang="ru-RU" sz="2800" b="0" i="0" kern="1200" noProof="0" dirty="0">
            <a:latin typeface="Cambria"/>
            <a:ea typeface="+mn-ea"/>
            <a:cs typeface="+mn-cs"/>
          </a:endParaRPr>
        </a:p>
      </dsp:txBody>
      <dsp:txXfrm>
        <a:off x="5206322" y="185364"/>
        <a:ext cx="1706320" cy="1579045"/>
      </dsp:txXfrm>
    </dsp:sp>
    <dsp:sp modelId="{16E5C850-2BAD-4045-A3B2-99385C44CB0B}">
      <dsp:nvSpPr>
        <dsp:cNvPr id="0" name=""/>
        <dsp:cNvSpPr/>
      </dsp:nvSpPr>
      <dsp:spPr>
        <a:xfrm>
          <a:off x="6829632" y="1043198"/>
          <a:ext cx="2413100" cy="223310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0" i="0" kern="1200" noProof="0" dirty="0" smtClean="0">
              <a:latin typeface="Cambria"/>
              <a:ea typeface="+mn-ea"/>
              <a:cs typeface="+mn-cs"/>
            </a:rPr>
            <a:t>Видільна</a:t>
          </a:r>
          <a:endParaRPr lang="ru-RU" sz="2400" b="0" i="0" kern="1200" noProof="0" dirty="0">
            <a:latin typeface="Cambria"/>
            <a:ea typeface="+mn-ea"/>
            <a:cs typeface="+mn-cs"/>
          </a:endParaRPr>
        </a:p>
      </dsp:txBody>
      <dsp:txXfrm>
        <a:off x="7183022" y="1370229"/>
        <a:ext cx="1706320" cy="1579045"/>
      </dsp:txXfrm>
    </dsp:sp>
    <dsp:sp modelId="{A364644A-ABDE-444D-85E3-C01F82B8D014}">
      <dsp:nvSpPr>
        <dsp:cNvPr id="0" name=""/>
        <dsp:cNvSpPr/>
      </dsp:nvSpPr>
      <dsp:spPr>
        <a:xfrm>
          <a:off x="6816756" y="3235503"/>
          <a:ext cx="2413100" cy="223310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0" i="0" kern="1200" noProof="0" dirty="0" smtClean="0">
              <a:latin typeface="Cambria"/>
              <a:ea typeface="+mn-ea"/>
              <a:cs typeface="+mn-cs"/>
            </a:rPr>
            <a:t>Статева</a:t>
          </a:r>
          <a:endParaRPr lang="ru-RU" sz="2400" b="0" i="0" kern="1200" noProof="0" dirty="0">
            <a:latin typeface="Cambria"/>
            <a:ea typeface="+mn-ea"/>
            <a:cs typeface="+mn-cs"/>
          </a:endParaRPr>
        </a:p>
      </dsp:txBody>
      <dsp:txXfrm>
        <a:off x="7170146" y="3562534"/>
        <a:ext cx="1706320" cy="1579045"/>
      </dsp:txXfrm>
    </dsp:sp>
    <dsp:sp modelId="{3255F1BD-E04A-41BF-B64D-B06E6D0468D8}">
      <dsp:nvSpPr>
        <dsp:cNvPr id="0" name=""/>
        <dsp:cNvSpPr/>
      </dsp:nvSpPr>
      <dsp:spPr>
        <a:xfrm>
          <a:off x="4722238" y="4325235"/>
          <a:ext cx="2648767" cy="223310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914400">
            <a:lnSpc>
              <a:spcPct val="90000"/>
            </a:lnSpc>
            <a:spcBef>
              <a:spcPct val="0"/>
            </a:spcBef>
            <a:spcAft>
              <a:spcPct val="35000"/>
            </a:spcAft>
            <a:buNone/>
          </a:pPr>
          <a:r>
            <a:rPr lang="ru-RU" sz="2400" b="0" i="0" kern="1200" noProof="0" dirty="0" err="1" smtClean="0">
              <a:latin typeface="Cambria"/>
              <a:ea typeface="+mn-ea"/>
              <a:cs typeface="+mn-cs"/>
            </a:rPr>
            <a:t>Кровоносна</a:t>
          </a:r>
          <a:endParaRPr lang="ru-RU" sz="2400" b="0" i="0" kern="1200" noProof="0" dirty="0">
            <a:latin typeface="Cambria"/>
            <a:ea typeface="+mn-ea"/>
            <a:cs typeface="+mn-cs"/>
          </a:endParaRPr>
        </a:p>
      </dsp:txBody>
      <dsp:txXfrm>
        <a:off x="5110141" y="4652266"/>
        <a:ext cx="1872961" cy="1579045"/>
      </dsp:txXfrm>
    </dsp:sp>
    <dsp:sp modelId="{BCC6AE36-1AA5-4143-A95B-3979139E867E}">
      <dsp:nvSpPr>
        <dsp:cNvPr id="0" name=""/>
        <dsp:cNvSpPr/>
      </dsp:nvSpPr>
      <dsp:spPr>
        <a:xfrm>
          <a:off x="2863399" y="3235522"/>
          <a:ext cx="2413100" cy="223310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914400">
            <a:lnSpc>
              <a:spcPct val="90000"/>
            </a:lnSpc>
            <a:spcBef>
              <a:spcPct val="0"/>
            </a:spcBef>
            <a:spcAft>
              <a:spcPct val="35000"/>
            </a:spcAft>
            <a:buNone/>
          </a:pPr>
          <a:r>
            <a:rPr lang="ru-RU" sz="2800" b="0" i="0" kern="1200" noProof="0" dirty="0" err="1" smtClean="0">
              <a:latin typeface="Cambria"/>
              <a:ea typeface="+mn-ea"/>
              <a:cs typeface="+mn-cs"/>
            </a:rPr>
            <a:t>Дихальна</a:t>
          </a:r>
          <a:endParaRPr lang="ru-RU" sz="2800" b="0" i="0" kern="1200" noProof="0" dirty="0">
            <a:latin typeface="Cambria"/>
            <a:ea typeface="+mn-ea"/>
            <a:cs typeface="+mn-cs"/>
          </a:endParaRPr>
        </a:p>
      </dsp:txBody>
      <dsp:txXfrm>
        <a:off x="3216789" y="3562553"/>
        <a:ext cx="1706320" cy="1579045"/>
      </dsp:txXfrm>
    </dsp:sp>
    <dsp:sp modelId="{E0DEE663-04E6-49D6-A3C7-F8FB5F8BE33B}">
      <dsp:nvSpPr>
        <dsp:cNvPr id="0" name=""/>
        <dsp:cNvSpPr/>
      </dsp:nvSpPr>
      <dsp:spPr>
        <a:xfrm>
          <a:off x="2811890" y="1004553"/>
          <a:ext cx="2413100" cy="223310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914400">
            <a:lnSpc>
              <a:spcPct val="90000"/>
            </a:lnSpc>
            <a:spcBef>
              <a:spcPct val="0"/>
            </a:spcBef>
            <a:spcAft>
              <a:spcPct val="35000"/>
            </a:spcAft>
            <a:buNone/>
          </a:pPr>
          <a:r>
            <a:rPr lang="ru-RU" sz="2800" b="0" i="0" kern="1200" noProof="0" dirty="0" err="1" smtClean="0">
              <a:latin typeface="Cambria"/>
              <a:ea typeface="+mn-ea"/>
              <a:cs typeface="+mn-cs"/>
            </a:rPr>
            <a:t>Травна</a:t>
          </a:r>
          <a:endParaRPr lang="ru-RU" sz="2800" b="0" i="0" kern="1200" noProof="0" dirty="0">
            <a:latin typeface="Cambria"/>
            <a:ea typeface="+mn-ea"/>
            <a:cs typeface="+mn-cs"/>
          </a:endParaRPr>
        </a:p>
      </dsp:txBody>
      <dsp:txXfrm>
        <a:off x="3165280" y="1331584"/>
        <a:ext cx="1706320" cy="157904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ru-RU" smtClean="0"/>
              <a:t>01.02.2015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ru-RU" smtClean="0"/>
              <a:t>‹#›</a:t>
            </a:fld>
            <a:endParaRPr lang="ru-RU"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ru-RU" smtClean="0"/>
              <a:t>01.02.2015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ru-RU" smtClean="0"/>
              <a:t>‹#›</a:t>
            </a:fld>
            <a:endParaRPr lang="ru-RU"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t>01.02.2015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96400" y="457200"/>
            <a:ext cx="1828800" cy="57197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066800" y="457200"/>
            <a:ext cx="7955280" cy="5719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t>01.02.2015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t>01.02.2015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242816"/>
            <a:ext cx="8686800" cy="1463040"/>
          </a:xfrm>
        </p:spPr>
        <p:txBody>
          <a:bodyPr anchor="b">
            <a:normAutofit/>
          </a:bodyPr>
          <a:lstStyle>
            <a:lvl1pPr>
              <a:defRPr sz="4800"/>
            </a:lvl1pPr>
          </a:lstStyle>
          <a:p>
            <a:r>
              <a:rPr lang="ru-RU" smtClean="0"/>
              <a:t>Образец заголовка</a:t>
            </a:r>
            <a:endParaRPr lang="ru-RU" dirty="0"/>
          </a:p>
        </p:txBody>
      </p:sp>
      <p:sp>
        <p:nvSpPr>
          <p:cNvPr id="3" name="Текст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37CC0096-1860-4642-9CD2-0079EA5E7CD1}" type="datetimeFigureOut">
              <a:rPr lang="ru-RU" smtClean="0"/>
              <a:t>01.02.2015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37CC0096-1860-4642-9CD2-0079EA5E7CD1}" type="datetimeFigureOut">
              <a:rPr lang="ru-RU" smtClean="0"/>
              <a:t>01.02.2015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37CC0096-1860-4642-9CD2-0079EA5E7CD1}" type="datetimeFigureOut">
              <a:rPr lang="ru-RU" smtClean="0"/>
              <a:t>01.02.2015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CC0096-1860-4642-9CD2-0079EA5E7CD1}" type="datetimeFigureOut">
              <a:rPr lang="ru-RU" smtClean="0"/>
              <a:t>01.02.2015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760" y="3090672"/>
            <a:ext cx="4663440" cy="1828800"/>
          </a:xfrm>
        </p:spPr>
        <p:txBody>
          <a:bodyPr anchor="b">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CC0096-1860-4642-9CD2-0079EA5E7CD1}" type="datetimeFigureOut">
              <a:rPr lang="ru-RU" smtClean="0"/>
              <a:t>01.02.2015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760" y="3093099"/>
            <a:ext cx="4663440" cy="1828800"/>
          </a:xfrm>
        </p:spPr>
        <p:txBody>
          <a:bodyPr anchor="b">
            <a:normAutofit/>
          </a:bodyPr>
          <a:lstStyle>
            <a:lvl1pPr>
              <a:defRPr sz="3600"/>
            </a:lvl1pPr>
          </a:lstStyle>
          <a:p>
            <a:r>
              <a:rPr lang="ru-RU" smtClean="0"/>
              <a:t>Образец заголовка</a:t>
            </a:r>
            <a:endParaRPr lang="ru-RU" dirty="0"/>
          </a:p>
        </p:txBody>
      </p:sp>
      <p:sp>
        <p:nvSpPr>
          <p:cNvPr id="3" name="Рисунок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ru-RU" smtClean="0"/>
              <a:pPr/>
              <a:t>01.02.2015</a:t>
            </a:fld>
            <a:endParaRPr lang="ru-RU" dirty="0"/>
          </a:p>
        </p:txBody>
      </p:sp>
      <p:sp>
        <p:nvSpPr>
          <p:cNvPr id="5" name="Нижний колонтитул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ru-RU" dirty="0"/>
          </a:p>
        </p:txBody>
      </p:sp>
      <p:sp>
        <p:nvSpPr>
          <p:cNvPr id="6" name="Номер слайда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k.wikipedia.org/wiki/%D0%A1%D0%B5%D1%80%D1%86%D0%B5" TargetMode="External"/><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hyperlink" Target="http://uk.wikipedia.org/wiki/%D0%9A%D1%80%D0%BE%D0%B2%D0%BE%D0%BD%D0%BE%D1%81%D0%BD%D1%96_%D1%81%D1%83%D0%B4%D0%B8%D0%BD%D0%B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uk.wikipedia.org/wiki/%D0%A2%D1%80%D0%B0%D1%85%D0%B5%D1%97"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uk.wikipedia.org/wiki/%D0%93%D0%BB%D0%BE%D1%82%D0%BA%D0%B0" TargetMode="External"/><Relationship Id="rId13" Type="http://schemas.openxmlformats.org/officeDocument/2006/relationships/hyperlink" Target="http://uk.wikipedia.org/wiki/%D0%A2%D1%80%D0%B0%D0%B2%D0%BD%D1%96_%D1%84%D0%B5%D1%80%D0%BC%D0%B5%D0%BD%D1%82%D0%B8" TargetMode="External"/><Relationship Id="rId3" Type="http://schemas.openxmlformats.org/officeDocument/2006/relationships/hyperlink" Target="http://uk.wikipedia.org/wiki/%D0%A5%D0%B8%D0%B6%D0%B0%D1%86%D1%82%D0%B2%D0%BE" TargetMode="External"/><Relationship Id="rId7" Type="http://schemas.openxmlformats.org/officeDocument/2006/relationships/hyperlink" Target="http://uk.wikipedia.org/w/index.php?title=%D0%A2%D1%80%D0%B0%D0%B2%D0%BD%D1%96_%D1%81%D0%BE%D0%BA%D0%B8&amp;action=edit&amp;redlink=1" TargetMode="External"/><Relationship Id="rId12" Type="http://schemas.openxmlformats.org/officeDocument/2006/relationships/hyperlink" Target="http://uk.wikipedia.org/wiki/%D0%9F%D0%B5%D1%87%D1%96%D0%BD%D0%BA%D0%B0" TargetMode="External"/><Relationship Id="rId2" Type="http://schemas.openxmlformats.org/officeDocument/2006/relationships/image" Target="../media/image12.jpg"/><Relationship Id="rId1" Type="http://schemas.openxmlformats.org/officeDocument/2006/relationships/slideLayout" Target="../slideLayouts/slideLayout9.xml"/><Relationship Id="rId6" Type="http://schemas.openxmlformats.org/officeDocument/2006/relationships/hyperlink" Target="http://uk.wikipedia.org/w/index.php?title=%D0%9F%D0%BE%D0%BA%D1%80%D0%B8%D0%B2%D0%B8&amp;action=edit&amp;redlink=1" TargetMode="External"/><Relationship Id="rId11" Type="http://schemas.openxmlformats.org/officeDocument/2006/relationships/hyperlink" Target="http://uk.wikipedia.org/w/index.php?title=%D0%9A%D0%B8%D1%88%D1%96%D0%B2%D0%BD%D0%B8%D0%BA&amp;action=edit&amp;redlink=1" TargetMode="External"/><Relationship Id="rId5" Type="http://schemas.openxmlformats.org/officeDocument/2006/relationships/hyperlink" Target="http://uk.wikipedia.org/wiki/%D0%9E%D1%82%D1%80%D1%83%D1%82%D0%B0" TargetMode="External"/><Relationship Id="rId10" Type="http://schemas.openxmlformats.org/officeDocument/2006/relationships/hyperlink" Target="http://uk.wikipedia.org/wiki/%D0%A8%D0%BB%D1%83%D0%BD%D0%BE%D0%BA" TargetMode="External"/><Relationship Id="rId4" Type="http://schemas.openxmlformats.org/officeDocument/2006/relationships/hyperlink" Target="http://uk.wikipedia.org/wiki/%D0%A2%D1%80%D0%B0%D0%B2%D0%BB%D0%B5%D0%BD%D0%BD%D1%8F" TargetMode="External"/><Relationship Id="rId9" Type="http://schemas.openxmlformats.org/officeDocument/2006/relationships/hyperlink" Target="http://uk.wikipedia.org/wiki/%D0%A1%D1%82%D1%80%D0%B0%D0%B2%D0%BE%D1%85%D1%96%D0%B4" TargetMode="External"/><Relationship Id="rId1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uk.wikipedia.org/w/index.php?title=%D0%9A%D0%BE%D0%BA%D0%BE%D0%BD&amp;action=edit&amp;redlink=1" TargetMode="External"/><Relationship Id="rId2" Type="http://schemas.openxmlformats.org/officeDocument/2006/relationships/hyperlink" Target="http://uk.wikipedia.org/wiki/%D0%AF%D0%B9%D1%86%D1%8F" TargetMode="External"/><Relationship Id="rId1" Type="http://schemas.openxmlformats.org/officeDocument/2006/relationships/slideLayout" Target="../slideLayouts/slideLayout9.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D0%A7%D0%BB%D0%B5%D0%BD%D0%B8%D1%81%D1%82%D0%BE%D0%BD%D0%BE%D0%B3%D1%96" TargetMode="External"/><Relationship Id="rId3" Type="http://schemas.openxmlformats.org/officeDocument/2006/relationships/hyperlink" Target="http://uk.wikipedia.org/wiki/%D0%94%D0%BE%D0%BC%D0%B5%D0%BD_(%D0%B1%D1%96%D0%BE%D0%BB%D0%BE%D0%B3%D1%96%D1%8F)" TargetMode="External"/><Relationship Id="rId7" Type="http://schemas.openxmlformats.org/officeDocument/2006/relationships/hyperlink" Target="http://uk.wikipedia.org/wiki/%D0%A2%D0%B8%D0%BF_(%D1%82%D0%B0%D0%BA%D1%81%D0%BE%D0%BD%D0%BE%D0%BC%D1%96%D1%87%D0%BD%D0%B0_%D0%BA%D0%B0%D1%82%D0%B5%D0%B3%D0%BE%D1%80%D1%96%D1%8F)" TargetMode="External"/><Relationship Id="rId12" Type="http://schemas.openxmlformats.org/officeDocument/2006/relationships/image" Target="../media/image4.png"/><Relationship Id="rId2" Type="http://schemas.openxmlformats.org/officeDocument/2006/relationships/hyperlink" Target="http://uk.wikipedia.org/wiki/%D0%91%D1%96%D0%BE%D0%BB%D0%BE%D0%B3%D1%96%D1%87%D0%BD%D0%B0_%D0%BA%D0%BB%D0%B0%D1%81%D0%B8%D1%84%D1%96%D0%BA%D0%B0%D1%86%D1%96%D1%8F" TargetMode="External"/><Relationship Id="rId1" Type="http://schemas.openxmlformats.org/officeDocument/2006/relationships/slideLayout" Target="../slideLayouts/slideLayout2.xml"/><Relationship Id="rId6" Type="http://schemas.openxmlformats.org/officeDocument/2006/relationships/hyperlink" Target="http://uk.wikipedia.org/wiki/%D0%A2%D0%B2%D0%B0%D1%80%D0%B8%D0%BD%D0%B8" TargetMode="External"/><Relationship Id="rId11" Type="http://schemas.openxmlformats.org/officeDocument/2006/relationships/hyperlink" Target="http://uk.wikipedia.org/wiki/%D0%9A%D0%BB%D0%B0%D1%81_(%D0%B1%D1%96%D0%BE%D0%BB%D0%BE%D0%B3%D1%96%D1%8F)" TargetMode="External"/><Relationship Id="rId5" Type="http://schemas.openxmlformats.org/officeDocument/2006/relationships/hyperlink" Target="http://uk.wikipedia.org/wiki/%D0%A6%D0%B0%D1%80%D1%81%D1%82%D0%B2%D0%BE_(%D0%B1%D1%96%D0%BE%D0%BB%D0%BE%D0%B3%D1%96%D1%8F)" TargetMode="External"/><Relationship Id="rId10" Type="http://schemas.openxmlformats.org/officeDocument/2006/relationships/hyperlink" Target="http://uk.wikipedia.org/wiki/%D0%9F%D0%B0%D0%B2%D1%83%D0%BA%D0%BE%D0%BF%D0%BE%D0%B4%D1%96%D0%B1%D0%BD%D1%96_(%D0%BF%D1%96%D0%B4%D1%82%D0%B8%D0%BF)" TargetMode="External"/><Relationship Id="rId4" Type="http://schemas.openxmlformats.org/officeDocument/2006/relationships/hyperlink" Target="http://uk.wikipedia.org/wiki/%D0%94%D0%BE%D0%BC%D0%B5%D0%BD_%D0%AF%D0%B4%D0%B5%D1%80%D0%BD%D1%96" TargetMode="External"/><Relationship Id="rId9" Type="http://schemas.openxmlformats.org/officeDocument/2006/relationships/hyperlink" Target="http://uk.wikipedia.org/wiki/%D0%9F%D1%96%D0%B4%D1%82%D0%B8%D0%BF_(%D0%B1%D1%96%D0%BE%D0%BB%D0%BE%D0%B3%D1%96%D1%8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uk.wikipedia.org/wiki/%D0%9A%D1%83%D1%82%D0%B8%D0%BA%D1%83%D0%BB%D0%B0_%D0%B1%D0%B5%D0%B7%D1%85%D1%80%D0%B5%D0%B1%D0%B5%D1%82%D0%BD%D0%B8%D1%85" TargetMode="External"/><Relationship Id="rId2" Type="http://schemas.openxmlformats.org/officeDocument/2006/relationships/hyperlink" Target="http://uk.wikipedia.org/wiki/%D0%A2%D1%80%D0%B0%D1%85%D0%B5%D1%97" TargetMode="External"/><Relationship Id="rId1" Type="http://schemas.openxmlformats.org/officeDocument/2006/relationships/slideLayout" Target="../slideLayouts/slideLayout4.xml"/><Relationship Id="rId5" Type="http://schemas.openxmlformats.org/officeDocument/2006/relationships/hyperlink" Target="http://uk.wikipedia.org/wiki/%D0%97%D0%B0%D0%BF%D0%BB%D1%96%D0%B4%D0%BD%D0%B5%D0%BD%D0%BD%D1%8F" TargetMode="External"/><Relationship Id="rId4" Type="http://schemas.openxmlformats.org/officeDocument/2006/relationships/hyperlink" Target="http://uk.wikipedia.org/wiki/%D0%A1%D1%82%D0%B0%D1%82%D0%B5%D0%B2%D1%96_%D0%BE%D1%80%D0%B3%D0%B0%D0%BD%D0%B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uk.wikipedia.org/wiki/%D0%94%D0%BE%D1%82%D0%B8%D0%BA" TargetMode="External"/><Relationship Id="rId2" Type="http://schemas.openxmlformats.org/officeDocument/2006/relationships/hyperlink" Target="http://uk.wikipedia.org/wiki/%D0%9D%D0%B5%D0%B9%D1%80%D0%BE%D0%BD" TargetMode="Externa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hyperlink" Target="http://uk.wikipedia.org/wiki/%D0%97%D1%96%D1%80" TargetMode="External"/><Relationship Id="rId4" Type="http://schemas.openxmlformats.org/officeDocument/2006/relationships/hyperlink" Target="http://uk.wikipedia.org/wiki/%D0%9D%D1%8E%D1%8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k.wikipedia.org/wiki/%D0%9C%D0%B0%D0%BB%D1%8C%D0%BF%D1%96%D0%B3%D1%96%D1%94%D0%B2%D1%96_%D1%81%D1%83%D0%B4%D0%B8%D0%BD%D0%B8" TargetMode="External"/><Relationship Id="rId7" Type="http://schemas.openxmlformats.org/officeDocument/2006/relationships/hyperlink" Target="http://uk.wikipedia.org/wiki/%D0%9C%D0%B5%D1%82%D0%B0%D0%BD%D0%B5%D1%84%D1%80%D0%B8%D0%B4%D1%96%D1%97" TargetMode="External"/><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hyperlink" Target="http://uk.wikipedia.org/wiki/%D0%A0%D1%83%D0%B4%D0%B8%D0%BC%D0%B5%D0%BD%D1%82%D0%B8" TargetMode="External"/><Relationship Id="rId5" Type="http://schemas.openxmlformats.org/officeDocument/2006/relationships/hyperlink" Target="http://uk.wikipedia.org/w/index.php?title=%D0%95%D0%BA%D1%81%D0%BA%D1%80%D0%B5%D1%82%D0%B8&amp;action=edit&amp;redlink=1" TargetMode="External"/><Relationship Id="rId4" Type="http://schemas.openxmlformats.org/officeDocument/2006/relationships/hyperlink" Target="http://uk.wikipedia.org/wiki/%D0%9A%D0%B8%D1%88%D0%BA%D1%96%D0%B2%D0%BD%D0%B8%D0%B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uk.wikipedia.org/wiki/%D0%96%D0%BE%D0%B2%D1%82%D0%BE%D0%BA" TargetMode="External"/><Relationship Id="rId3" Type="http://schemas.openxmlformats.org/officeDocument/2006/relationships/hyperlink" Target="http://uk.wikipedia.org/wiki/%D0%97%D0%B0%D0%BF%D0%BB%D1%96%D0%B4%D0%BD%D0%B5%D0%BD%D0%BD%D1%8F" TargetMode="External"/><Relationship Id="rId7" Type="http://schemas.openxmlformats.org/officeDocument/2006/relationships/hyperlink" Target="http://uk.wikipedia.org/wiki/%D0%AF%D0%B9%D1%86%D1%8F" TargetMode="External"/><Relationship Id="rId2" Type="http://schemas.openxmlformats.org/officeDocument/2006/relationships/image" Target="../media/image8.jpg"/><Relationship Id="rId1" Type="http://schemas.openxmlformats.org/officeDocument/2006/relationships/slideLayout" Target="../slideLayouts/slideLayout8.xml"/><Relationship Id="rId6" Type="http://schemas.openxmlformats.org/officeDocument/2006/relationships/hyperlink" Target="http://uk.wikipedia.org/wiki/%D0%9F%D0%B5%D0%B4%D0%B8%D0%BF%D0%B0%D0%BB%D1%8C%D0%BF%D0%B8" TargetMode="External"/><Relationship Id="rId5" Type="http://schemas.openxmlformats.org/officeDocument/2006/relationships/hyperlink" Target="http://uk.wikipedia.org/wiki/%D0%A1%D1%96%D0%BC'%D1%8F%D0%BD%D0%B8%D0%BA" TargetMode="External"/><Relationship Id="rId10" Type="http://schemas.openxmlformats.org/officeDocument/2006/relationships/hyperlink" Target="http://uk.wikipedia.org/w/index.php?title=%D0%9B%D0%B8%D1%87%D0%B8%D0%BD%D0%BA%D0%BE%D0%B2%D0%B0_%D1%81%D1%82%D0%B0%D0%B4%D1%96%D1%8F&amp;action=edit&amp;redlink=1" TargetMode="External"/><Relationship Id="rId4" Type="http://schemas.openxmlformats.org/officeDocument/2006/relationships/hyperlink" Target="http://uk.wikipedia.org/wiki/%D0%A1%D0%BF%D0%B5%D1%80%D0%BC%D0%B0" TargetMode="External"/><Relationship Id="rId9" Type="http://schemas.openxmlformats.org/officeDocument/2006/relationships/hyperlink" Target="http://uk.wikipedia.org/wiki/%D0%9A%D0%BB%D1%96%D1%89%D1%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95486" y="297548"/>
            <a:ext cx="8686800" cy="1464906"/>
          </a:xfrm>
        </p:spPr>
        <p:txBody>
          <a:bodyPr/>
          <a:lstStyle/>
          <a:p>
            <a:pPr algn="l" defTabSz="914400">
              <a:lnSpc>
                <a:spcPct val="80000"/>
              </a:lnSpc>
              <a:spcBef>
                <a:spcPts val="0"/>
              </a:spcBef>
              <a:buNone/>
            </a:pPr>
            <a:r>
              <a:rPr lang="uk-UA" sz="4800" b="0" i="0" dirty="0" smtClean="0">
                <a:solidFill>
                  <a:srgbClr val="002060"/>
                </a:solidFill>
                <a:effectLst>
                  <a:outerShdw blurRad="63500" algn="ctr">
                    <a:prstClr val="black">
                      <a:alpha val="40000"/>
                    </a:prstClr>
                  </a:outerShdw>
                </a:effectLst>
                <a:latin typeface="Cambria"/>
                <a:ea typeface="+mj-ea"/>
                <a:cs typeface="+mj-cs"/>
              </a:rPr>
              <a:t>Презентація</a:t>
            </a:r>
            <a:br>
              <a:rPr lang="uk-UA" sz="4800" b="0" i="0" dirty="0" smtClean="0">
                <a:solidFill>
                  <a:srgbClr val="002060"/>
                </a:solidFill>
                <a:effectLst>
                  <a:outerShdw blurRad="63500" algn="ctr">
                    <a:prstClr val="black">
                      <a:alpha val="40000"/>
                    </a:prstClr>
                  </a:outerShdw>
                </a:effectLst>
                <a:latin typeface="Cambria"/>
                <a:ea typeface="+mj-ea"/>
                <a:cs typeface="+mj-cs"/>
              </a:rPr>
            </a:br>
            <a:r>
              <a:rPr lang="uk-UA" dirty="0" smtClean="0">
                <a:solidFill>
                  <a:srgbClr val="002060"/>
                </a:solidFill>
                <a:effectLst>
                  <a:outerShdw blurRad="63500" algn="ctr">
                    <a:prstClr val="black">
                      <a:alpha val="40000"/>
                    </a:prstClr>
                  </a:outerShdw>
                </a:effectLst>
                <a:latin typeface="Cambria"/>
              </a:rPr>
              <a:t>на тему</a:t>
            </a:r>
            <a:endParaRPr lang="ru-RU" sz="4800" b="0" i="0" dirty="0">
              <a:solidFill>
                <a:srgbClr val="002060"/>
              </a:solidFill>
              <a:effectLst>
                <a:outerShdw blurRad="63500" algn="ctr">
                  <a:prstClr val="black">
                    <a:alpha val="40000"/>
                  </a:prstClr>
                </a:outerShdw>
              </a:effectLst>
              <a:latin typeface="Cambria"/>
              <a:ea typeface="+mj-ea"/>
              <a:cs typeface="+mj-cs"/>
            </a:endParaRPr>
          </a:p>
        </p:txBody>
      </p:sp>
      <p:sp>
        <p:nvSpPr>
          <p:cNvPr id="3" name="Подзаголовок 2"/>
          <p:cNvSpPr>
            <a:spLocks noGrp="1"/>
          </p:cNvSpPr>
          <p:nvPr>
            <p:ph type="subTitle" idx="1"/>
          </p:nvPr>
        </p:nvSpPr>
        <p:spPr>
          <a:xfrm>
            <a:off x="3239649" y="1762454"/>
            <a:ext cx="8686800" cy="440405"/>
          </a:xfrm>
        </p:spPr>
        <p:txBody>
          <a:bodyPr>
            <a:noAutofit/>
          </a:bodyPr>
          <a:lstStyle/>
          <a:p>
            <a:r>
              <a:rPr lang="ru-RU" sz="4400" b="1" dirty="0" smtClean="0">
                <a:solidFill>
                  <a:srgbClr val="002060"/>
                </a:solidFill>
              </a:rPr>
              <a:t>«</a:t>
            </a:r>
            <a:r>
              <a:rPr lang="ru-RU" sz="4400" b="1" dirty="0" err="1" smtClean="0">
                <a:solidFill>
                  <a:srgbClr val="002060"/>
                </a:solidFill>
              </a:rPr>
              <a:t>Павукоподібні</a:t>
            </a:r>
            <a:r>
              <a:rPr lang="ru-RU" sz="4400" b="1" dirty="0" smtClean="0">
                <a:solidFill>
                  <a:srgbClr val="002060"/>
                </a:solidFill>
              </a:rPr>
              <a:t>»</a:t>
            </a:r>
            <a:endParaRPr lang="ru-RU" sz="4400" b="0" i="0" dirty="0">
              <a:solidFill>
                <a:srgbClr val="002060"/>
              </a:solidFill>
              <a:effectLst>
                <a:outerShdw blurRad="63500" algn="ctr">
                  <a:prstClr val="black">
                    <a:alpha val="40000"/>
                  </a:prstClr>
                </a:outerShdw>
              </a:effectLst>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Объект 6"/>
          <p:cNvPicPr>
            <a:picLocks noChangeAspect="1"/>
          </p:cNvPicPr>
          <p:nvPr/>
        </p:nvPicPr>
        <p:blipFill rotWithShape="1">
          <a:blip r:embed="rId2">
            <a:extLst>
              <a:ext uri="{28A0092B-C50C-407E-A947-70E740481C1C}">
                <a14:useLocalDpi xmlns:a14="http://schemas.microsoft.com/office/drawing/2010/main" val="0"/>
              </a:ext>
            </a:extLst>
          </a:blip>
          <a:srcRect l="10051" t="7207" r="32804" b="30175"/>
          <a:stretch/>
        </p:blipFill>
        <p:spPr>
          <a:xfrm>
            <a:off x="0" y="3043326"/>
            <a:ext cx="5715108" cy="3678039"/>
          </a:xfrm>
          <a:prstGeom prst="rect">
            <a:avLst/>
          </a:prstGeom>
        </p:spPr>
      </p:pic>
      <p:sp>
        <p:nvSpPr>
          <p:cNvPr id="21" name="Прямоугольник 20"/>
          <p:cNvSpPr/>
          <p:nvPr/>
        </p:nvSpPr>
        <p:spPr>
          <a:xfrm>
            <a:off x="4289739" y="3160106"/>
            <a:ext cx="1425369" cy="544198"/>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p:cNvGrpSpPr/>
          <p:nvPr/>
        </p:nvGrpSpPr>
        <p:grpSpPr>
          <a:xfrm>
            <a:off x="821525" y="796903"/>
            <a:ext cx="2648767" cy="2233107"/>
            <a:chOff x="4722238" y="4325235"/>
            <a:chExt cx="2648767" cy="2233107"/>
          </a:xfrm>
        </p:grpSpPr>
        <p:sp>
          <p:nvSpPr>
            <p:cNvPr id="6" name="Овал 5"/>
            <p:cNvSpPr/>
            <p:nvPr/>
          </p:nvSpPr>
          <p:spPr>
            <a:xfrm>
              <a:off x="4722238" y="4325235"/>
              <a:ext cx="2648767" cy="223310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7" name="Овал 4"/>
            <p:cNvSpPr/>
            <p:nvPr/>
          </p:nvSpPr>
          <p:spPr>
            <a:xfrm>
              <a:off x="5110141" y="4652266"/>
              <a:ext cx="1872961" cy="15790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defTabSz="914400">
                <a:lnSpc>
                  <a:spcPct val="90000"/>
                </a:lnSpc>
                <a:spcBef>
                  <a:spcPct val="0"/>
                </a:spcBef>
                <a:spcAft>
                  <a:spcPct val="35000"/>
                </a:spcAft>
                <a:buNone/>
              </a:pPr>
              <a:r>
                <a:rPr lang="ru-RU" sz="2400" b="0" i="0" kern="1200" noProof="0" dirty="0" err="1" smtClean="0">
                  <a:latin typeface="Cambria"/>
                  <a:ea typeface="+mn-ea"/>
                  <a:cs typeface="+mn-cs"/>
                </a:rPr>
                <a:t>Кровоносна</a:t>
              </a:r>
              <a:endParaRPr lang="ru-RU" sz="2400" b="0" i="0" kern="1200" noProof="0" dirty="0">
                <a:latin typeface="Cambria"/>
                <a:ea typeface="+mn-ea"/>
                <a:cs typeface="+mn-cs"/>
              </a:endParaRPr>
            </a:p>
          </p:txBody>
        </p:sp>
      </p:grpSp>
      <p:sp>
        <p:nvSpPr>
          <p:cNvPr id="10" name="Овал 9"/>
          <p:cNvSpPr/>
          <p:nvPr/>
        </p:nvSpPr>
        <p:spPr>
          <a:xfrm>
            <a:off x="3756339" y="0"/>
            <a:ext cx="8435661" cy="6060021"/>
          </a:xfrm>
          <a:prstGeom prst="ellipse">
            <a:avLst/>
          </a:prstGeom>
          <a:solidFill>
            <a:schemeClr val="accent5">
              <a:lumMod val="60000"/>
              <a:lumOff val="40000"/>
              <a:alpha val="50000"/>
            </a:schemeClr>
          </a:solid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2" name="TextBox 11"/>
          <p:cNvSpPr txBox="1"/>
          <p:nvPr/>
        </p:nvSpPr>
        <p:spPr>
          <a:xfrm>
            <a:off x="4586667" y="1186408"/>
            <a:ext cx="6775003" cy="4154984"/>
          </a:xfrm>
          <a:prstGeom prst="rect">
            <a:avLst/>
          </a:prstGeom>
          <a:noFill/>
        </p:spPr>
        <p:txBody>
          <a:bodyPr wrap="square" rtlCol="0">
            <a:spAutoFit/>
          </a:bodyPr>
          <a:lstStyle/>
          <a:p>
            <a:pPr algn="just"/>
            <a:r>
              <a:rPr lang="ru-RU" sz="2200" dirty="0" err="1">
                <a:solidFill>
                  <a:srgbClr val="002060"/>
                </a:solidFill>
              </a:rPr>
              <a:t>Кровоносна</a:t>
            </a:r>
            <a:r>
              <a:rPr lang="ru-RU" sz="2200" dirty="0">
                <a:solidFill>
                  <a:srgbClr val="002060"/>
                </a:solidFill>
              </a:rPr>
              <a:t> система </a:t>
            </a:r>
            <a:r>
              <a:rPr lang="ru-RU" sz="2200" dirty="0" err="1">
                <a:solidFill>
                  <a:srgbClr val="002060"/>
                </a:solidFill>
              </a:rPr>
              <a:t>найскладніша</a:t>
            </a:r>
            <a:r>
              <a:rPr lang="ru-RU" sz="2200" dirty="0">
                <a:solidFill>
                  <a:srgbClr val="002060"/>
                </a:solidFill>
              </a:rPr>
              <a:t> у </a:t>
            </a:r>
            <a:r>
              <a:rPr lang="ru-RU" sz="2200" dirty="0" err="1">
                <a:solidFill>
                  <a:srgbClr val="002060"/>
                </a:solidFill>
              </a:rPr>
              <a:t>скорпіонів</a:t>
            </a:r>
            <a:r>
              <a:rPr lang="ru-RU" sz="2200" dirty="0">
                <a:solidFill>
                  <a:srgbClr val="002060"/>
                </a:solidFill>
              </a:rPr>
              <a:t> і </a:t>
            </a:r>
            <a:r>
              <a:rPr lang="ru-RU" sz="2200" dirty="0" err="1">
                <a:solidFill>
                  <a:srgbClr val="002060"/>
                </a:solidFill>
              </a:rPr>
              <a:t>павуків</a:t>
            </a:r>
            <a:r>
              <a:rPr lang="ru-RU" sz="2200" dirty="0">
                <a:solidFill>
                  <a:srgbClr val="002060"/>
                </a:solidFill>
              </a:rPr>
              <a:t>, у </a:t>
            </a:r>
            <a:r>
              <a:rPr lang="ru-RU" sz="2200" dirty="0" err="1">
                <a:solidFill>
                  <a:srgbClr val="002060"/>
                </a:solidFill>
              </a:rPr>
              <a:t>яких</a:t>
            </a:r>
            <a:r>
              <a:rPr lang="ru-RU" sz="2200" dirty="0">
                <a:solidFill>
                  <a:srgbClr val="002060"/>
                </a:solidFill>
              </a:rPr>
              <a:t> </a:t>
            </a:r>
            <a:r>
              <a:rPr lang="ru-RU" sz="2200" dirty="0" err="1">
                <a:solidFill>
                  <a:srgbClr val="002060"/>
                </a:solidFill>
              </a:rPr>
              <a:t>ди­хання</a:t>
            </a:r>
            <a:r>
              <a:rPr lang="ru-RU" sz="2200" dirty="0">
                <a:solidFill>
                  <a:srgbClr val="002060"/>
                </a:solidFill>
              </a:rPr>
              <a:t> </a:t>
            </a:r>
            <a:r>
              <a:rPr lang="ru-RU" sz="2200" dirty="0" err="1">
                <a:solidFill>
                  <a:srgbClr val="002060"/>
                </a:solidFill>
              </a:rPr>
              <a:t>легеневе</a:t>
            </a:r>
            <a:r>
              <a:rPr lang="ru-RU" sz="2200" dirty="0">
                <a:solidFill>
                  <a:srgbClr val="002060"/>
                </a:solidFill>
              </a:rPr>
              <a:t>. У </a:t>
            </a:r>
            <a:r>
              <a:rPr lang="ru-RU" sz="2200" dirty="0" err="1">
                <a:solidFill>
                  <a:srgbClr val="002060"/>
                </a:solidFill>
              </a:rPr>
              <a:t>цих</a:t>
            </a:r>
            <a:r>
              <a:rPr lang="ru-RU" sz="2200" dirty="0">
                <a:solidFill>
                  <a:srgbClr val="002060"/>
                </a:solidFill>
              </a:rPr>
              <a:t> </a:t>
            </a:r>
            <a:r>
              <a:rPr lang="ru-RU" sz="2200" dirty="0" err="1">
                <a:solidFill>
                  <a:srgbClr val="002060"/>
                </a:solidFill>
              </a:rPr>
              <a:t>тварин</a:t>
            </a:r>
            <a:r>
              <a:rPr lang="ru-RU" sz="2200" dirty="0">
                <a:solidFill>
                  <a:srgbClr val="002060"/>
                </a:solidFill>
              </a:rPr>
              <a:t> </a:t>
            </a:r>
            <a:r>
              <a:rPr lang="ru-RU" sz="2200" dirty="0" err="1">
                <a:solidFill>
                  <a:srgbClr val="002060"/>
                </a:solidFill>
              </a:rPr>
              <a:t>крово­носна</a:t>
            </a:r>
            <a:r>
              <a:rPr lang="ru-RU" sz="2200" dirty="0">
                <a:solidFill>
                  <a:srgbClr val="002060"/>
                </a:solidFill>
              </a:rPr>
              <a:t> система </a:t>
            </a:r>
            <a:r>
              <a:rPr lang="ru-RU" sz="2200" dirty="0" err="1">
                <a:solidFill>
                  <a:srgbClr val="002060"/>
                </a:solidFill>
              </a:rPr>
              <a:t>подібна</a:t>
            </a:r>
            <a:r>
              <a:rPr lang="ru-RU" sz="2200" dirty="0">
                <a:solidFill>
                  <a:srgbClr val="002060"/>
                </a:solidFill>
              </a:rPr>
              <a:t> до </a:t>
            </a:r>
            <a:r>
              <a:rPr lang="ru-RU" sz="2200" dirty="0" err="1">
                <a:solidFill>
                  <a:srgbClr val="002060"/>
                </a:solidFill>
              </a:rPr>
              <a:t>такої</a:t>
            </a:r>
            <a:r>
              <a:rPr lang="ru-RU" sz="2200" dirty="0">
                <a:solidFill>
                  <a:srgbClr val="002060"/>
                </a:solidFill>
              </a:rPr>
              <a:t> в </a:t>
            </a:r>
            <a:r>
              <a:rPr lang="ru-RU" sz="2200" dirty="0" err="1">
                <a:solidFill>
                  <a:srgbClr val="002060"/>
                </a:solidFill>
              </a:rPr>
              <a:t>рако­подібних</a:t>
            </a:r>
            <a:r>
              <a:rPr lang="ru-RU" sz="2200" dirty="0">
                <a:solidFill>
                  <a:srgbClr val="002060"/>
                </a:solidFill>
              </a:rPr>
              <a:t>, </a:t>
            </a:r>
            <a:r>
              <a:rPr lang="ru-RU" sz="2200" dirty="0" err="1">
                <a:solidFill>
                  <a:srgbClr val="002060"/>
                </a:solidFill>
              </a:rPr>
              <a:t>тобто</a:t>
            </a:r>
            <a:r>
              <a:rPr lang="ru-RU" sz="2200" dirty="0">
                <a:solidFill>
                  <a:srgbClr val="002060"/>
                </a:solidFill>
              </a:rPr>
              <a:t> </a:t>
            </a:r>
            <a:r>
              <a:rPr lang="ru-RU" sz="2200" dirty="0" err="1">
                <a:solidFill>
                  <a:srgbClr val="002060"/>
                </a:solidFill>
              </a:rPr>
              <a:t>незамкнена</a:t>
            </a:r>
            <a:r>
              <a:rPr lang="ru-RU" sz="2200" dirty="0">
                <a:solidFill>
                  <a:srgbClr val="002060"/>
                </a:solidFill>
              </a:rPr>
              <a:t>. На спинному </a:t>
            </a:r>
            <a:r>
              <a:rPr lang="ru-RU" sz="2200" dirty="0" err="1">
                <a:solidFill>
                  <a:srgbClr val="002060"/>
                </a:solidFill>
              </a:rPr>
              <a:t>боці</a:t>
            </a:r>
            <a:r>
              <a:rPr lang="ru-RU" sz="2200" dirty="0">
                <a:solidFill>
                  <a:srgbClr val="002060"/>
                </a:solidFill>
              </a:rPr>
              <a:t> головогрудей </a:t>
            </a:r>
            <a:r>
              <a:rPr lang="ru-RU" sz="2200" dirty="0" err="1">
                <a:solidFill>
                  <a:srgbClr val="002060"/>
                </a:solidFill>
              </a:rPr>
              <a:t>розташоване</a:t>
            </a:r>
            <a:r>
              <a:rPr lang="ru-RU" sz="2200" dirty="0">
                <a:solidFill>
                  <a:srgbClr val="002060"/>
                </a:solidFill>
              </a:rPr>
              <a:t> </a:t>
            </a:r>
            <a:r>
              <a:rPr lang="ru-RU" sz="2200" dirty="0" err="1">
                <a:solidFill>
                  <a:srgbClr val="002060"/>
                </a:solidFill>
                <a:hlinkClick r:id="rId3" tooltip="Серце"/>
              </a:rPr>
              <a:t>серце</a:t>
            </a:r>
            <a:r>
              <a:rPr lang="ru-RU" sz="2200" dirty="0">
                <a:solidFill>
                  <a:srgbClr val="002060"/>
                </a:solidFill>
              </a:rPr>
              <a:t>, </a:t>
            </a:r>
            <a:r>
              <a:rPr lang="ru-RU" sz="2200" dirty="0" err="1">
                <a:solidFill>
                  <a:srgbClr val="002060"/>
                </a:solidFill>
              </a:rPr>
              <a:t>від</a:t>
            </a:r>
            <a:r>
              <a:rPr lang="ru-RU" sz="2200" dirty="0">
                <a:solidFill>
                  <a:srgbClr val="002060"/>
                </a:solidFill>
              </a:rPr>
              <a:t> </a:t>
            </a:r>
            <a:r>
              <a:rPr lang="ru-RU" sz="2200" dirty="0" err="1">
                <a:solidFill>
                  <a:srgbClr val="002060"/>
                </a:solidFill>
              </a:rPr>
              <a:t>якого</a:t>
            </a:r>
            <a:r>
              <a:rPr lang="ru-RU" sz="2200" dirty="0">
                <a:solidFill>
                  <a:srgbClr val="002060"/>
                </a:solidFill>
              </a:rPr>
              <a:t> </a:t>
            </a:r>
            <a:r>
              <a:rPr lang="ru-RU" sz="2200" dirty="0" err="1">
                <a:solidFill>
                  <a:srgbClr val="002060"/>
                </a:solidFill>
              </a:rPr>
              <a:t>відходять</a:t>
            </a:r>
            <a:r>
              <a:rPr lang="ru-RU" sz="2200" dirty="0">
                <a:solidFill>
                  <a:srgbClr val="002060"/>
                </a:solidFill>
              </a:rPr>
              <a:t> </a:t>
            </a:r>
            <a:r>
              <a:rPr lang="ru-RU" sz="2200" dirty="0" err="1">
                <a:solidFill>
                  <a:srgbClr val="002060"/>
                </a:solidFill>
              </a:rPr>
              <a:t>великі</a:t>
            </a:r>
            <a:r>
              <a:rPr lang="ru-RU" sz="2200" dirty="0">
                <a:solidFill>
                  <a:srgbClr val="002060"/>
                </a:solidFill>
              </a:rPr>
              <a:t> </a:t>
            </a:r>
            <a:r>
              <a:rPr lang="ru-RU" sz="2200" dirty="0" err="1">
                <a:solidFill>
                  <a:srgbClr val="002060"/>
                </a:solidFill>
                <a:hlinkClick r:id="rId4" tooltip="Кровоносні судини"/>
              </a:rPr>
              <a:t>кровоносні</a:t>
            </a:r>
            <a:r>
              <a:rPr lang="ru-RU" sz="2200" dirty="0">
                <a:solidFill>
                  <a:srgbClr val="002060"/>
                </a:solidFill>
                <a:hlinkClick r:id="rId4" tooltip="Кровоносні судини"/>
              </a:rPr>
              <a:t> </a:t>
            </a:r>
            <a:r>
              <a:rPr lang="ru-RU" sz="2200" dirty="0" err="1">
                <a:solidFill>
                  <a:srgbClr val="002060"/>
                </a:solidFill>
                <a:hlinkClick r:id="rId4" tooltip="Кровоносні судини"/>
              </a:rPr>
              <a:t>судини</a:t>
            </a:r>
            <a:r>
              <a:rPr lang="ru-RU" sz="2200" dirty="0">
                <a:solidFill>
                  <a:srgbClr val="002060"/>
                </a:solidFill>
              </a:rPr>
              <a:t>.</a:t>
            </a:r>
          </a:p>
          <a:p>
            <a:pPr algn="just"/>
            <a:r>
              <a:rPr lang="ru-RU" sz="2200" dirty="0" err="1">
                <a:solidFill>
                  <a:srgbClr val="002060"/>
                </a:solidFill>
              </a:rPr>
              <a:t>Простіша</a:t>
            </a:r>
            <a:r>
              <a:rPr lang="ru-RU" sz="2200" dirty="0">
                <a:solidFill>
                  <a:srgbClr val="002060"/>
                </a:solidFill>
              </a:rPr>
              <a:t> </a:t>
            </a:r>
            <a:r>
              <a:rPr lang="ru-RU" sz="2200" dirty="0" err="1">
                <a:solidFill>
                  <a:srgbClr val="002060"/>
                </a:solidFill>
              </a:rPr>
              <a:t>будова</a:t>
            </a:r>
            <a:r>
              <a:rPr lang="ru-RU" sz="2200" dirty="0">
                <a:solidFill>
                  <a:srgbClr val="002060"/>
                </a:solidFill>
              </a:rPr>
              <a:t> </a:t>
            </a:r>
            <a:r>
              <a:rPr lang="ru-RU" sz="2200" dirty="0" err="1">
                <a:solidFill>
                  <a:srgbClr val="002060"/>
                </a:solidFill>
              </a:rPr>
              <a:t>кровонос­ної</a:t>
            </a:r>
            <a:r>
              <a:rPr lang="ru-RU" sz="2200" dirty="0">
                <a:solidFill>
                  <a:srgbClr val="002060"/>
                </a:solidFill>
              </a:rPr>
              <a:t> </a:t>
            </a:r>
            <a:r>
              <a:rPr lang="ru-RU" sz="2200" dirty="0" err="1">
                <a:solidFill>
                  <a:srgbClr val="002060"/>
                </a:solidFill>
              </a:rPr>
              <a:t>системи</a:t>
            </a:r>
            <a:r>
              <a:rPr lang="ru-RU" sz="2200" dirty="0">
                <a:solidFill>
                  <a:srgbClr val="002060"/>
                </a:solidFill>
              </a:rPr>
              <a:t> у </a:t>
            </a:r>
            <a:r>
              <a:rPr lang="ru-RU" sz="2200" dirty="0" err="1">
                <a:solidFill>
                  <a:srgbClr val="002060"/>
                </a:solidFill>
              </a:rPr>
              <a:t>павукоподібних</a:t>
            </a:r>
            <a:r>
              <a:rPr lang="ru-RU" sz="2200" dirty="0">
                <a:solidFill>
                  <a:srgbClr val="002060"/>
                </a:solidFill>
              </a:rPr>
              <a:t>, </a:t>
            </a:r>
            <a:r>
              <a:rPr lang="ru-RU" sz="2200" dirty="0" err="1">
                <a:solidFill>
                  <a:srgbClr val="002060"/>
                </a:solidFill>
              </a:rPr>
              <a:t>які</a:t>
            </a:r>
            <a:r>
              <a:rPr lang="ru-RU" sz="2200" dirty="0">
                <a:solidFill>
                  <a:srgbClr val="002060"/>
                </a:solidFill>
              </a:rPr>
              <a:t> </a:t>
            </a:r>
            <a:r>
              <a:rPr lang="ru-RU" sz="2200" dirty="0" err="1">
                <a:solidFill>
                  <a:srgbClr val="002060"/>
                </a:solidFill>
              </a:rPr>
              <a:t>ди­хають</a:t>
            </a:r>
            <a:r>
              <a:rPr lang="ru-RU" sz="2200" dirty="0">
                <a:solidFill>
                  <a:srgbClr val="002060"/>
                </a:solidFill>
              </a:rPr>
              <a:t> трахеями. </a:t>
            </a:r>
            <a:r>
              <a:rPr lang="ru-RU" sz="2200" dirty="0" err="1">
                <a:solidFill>
                  <a:srgbClr val="002060"/>
                </a:solidFill>
              </a:rPr>
              <a:t>Найпростіша</a:t>
            </a:r>
            <a:r>
              <a:rPr lang="ru-RU" sz="2200" dirty="0">
                <a:solidFill>
                  <a:srgbClr val="002060"/>
                </a:solidFill>
              </a:rPr>
              <a:t> </a:t>
            </a:r>
            <a:r>
              <a:rPr lang="ru-RU" sz="2200" dirty="0" err="1">
                <a:solidFill>
                  <a:srgbClr val="002060"/>
                </a:solidFill>
              </a:rPr>
              <a:t>крово­носна</a:t>
            </a:r>
            <a:r>
              <a:rPr lang="ru-RU" sz="2200" dirty="0">
                <a:solidFill>
                  <a:srgbClr val="002060"/>
                </a:solidFill>
              </a:rPr>
              <a:t> система у </a:t>
            </a:r>
            <a:r>
              <a:rPr lang="ru-RU" sz="2200" dirty="0" err="1">
                <a:solidFill>
                  <a:srgbClr val="002060"/>
                </a:solidFill>
              </a:rPr>
              <a:t>кліщів</a:t>
            </a:r>
            <a:r>
              <a:rPr lang="ru-RU" sz="2200" dirty="0">
                <a:solidFill>
                  <a:srgbClr val="002060"/>
                </a:solidFill>
              </a:rPr>
              <a:t>: у них </a:t>
            </a:r>
            <a:r>
              <a:rPr lang="ru-RU" sz="2200" dirty="0" err="1">
                <a:solidFill>
                  <a:srgbClr val="002060"/>
                </a:solidFill>
              </a:rPr>
              <a:t>її</a:t>
            </a:r>
            <a:r>
              <a:rPr lang="ru-RU" sz="2200" dirty="0">
                <a:solidFill>
                  <a:srgbClr val="002060"/>
                </a:solidFill>
              </a:rPr>
              <a:t> </a:t>
            </a:r>
            <a:r>
              <a:rPr lang="ru-RU" sz="2200" dirty="0" err="1">
                <a:solidFill>
                  <a:srgbClr val="002060"/>
                </a:solidFill>
              </a:rPr>
              <a:t>може</a:t>
            </a:r>
            <a:r>
              <a:rPr lang="ru-RU" sz="2200" dirty="0">
                <a:solidFill>
                  <a:srgbClr val="002060"/>
                </a:solidFill>
              </a:rPr>
              <a:t> не бути </a:t>
            </a:r>
            <a:r>
              <a:rPr lang="ru-RU" sz="2200" dirty="0" err="1">
                <a:solidFill>
                  <a:srgbClr val="002060"/>
                </a:solidFill>
              </a:rPr>
              <a:t>зовсім</a:t>
            </a:r>
            <a:r>
              <a:rPr lang="ru-RU" sz="2200" dirty="0">
                <a:solidFill>
                  <a:srgbClr val="002060"/>
                </a:solidFill>
              </a:rPr>
              <a:t> </a:t>
            </a:r>
            <a:r>
              <a:rPr lang="ru-RU" sz="2200" dirty="0" err="1">
                <a:solidFill>
                  <a:srgbClr val="002060"/>
                </a:solidFill>
              </a:rPr>
              <a:t>або</a:t>
            </a:r>
            <a:r>
              <a:rPr lang="ru-RU" sz="2200" dirty="0">
                <a:solidFill>
                  <a:srgbClr val="002060"/>
                </a:solidFill>
              </a:rPr>
              <a:t> вона </a:t>
            </a:r>
            <a:r>
              <a:rPr lang="ru-RU" sz="2200" dirty="0" err="1">
                <a:solidFill>
                  <a:srgbClr val="002060"/>
                </a:solidFill>
              </a:rPr>
              <a:t>складається</a:t>
            </a:r>
            <a:r>
              <a:rPr lang="ru-RU" sz="2200" dirty="0">
                <a:solidFill>
                  <a:srgbClr val="002060"/>
                </a:solidFill>
              </a:rPr>
              <a:t> з </a:t>
            </a:r>
            <a:r>
              <a:rPr lang="ru-RU" sz="2200" dirty="0" err="1">
                <a:solidFill>
                  <a:srgbClr val="002060"/>
                </a:solidFill>
              </a:rPr>
              <a:t>мішкоподібного</a:t>
            </a:r>
            <a:r>
              <a:rPr lang="ru-RU" sz="2200" dirty="0">
                <a:solidFill>
                  <a:srgbClr val="002060"/>
                </a:solidFill>
              </a:rPr>
              <a:t> </a:t>
            </a:r>
            <a:r>
              <a:rPr lang="ru-RU" sz="2200" dirty="0" err="1">
                <a:solidFill>
                  <a:srgbClr val="002060"/>
                </a:solidFill>
              </a:rPr>
              <a:t>серця</a:t>
            </a:r>
            <a:r>
              <a:rPr lang="ru-RU" sz="2200" dirty="0">
                <a:solidFill>
                  <a:srgbClr val="002060"/>
                </a:solidFill>
              </a:rPr>
              <a:t> і пари </a:t>
            </a:r>
            <a:r>
              <a:rPr lang="ru-RU" sz="2200" dirty="0" err="1">
                <a:solidFill>
                  <a:srgbClr val="002060"/>
                </a:solidFill>
              </a:rPr>
              <a:t>остій</a:t>
            </a:r>
            <a:r>
              <a:rPr lang="ru-RU" sz="2200" dirty="0">
                <a:solidFill>
                  <a:srgbClr val="002060"/>
                </a:solidFill>
              </a:rPr>
              <a:t> (</a:t>
            </a:r>
            <a:r>
              <a:rPr lang="ru-RU" sz="2200" dirty="0" err="1">
                <a:solidFill>
                  <a:srgbClr val="002060"/>
                </a:solidFill>
              </a:rPr>
              <a:t>отворів</a:t>
            </a:r>
            <a:r>
              <a:rPr lang="ru-RU" sz="2200" dirty="0">
                <a:solidFill>
                  <a:srgbClr val="002060"/>
                </a:solidFill>
              </a:rPr>
              <a:t>).</a:t>
            </a:r>
          </a:p>
          <a:p>
            <a:pPr algn="just"/>
            <a:endParaRPr lang="ru-RU" sz="2200" dirty="0">
              <a:solidFill>
                <a:srgbClr val="002060"/>
              </a:solidFill>
            </a:endParaRPr>
          </a:p>
        </p:txBody>
      </p:sp>
      <p:sp>
        <p:nvSpPr>
          <p:cNvPr id="14" name="Прямоугольник 13"/>
          <p:cNvSpPr/>
          <p:nvPr/>
        </p:nvSpPr>
        <p:spPr>
          <a:xfrm>
            <a:off x="0" y="3263900"/>
            <a:ext cx="1574800" cy="440404"/>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0" y="4629962"/>
            <a:ext cx="601650" cy="440404"/>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52400" y="3263900"/>
            <a:ext cx="2496367" cy="400110"/>
          </a:xfrm>
          <a:prstGeom prst="rect">
            <a:avLst/>
          </a:prstGeom>
          <a:solidFill>
            <a:schemeClr val="bg1"/>
          </a:solidFill>
          <a:ln>
            <a:solidFill>
              <a:schemeClr val="bg1"/>
            </a:solidFill>
          </a:ln>
        </p:spPr>
        <p:txBody>
          <a:bodyPr wrap="square" rtlCol="0">
            <a:spAutoFit/>
          </a:bodyPr>
          <a:lstStyle/>
          <a:p>
            <a:r>
              <a:rPr lang="uk-UA" sz="2000" dirty="0" smtClean="0">
                <a:solidFill>
                  <a:schemeClr val="bg2">
                    <a:lumMod val="50000"/>
                  </a:schemeClr>
                </a:solidFill>
              </a:rPr>
              <a:t>Кровоносні судини</a:t>
            </a:r>
            <a:endParaRPr lang="ru-RU" sz="2000" dirty="0">
              <a:solidFill>
                <a:schemeClr val="bg2">
                  <a:lumMod val="50000"/>
                </a:schemeClr>
              </a:solidFill>
            </a:endParaRPr>
          </a:p>
        </p:txBody>
      </p:sp>
      <p:cxnSp>
        <p:nvCxnSpPr>
          <p:cNvPr id="20" name="Прямая со стрелкой 19"/>
          <p:cNvCxnSpPr/>
          <p:nvPr/>
        </p:nvCxnSpPr>
        <p:spPr>
          <a:xfrm flipH="1">
            <a:off x="601650" y="3704304"/>
            <a:ext cx="439750" cy="2188496"/>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7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8549733" y="291952"/>
            <a:ext cx="2413100" cy="2233107"/>
            <a:chOff x="2863399" y="3235522"/>
            <a:chExt cx="2413100" cy="2233107"/>
          </a:xfrm>
        </p:grpSpPr>
        <p:sp>
          <p:nvSpPr>
            <p:cNvPr id="6" name="Овал 5"/>
            <p:cNvSpPr/>
            <p:nvPr/>
          </p:nvSpPr>
          <p:spPr>
            <a:xfrm>
              <a:off x="2863399" y="3235522"/>
              <a:ext cx="2413100" cy="223310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7" name="Овал 4"/>
            <p:cNvSpPr/>
            <p:nvPr/>
          </p:nvSpPr>
          <p:spPr>
            <a:xfrm>
              <a:off x="3216789" y="3562553"/>
              <a:ext cx="1706320" cy="15790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914400">
                <a:lnSpc>
                  <a:spcPct val="90000"/>
                </a:lnSpc>
                <a:spcBef>
                  <a:spcPct val="0"/>
                </a:spcBef>
                <a:spcAft>
                  <a:spcPct val="35000"/>
                </a:spcAft>
                <a:buNone/>
              </a:pPr>
              <a:r>
                <a:rPr lang="ru-RU" sz="2800" b="0" i="0" kern="1200" noProof="0" dirty="0" err="1" smtClean="0">
                  <a:latin typeface="Cambria"/>
                  <a:ea typeface="+mn-ea"/>
                  <a:cs typeface="+mn-cs"/>
                </a:rPr>
                <a:t>Дихальна</a:t>
              </a:r>
              <a:endParaRPr lang="ru-RU" sz="2800" b="0" i="0" kern="1200" noProof="0" dirty="0">
                <a:latin typeface="Cambria"/>
                <a:ea typeface="+mn-ea"/>
                <a:cs typeface="+mn-cs"/>
              </a:endParaRPr>
            </a:p>
          </p:txBody>
        </p:sp>
      </p:grpSp>
      <p:pic>
        <p:nvPicPr>
          <p:cNvPr id="14" name="Рисунок 13"/>
          <p:cNvPicPr>
            <a:picLocks noChangeAspect="1"/>
          </p:cNvPicPr>
          <p:nvPr/>
        </p:nvPicPr>
        <p:blipFill rotWithShape="1">
          <a:blip r:embed="rId2" cstate="print">
            <a:extLst>
              <a:ext uri="{28A0092B-C50C-407E-A947-70E740481C1C}">
                <a14:useLocalDpi xmlns:a14="http://schemas.microsoft.com/office/drawing/2010/main" val="0"/>
              </a:ext>
            </a:extLst>
          </a:blip>
          <a:srcRect t="1934" r="7203" b="23353"/>
          <a:stretch/>
        </p:blipFill>
        <p:spPr>
          <a:xfrm>
            <a:off x="6613073" y="2640968"/>
            <a:ext cx="5578927" cy="4108361"/>
          </a:xfrm>
          <a:prstGeom prst="rect">
            <a:avLst/>
          </a:prstGeom>
        </p:spPr>
      </p:pic>
      <p:sp>
        <p:nvSpPr>
          <p:cNvPr id="15" name="Скругленный прямоугольник 14"/>
          <p:cNvSpPr/>
          <p:nvPr/>
        </p:nvSpPr>
        <p:spPr>
          <a:xfrm>
            <a:off x="11123054" y="3851583"/>
            <a:ext cx="1068946" cy="5280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smtClean="0"/>
              <a:t>Легені</a:t>
            </a:r>
            <a:endParaRPr lang="ru-RU" dirty="0"/>
          </a:p>
        </p:txBody>
      </p:sp>
      <p:sp>
        <p:nvSpPr>
          <p:cNvPr id="16" name="Скругленный прямоугольник 15"/>
          <p:cNvSpPr/>
          <p:nvPr/>
        </p:nvSpPr>
        <p:spPr>
          <a:xfrm>
            <a:off x="10710930" y="5302186"/>
            <a:ext cx="1611403" cy="8693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smtClean="0"/>
              <a:t>Задній пучок трахеї</a:t>
            </a:r>
            <a:endParaRPr lang="ru-RU" dirty="0"/>
          </a:p>
        </p:txBody>
      </p:sp>
      <p:sp>
        <p:nvSpPr>
          <p:cNvPr id="17" name="Скругленный прямоугольник 16"/>
          <p:cNvSpPr/>
          <p:nvPr/>
        </p:nvSpPr>
        <p:spPr>
          <a:xfrm>
            <a:off x="10262956" y="2409150"/>
            <a:ext cx="1720196" cy="68257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smtClean="0"/>
              <a:t>Передній пучок </a:t>
            </a:r>
            <a:r>
              <a:rPr lang="uk-UA" dirty="0" err="1" smtClean="0"/>
              <a:t>трахеїі</a:t>
            </a:r>
            <a:endParaRPr lang="ru-RU" dirty="0"/>
          </a:p>
        </p:txBody>
      </p:sp>
      <p:grpSp>
        <p:nvGrpSpPr>
          <p:cNvPr id="8" name="Группа 7"/>
          <p:cNvGrpSpPr/>
          <p:nvPr/>
        </p:nvGrpSpPr>
        <p:grpSpPr>
          <a:xfrm>
            <a:off x="183152" y="53630"/>
            <a:ext cx="8206360" cy="5241318"/>
            <a:chOff x="5174325" y="1222567"/>
            <a:chExt cx="2992824" cy="3071161"/>
          </a:xfrm>
        </p:grpSpPr>
        <p:sp>
          <p:nvSpPr>
            <p:cNvPr id="9" name="Овал 8"/>
            <p:cNvSpPr/>
            <p:nvPr/>
          </p:nvSpPr>
          <p:spPr>
            <a:xfrm>
              <a:off x="5174325" y="1222567"/>
              <a:ext cx="2992824" cy="3071161"/>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0" name="Овал 4"/>
            <p:cNvSpPr/>
            <p:nvPr/>
          </p:nvSpPr>
          <p:spPr>
            <a:xfrm>
              <a:off x="5379949" y="1536061"/>
              <a:ext cx="2504262" cy="227625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just" defTabSz="1066800">
                <a:lnSpc>
                  <a:spcPct val="90000"/>
                </a:lnSpc>
                <a:spcBef>
                  <a:spcPct val="0"/>
                </a:spcBef>
                <a:spcAft>
                  <a:spcPct val="35000"/>
                </a:spcAft>
              </a:pPr>
              <a:r>
                <a:rPr lang="ru-RU" sz="2400" dirty="0" err="1">
                  <a:solidFill>
                    <a:srgbClr val="002060"/>
                  </a:solidFill>
                </a:rPr>
                <a:t>Дихальна</a:t>
              </a:r>
              <a:r>
                <a:rPr lang="ru-RU" sz="2400" dirty="0">
                  <a:solidFill>
                    <a:srgbClr val="002060"/>
                  </a:solidFill>
                </a:rPr>
                <a:t> система представлена «</a:t>
              </a:r>
              <a:r>
                <a:rPr lang="ru-RU" sz="2400" dirty="0" err="1">
                  <a:solidFill>
                    <a:srgbClr val="002060"/>
                  </a:solidFill>
                </a:rPr>
                <a:t>легенями</a:t>
              </a:r>
              <a:r>
                <a:rPr lang="ru-RU" sz="2400" dirty="0">
                  <a:solidFill>
                    <a:srgbClr val="002060"/>
                  </a:solidFill>
                </a:rPr>
                <a:t>» </a:t>
              </a:r>
              <a:r>
                <a:rPr lang="ru-RU" sz="2400" dirty="0" err="1">
                  <a:solidFill>
                    <a:srgbClr val="002060"/>
                  </a:solidFill>
                </a:rPr>
                <a:t>або</a:t>
              </a:r>
              <a:r>
                <a:rPr lang="ru-RU" sz="2400" dirty="0">
                  <a:solidFill>
                    <a:srgbClr val="002060"/>
                  </a:solidFill>
                </a:rPr>
                <a:t> </a:t>
              </a:r>
              <a:r>
                <a:rPr lang="ru-RU" sz="2400" dirty="0">
                  <a:solidFill>
                    <a:srgbClr val="002060"/>
                  </a:solidFill>
                  <a:hlinkClick r:id="rId3" tooltip="Трахеї"/>
                </a:rPr>
                <a:t>трахеями</a:t>
              </a:r>
              <a:r>
                <a:rPr lang="ru-RU" sz="2400" dirty="0">
                  <a:solidFill>
                    <a:srgbClr val="002060"/>
                  </a:solidFill>
                </a:rPr>
                <a:t>. </a:t>
              </a:r>
              <a:r>
                <a:rPr lang="ru-RU" sz="2400" dirty="0" err="1">
                  <a:solidFill>
                    <a:srgbClr val="002060"/>
                  </a:solidFill>
                </a:rPr>
                <a:t>Ті</a:t>
              </a:r>
              <a:r>
                <a:rPr lang="ru-RU" sz="2400" dirty="0">
                  <a:solidFill>
                    <a:srgbClr val="002060"/>
                  </a:solidFill>
                </a:rPr>
                <a:t> й </a:t>
              </a:r>
              <a:r>
                <a:rPr lang="ru-RU" sz="2400" dirty="0" err="1">
                  <a:solidFill>
                    <a:srgbClr val="002060"/>
                  </a:solidFill>
                </a:rPr>
                <a:t>інші</a:t>
              </a:r>
              <a:r>
                <a:rPr lang="ru-RU" sz="2400" dirty="0">
                  <a:solidFill>
                    <a:srgbClr val="002060"/>
                  </a:solidFill>
                </a:rPr>
                <a:t> </a:t>
              </a:r>
              <a:r>
                <a:rPr lang="ru-RU" sz="2400" dirty="0" err="1">
                  <a:solidFill>
                    <a:srgbClr val="002060"/>
                  </a:solidFill>
                </a:rPr>
                <a:t>відкриваються</a:t>
              </a:r>
              <a:r>
                <a:rPr lang="ru-RU" sz="2400" dirty="0">
                  <a:solidFill>
                    <a:srgbClr val="002060"/>
                  </a:solidFill>
                </a:rPr>
                <a:t> </a:t>
              </a:r>
              <a:r>
                <a:rPr lang="ru-RU" sz="2400" dirty="0" err="1">
                  <a:solidFill>
                    <a:srgbClr val="002060"/>
                  </a:solidFill>
                </a:rPr>
                <a:t>назовні</a:t>
              </a:r>
              <a:r>
                <a:rPr lang="ru-RU" sz="2400" dirty="0">
                  <a:solidFill>
                    <a:srgbClr val="002060"/>
                  </a:solidFill>
                </a:rPr>
                <a:t> </a:t>
              </a:r>
              <a:r>
                <a:rPr lang="ru-RU" sz="2400" dirty="0" err="1">
                  <a:solidFill>
                    <a:srgbClr val="002060"/>
                  </a:solidFill>
                </a:rPr>
                <a:t>отворами</a:t>
              </a:r>
              <a:r>
                <a:rPr lang="ru-RU" sz="2400" dirty="0">
                  <a:solidFill>
                    <a:srgbClr val="002060"/>
                  </a:solidFill>
                </a:rPr>
                <a:t> — стигмами на боках </a:t>
              </a:r>
              <a:r>
                <a:rPr lang="ru-RU" sz="2400" dirty="0" err="1">
                  <a:solidFill>
                    <a:srgbClr val="002060"/>
                  </a:solidFill>
                </a:rPr>
                <a:t>члеників</a:t>
              </a:r>
              <a:r>
                <a:rPr lang="ru-RU" sz="2400" dirty="0">
                  <a:solidFill>
                    <a:srgbClr val="002060"/>
                  </a:solidFill>
                </a:rPr>
                <a:t>. У </a:t>
              </a:r>
              <a:r>
                <a:rPr lang="ru-RU" sz="2400" dirty="0" err="1">
                  <a:solidFill>
                    <a:srgbClr val="002060"/>
                  </a:solidFill>
                </a:rPr>
                <a:t>легеневих</a:t>
              </a:r>
              <a:r>
                <a:rPr lang="ru-RU" sz="2400" dirty="0">
                  <a:solidFill>
                    <a:srgbClr val="002060"/>
                  </a:solidFill>
                </a:rPr>
                <a:t> </a:t>
              </a:r>
              <a:r>
                <a:rPr lang="ru-RU" sz="2400" dirty="0" err="1">
                  <a:solidFill>
                    <a:srgbClr val="002060"/>
                  </a:solidFill>
                </a:rPr>
                <a:t>мішках</a:t>
              </a:r>
              <a:r>
                <a:rPr lang="ru-RU" sz="2400" dirty="0">
                  <a:solidFill>
                    <a:srgbClr val="002060"/>
                  </a:solidFill>
                </a:rPr>
                <a:t> </a:t>
              </a:r>
              <a:r>
                <a:rPr lang="ru-RU" sz="2400" dirty="0" err="1">
                  <a:solidFill>
                    <a:srgbClr val="002060"/>
                  </a:solidFill>
                </a:rPr>
                <a:t>розташовані</a:t>
              </a:r>
              <a:r>
                <a:rPr lang="ru-RU" sz="2400" dirty="0">
                  <a:solidFill>
                    <a:srgbClr val="002060"/>
                  </a:solidFill>
                </a:rPr>
                <a:t> </a:t>
              </a:r>
              <a:r>
                <a:rPr lang="ru-RU" sz="2400" dirty="0" err="1">
                  <a:solidFill>
                    <a:srgbClr val="002060"/>
                  </a:solidFill>
                </a:rPr>
                <a:t>численні</a:t>
              </a:r>
              <a:r>
                <a:rPr lang="ru-RU" sz="2400" dirty="0">
                  <a:solidFill>
                    <a:srgbClr val="002060"/>
                  </a:solidFill>
                </a:rPr>
                <a:t> </a:t>
              </a:r>
              <a:r>
                <a:rPr lang="ru-RU" sz="2400" dirty="0" err="1">
                  <a:solidFill>
                    <a:srgbClr val="002060"/>
                  </a:solidFill>
                </a:rPr>
                <a:t>листкоподібні</a:t>
              </a:r>
              <a:r>
                <a:rPr lang="ru-RU" sz="2400" dirty="0">
                  <a:solidFill>
                    <a:srgbClr val="002060"/>
                  </a:solidFill>
                </a:rPr>
                <a:t> складки, в </a:t>
              </a:r>
              <a:r>
                <a:rPr lang="ru-RU" sz="2400" dirty="0" err="1">
                  <a:solidFill>
                    <a:srgbClr val="002060"/>
                  </a:solidFill>
                </a:rPr>
                <a:t>яких</a:t>
              </a:r>
              <a:r>
                <a:rPr lang="ru-RU" sz="2400" dirty="0">
                  <a:solidFill>
                    <a:srgbClr val="002060"/>
                  </a:solidFill>
                </a:rPr>
                <a:t> є </a:t>
              </a:r>
              <a:r>
                <a:rPr lang="ru-RU" sz="2400" dirty="0" err="1">
                  <a:solidFill>
                    <a:srgbClr val="002060"/>
                  </a:solidFill>
                </a:rPr>
                <a:t>кровоносні</a:t>
              </a:r>
              <a:r>
                <a:rPr lang="ru-RU" sz="2400" dirty="0">
                  <a:solidFill>
                    <a:srgbClr val="002060"/>
                  </a:solidFill>
                </a:rPr>
                <a:t> </a:t>
              </a:r>
              <a:r>
                <a:rPr lang="ru-RU" sz="2400" dirty="0" err="1">
                  <a:solidFill>
                    <a:srgbClr val="002060"/>
                  </a:solidFill>
                </a:rPr>
                <a:t>капіляри</a:t>
              </a:r>
              <a:r>
                <a:rPr lang="ru-RU" sz="2400" dirty="0">
                  <a:solidFill>
                    <a:srgbClr val="002060"/>
                  </a:solidFill>
                </a:rPr>
                <a:t>. </a:t>
              </a:r>
              <a:r>
                <a:rPr lang="ru-RU" sz="2400" dirty="0" err="1" smtClean="0">
                  <a:solidFill>
                    <a:srgbClr val="002060"/>
                  </a:solidFill>
                </a:rPr>
                <a:t>Трахеї</a:t>
              </a:r>
              <a:r>
                <a:rPr lang="ru-RU" sz="2400" dirty="0" smtClean="0">
                  <a:solidFill>
                    <a:srgbClr val="002060"/>
                  </a:solidFill>
                </a:rPr>
                <a:t> </a:t>
              </a:r>
              <a:r>
                <a:rPr lang="ru-RU" sz="2400" dirty="0">
                  <a:solidFill>
                    <a:srgbClr val="002060"/>
                  </a:solidFill>
                </a:rPr>
                <a:t>—</a:t>
              </a:r>
              <a:r>
                <a:rPr lang="ru-RU" sz="2400" dirty="0" err="1">
                  <a:solidFill>
                    <a:srgbClr val="002060"/>
                  </a:solidFill>
                </a:rPr>
                <a:t>це</a:t>
              </a:r>
              <a:r>
                <a:rPr lang="ru-RU" sz="2400" dirty="0">
                  <a:solidFill>
                    <a:srgbClr val="002060"/>
                  </a:solidFill>
                </a:rPr>
                <a:t> система </a:t>
              </a:r>
              <a:r>
                <a:rPr lang="ru-RU" sz="2400" dirty="0" err="1">
                  <a:solidFill>
                    <a:srgbClr val="002060"/>
                  </a:solidFill>
                </a:rPr>
                <a:t>розгалу­жених</a:t>
              </a:r>
              <a:r>
                <a:rPr lang="ru-RU" sz="2400" dirty="0">
                  <a:solidFill>
                    <a:srgbClr val="002060"/>
                  </a:solidFill>
                </a:rPr>
                <a:t> </a:t>
              </a:r>
              <a:r>
                <a:rPr lang="ru-RU" sz="2400" dirty="0" err="1">
                  <a:solidFill>
                    <a:srgbClr val="002060"/>
                  </a:solidFill>
                </a:rPr>
                <a:t>трубочок</a:t>
              </a:r>
              <a:r>
                <a:rPr lang="ru-RU" sz="2400" dirty="0">
                  <a:solidFill>
                    <a:srgbClr val="002060"/>
                  </a:solidFill>
                </a:rPr>
                <a:t>, </a:t>
              </a:r>
              <a:r>
                <a:rPr lang="ru-RU" sz="2400" dirty="0" err="1">
                  <a:solidFill>
                    <a:srgbClr val="002060"/>
                  </a:solidFill>
                </a:rPr>
                <a:t>які</a:t>
              </a:r>
              <a:r>
                <a:rPr lang="ru-RU" sz="2400" dirty="0">
                  <a:solidFill>
                    <a:srgbClr val="002060"/>
                  </a:solidFill>
                </a:rPr>
                <a:t> </a:t>
              </a:r>
              <a:r>
                <a:rPr lang="ru-RU" sz="2400" dirty="0" err="1">
                  <a:solidFill>
                    <a:srgbClr val="002060"/>
                  </a:solidFill>
                </a:rPr>
                <a:t>підходять</a:t>
              </a:r>
              <a:r>
                <a:rPr lang="ru-RU" sz="2400" dirty="0">
                  <a:solidFill>
                    <a:srgbClr val="002060"/>
                  </a:solidFill>
                </a:rPr>
                <a:t> </a:t>
              </a:r>
              <a:r>
                <a:rPr lang="ru-RU" sz="2400" dirty="0" err="1">
                  <a:solidFill>
                    <a:srgbClr val="002060"/>
                  </a:solidFill>
                </a:rPr>
                <a:t>безпосе­редньо</a:t>
              </a:r>
              <a:r>
                <a:rPr lang="ru-RU" sz="2400" dirty="0">
                  <a:solidFill>
                    <a:srgbClr val="002060"/>
                  </a:solidFill>
                </a:rPr>
                <a:t> до </a:t>
              </a:r>
              <a:r>
                <a:rPr lang="ru-RU" sz="2400" dirty="0" err="1">
                  <a:solidFill>
                    <a:srgbClr val="002060"/>
                  </a:solidFill>
                </a:rPr>
                <a:t>всіх</a:t>
              </a:r>
              <a:r>
                <a:rPr lang="ru-RU" sz="2400" dirty="0">
                  <a:solidFill>
                    <a:srgbClr val="002060"/>
                  </a:solidFill>
                </a:rPr>
                <a:t> </a:t>
              </a:r>
              <a:r>
                <a:rPr lang="ru-RU" sz="2400" dirty="0" err="1">
                  <a:solidFill>
                    <a:srgbClr val="002060"/>
                  </a:solidFill>
                </a:rPr>
                <a:t>органів</a:t>
              </a:r>
              <a:r>
                <a:rPr lang="ru-RU" sz="2400" dirty="0">
                  <a:solidFill>
                    <a:srgbClr val="002060"/>
                  </a:solidFill>
                </a:rPr>
                <a:t>, де і </a:t>
              </a:r>
              <a:r>
                <a:rPr lang="ru-RU" sz="2400" dirty="0" err="1">
                  <a:solidFill>
                    <a:srgbClr val="002060"/>
                  </a:solidFill>
                </a:rPr>
                <a:t>здійснює­ться</a:t>
              </a:r>
              <a:r>
                <a:rPr lang="ru-RU" sz="2400" dirty="0">
                  <a:solidFill>
                    <a:srgbClr val="002060"/>
                  </a:solidFill>
                </a:rPr>
                <a:t> </a:t>
              </a:r>
              <a:r>
                <a:rPr lang="ru-RU" sz="2400" dirty="0" err="1">
                  <a:solidFill>
                    <a:srgbClr val="002060"/>
                  </a:solidFill>
                </a:rPr>
                <a:t>тканинний</a:t>
              </a:r>
              <a:r>
                <a:rPr lang="ru-RU" sz="2400" dirty="0">
                  <a:solidFill>
                    <a:srgbClr val="002060"/>
                  </a:solidFill>
                </a:rPr>
                <a:t> </a:t>
              </a:r>
              <a:r>
                <a:rPr lang="ru-RU" sz="2400" dirty="0" err="1">
                  <a:solidFill>
                    <a:srgbClr val="002060"/>
                  </a:solidFill>
                </a:rPr>
                <a:t>газообмін</a:t>
              </a:r>
              <a:r>
                <a:rPr lang="ru-RU" sz="2400" dirty="0">
                  <a:solidFill>
                    <a:srgbClr val="002060"/>
                  </a:solidFill>
                </a:rPr>
                <a:t>.</a:t>
              </a:r>
              <a:r>
                <a:rPr lang="ru-RU" sz="2400" dirty="0"/>
                <a:t> </a:t>
              </a:r>
              <a:endParaRPr lang="ru-RU" sz="2400" b="0" i="0" kern="1200" noProof="0" dirty="0">
                <a:latin typeface="Cambria"/>
                <a:ea typeface="+mn-ea"/>
                <a:cs typeface="+mn-cs"/>
              </a:endParaRPr>
            </a:p>
          </p:txBody>
        </p:sp>
      </p:grpSp>
    </p:spTree>
    <p:extLst>
      <p:ext uri="{BB962C8B-B14F-4D97-AF65-F5344CB8AC3E}">
        <p14:creationId xmlns:p14="http://schemas.microsoft.com/office/powerpoint/2010/main" val="257145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rotWithShape="1">
          <a:blip r:embed="rId2">
            <a:extLst>
              <a:ext uri="{28A0092B-C50C-407E-A947-70E740481C1C}">
                <a14:useLocalDpi xmlns:a14="http://schemas.microsoft.com/office/drawing/2010/main" val="0"/>
              </a:ext>
            </a:extLst>
          </a:blip>
          <a:srcRect l="15493" r="7220"/>
          <a:stretch/>
        </p:blipFill>
        <p:spPr>
          <a:xfrm>
            <a:off x="7076815" y="3230244"/>
            <a:ext cx="4904805" cy="3595481"/>
          </a:xfrm>
          <a:prstGeom prst="rect">
            <a:avLst/>
          </a:prstGeom>
        </p:spPr>
      </p:pic>
      <p:sp>
        <p:nvSpPr>
          <p:cNvPr id="4" name="Текст 3"/>
          <p:cNvSpPr>
            <a:spLocks noGrp="1"/>
          </p:cNvSpPr>
          <p:nvPr>
            <p:ph type="body" sz="half" idx="2"/>
          </p:nvPr>
        </p:nvSpPr>
        <p:spPr>
          <a:xfrm>
            <a:off x="874118" y="2125246"/>
            <a:ext cx="6202697" cy="3839960"/>
          </a:xfrm>
        </p:spPr>
        <p:txBody>
          <a:bodyPr>
            <a:normAutofit/>
          </a:bodyPr>
          <a:lstStyle/>
          <a:p>
            <a:r>
              <a:rPr lang="ru-RU" sz="2000" dirty="0" err="1">
                <a:solidFill>
                  <a:srgbClr val="002060"/>
                </a:solidFill>
              </a:rPr>
              <a:t>Більшість</a:t>
            </a:r>
            <a:r>
              <a:rPr lang="ru-RU" sz="2000" dirty="0">
                <a:solidFill>
                  <a:srgbClr val="002060"/>
                </a:solidFill>
              </a:rPr>
              <a:t> </a:t>
            </a:r>
            <a:r>
              <a:rPr lang="ru-RU" sz="2000" dirty="0" err="1">
                <a:solidFill>
                  <a:srgbClr val="002060"/>
                </a:solidFill>
              </a:rPr>
              <a:t>павукоподібних</a:t>
            </a:r>
            <a:r>
              <a:rPr lang="ru-RU" sz="2000" dirty="0">
                <a:solidFill>
                  <a:srgbClr val="002060"/>
                </a:solidFill>
              </a:rPr>
              <a:t> — </a:t>
            </a:r>
            <a:r>
              <a:rPr lang="ru-RU" sz="2000" dirty="0" err="1">
                <a:solidFill>
                  <a:srgbClr val="002060"/>
                </a:solidFill>
                <a:hlinkClick r:id="rId3" tooltip="Хижацтво"/>
              </a:rPr>
              <a:t>хижаки</a:t>
            </a:r>
            <a:r>
              <a:rPr lang="ru-RU" sz="2000" dirty="0">
                <a:solidFill>
                  <a:srgbClr val="002060"/>
                </a:solidFill>
              </a:rPr>
              <a:t>, </a:t>
            </a:r>
            <a:r>
              <a:rPr lang="ru-RU" sz="2000" dirty="0" err="1">
                <a:solidFill>
                  <a:srgbClr val="002060"/>
                </a:solidFill>
              </a:rPr>
              <a:t>пристосовані</a:t>
            </a:r>
            <a:r>
              <a:rPr lang="ru-RU" sz="2000" dirty="0">
                <a:solidFill>
                  <a:srgbClr val="002060"/>
                </a:solidFill>
              </a:rPr>
              <a:t> до </a:t>
            </a:r>
            <a:r>
              <a:rPr lang="ru-RU" sz="2000" dirty="0" err="1">
                <a:solidFill>
                  <a:srgbClr val="002060"/>
                </a:solidFill>
              </a:rPr>
              <a:t>живлення</a:t>
            </a:r>
            <a:r>
              <a:rPr lang="ru-RU" sz="2000" dirty="0">
                <a:solidFill>
                  <a:srgbClr val="002060"/>
                </a:solidFill>
              </a:rPr>
              <a:t> </a:t>
            </a:r>
            <a:r>
              <a:rPr lang="ru-RU" sz="2000" dirty="0" err="1">
                <a:solidFill>
                  <a:srgbClr val="002060"/>
                </a:solidFill>
              </a:rPr>
              <a:t>напіврідкою</a:t>
            </a:r>
            <a:r>
              <a:rPr lang="ru-RU" sz="2000" dirty="0">
                <a:solidFill>
                  <a:srgbClr val="002060"/>
                </a:solidFill>
              </a:rPr>
              <a:t> </a:t>
            </a:r>
            <a:r>
              <a:rPr lang="ru-RU" sz="2000" dirty="0" err="1">
                <a:solidFill>
                  <a:srgbClr val="002060"/>
                </a:solidFill>
              </a:rPr>
              <a:t>їжею</a:t>
            </a:r>
            <a:r>
              <a:rPr lang="ru-RU" sz="2000" dirty="0">
                <a:solidFill>
                  <a:srgbClr val="002060"/>
                </a:solidFill>
              </a:rPr>
              <a:t>. </a:t>
            </a:r>
            <a:r>
              <a:rPr lang="ru-RU" sz="2000" dirty="0" err="1">
                <a:solidFill>
                  <a:srgbClr val="002060"/>
                </a:solidFill>
                <a:hlinkClick r:id="rId4" tooltip="Травлення"/>
              </a:rPr>
              <a:t>Травлення</a:t>
            </a:r>
            <a:r>
              <a:rPr lang="ru-RU" sz="2000" dirty="0">
                <a:solidFill>
                  <a:srgbClr val="002060"/>
                </a:solidFill>
              </a:rPr>
              <a:t> у </a:t>
            </a:r>
            <a:r>
              <a:rPr lang="ru-RU" sz="2000" dirty="0" err="1">
                <a:solidFill>
                  <a:srgbClr val="002060"/>
                </a:solidFill>
              </a:rPr>
              <a:t>багатьох</a:t>
            </a:r>
            <a:r>
              <a:rPr lang="ru-RU" sz="2000" dirty="0">
                <a:solidFill>
                  <a:srgbClr val="002060"/>
                </a:solidFill>
              </a:rPr>
              <a:t> </a:t>
            </a:r>
            <a:r>
              <a:rPr lang="ru-RU" sz="2000" dirty="0" err="1">
                <a:solidFill>
                  <a:srgbClr val="002060"/>
                </a:solidFill>
              </a:rPr>
              <a:t>павукоподібних</a:t>
            </a:r>
            <a:r>
              <a:rPr lang="ru-RU" sz="2000" dirty="0">
                <a:solidFill>
                  <a:srgbClr val="002060"/>
                </a:solidFill>
              </a:rPr>
              <a:t> </a:t>
            </a:r>
            <a:r>
              <a:rPr lang="ru-RU" sz="2000" dirty="0" err="1">
                <a:solidFill>
                  <a:srgbClr val="002060"/>
                </a:solidFill>
              </a:rPr>
              <a:t>відбувається</a:t>
            </a:r>
            <a:r>
              <a:rPr lang="ru-RU" sz="2000" dirty="0">
                <a:solidFill>
                  <a:srgbClr val="002060"/>
                </a:solidFill>
              </a:rPr>
              <a:t> в два </a:t>
            </a:r>
            <a:r>
              <a:rPr lang="ru-RU" sz="2000" dirty="0" err="1">
                <a:solidFill>
                  <a:srgbClr val="002060"/>
                </a:solidFill>
              </a:rPr>
              <a:t>етапи</a:t>
            </a:r>
            <a:r>
              <a:rPr lang="ru-RU" sz="2000" dirty="0">
                <a:solidFill>
                  <a:srgbClr val="002060"/>
                </a:solidFill>
              </a:rPr>
              <a:t>: 1) </a:t>
            </a:r>
            <a:r>
              <a:rPr lang="ru-RU" sz="2000" dirty="0" err="1">
                <a:solidFill>
                  <a:srgbClr val="002060"/>
                </a:solidFill>
              </a:rPr>
              <a:t>зовнішнє</a:t>
            </a:r>
            <a:r>
              <a:rPr lang="ru-RU" sz="2000" dirty="0">
                <a:solidFill>
                  <a:srgbClr val="002060"/>
                </a:solidFill>
              </a:rPr>
              <a:t>, 2) </a:t>
            </a:r>
            <a:r>
              <a:rPr lang="ru-RU" sz="2000" dirty="0" err="1">
                <a:solidFill>
                  <a:srgbClr val="002060"/>
                </a:solidFill>
              </a:rPr>
              <a:t>внутрішнє</a:t>
            </a:r>
            <a:r>
              <a:rPr lang="ru-RU" sz="2000" dirty="0">
                <a:solidFill>
                  <a:srgbClr val="002060"/>
                </a:solidFill>
              </a:rPr>
              <a:t> (</a:t>
            </a:r>
            <a:r>
              <a:rPr lang="ru-RU" sz="2000" dirty="0" err="1">
                <a:solidFill>
                  <a:srgbClr val="002060"/>
                </a:solidFill>
              </a:rPr>
              <a:t>кишкове</a:t>
            </a:r>
            <a:r>
              <a:rPr lang="ru-RU" sz="2000" dirty="0">
                <a:solidFill>
                  <a:srgbClr val="002060"/>
                </a:solidFill>
              </a:rPr>
              <a:t>). </a:t>
            </a:r>
            <a:r>
              <a:rPr lang="ru-RU" sz="2000" dirty="0" err="1">
                <a:solidFill>
                  <a:srgbClr val="002060"/>
                </a:solidFill>
              </a:rPr>
              <a:t>Спіймана</a:t>
            </a:r>
            <a:r>
              <a:rPr lang="ru-RU" sz="2000" dirty="0">
                <a:solidFill>
                  <a:srgbClr val="002060"/>
                </a:solidFill>
              </a:rPr>
              <a:t> </a:t>
            </a:r>
            <a:r>
              <a:rPr lang="ru-RU" sz="2000" dirty="0" err="1">
                <a:solidFill>
                  <a:srgbClr val="002060"/>
                </a:solidFill>
              </a:rPr>
              <a:t>здобич</a:t>
            </a:r>
            <a:r>
              <a:rPr lang="ru-RU" sz="2000" dirty="0">
                <a:solidFill>
                  <a:srgbClr val="002060"/>
                </a:solidFill>
              </a:rPr>
              <a:t> </a:t>
            </a:r>
            <a:r>
              <a:rPr lang="ru-RU" sz="2000" dirty="0" err="1">
                <a:solidFill>
                  <a:srgbClr val="002060"/>
                </a:solidFill>
              </a:rPr>
              <a:t>убивається</a:t>
            </a:r>
            <a:r>
              <a:rPr lang="ru-RU" sz="2000" dirty="0">
                <a:solidFill>
                  <a:srgbClr val="002060"/>
                </a:solidFill>
              </a:rPr>
              <a:t> </a:t>
            </a:r>
            <a:r>
              <a:rPr lang="ru-RU" sz="2000" dirty="0" err="1">
                <a:solidFill>
                  <a:srgbClr val="002060"/>
                </a:solidFill>
                <a:hlinkClick r:id="rId5" tooltip="Отрута"/>
              </a:rPr>
              <a:t>отрутою</a:t>
            </a:r>
            <a:r>
              <a:rPr lang="ru-RU" sz="2000" dirty="0">
                <a:solidFill>
                  <a:srgbClr val="002060"/>
                </a:solidFill>
              </a:rPr>
              <a:t>, </a:t>
            </a:r>
            <a:r>
              <a:rPr lang="ru-RU" sz="2000" dirty="0">
                <a:solidFill>
                  <a:srgbClr val="002060"/>
                </a:solidFill>
                <a:hlinkClick r:id="rId6" tooltip="Покриви (ще не написана)"/>
              </a:rPr>
              <a:t>покриви</a:t>
            </a:r>
            <a:r>
              <a:rPr lang="ru-RU" sz="2000" dirty="0">
                <a:solidFill>
                  <a:srgbClr val="002060"/>
                </a:solidFill>
              </a:rPr>
              <a:t> </a:t>
            </a:r>
            <a:r>
              <a:rPr lang="ru-RU" sz="2000" dirty="0" err="1">
                <a:solidFill>
                  <a:srgbClr val="002060"/>
                </a:solidFill>
              </a:rPr>
              <a:t>жертви</a:t>
            </a:r>
            <a:r>
              <a:rPr lang="ru-RU" sz="2000" dirty="0">
                <a:solidFill>
                  <a:srgbClr val="002060"/>
                </a:solidFill>
              </a:rPr>
              <a:t> </a:t>
            </a:r>
            <a:r>
              <a:rPr lang="ru-RU" sz="2000" dirty="0" err="1">
                <a:solidFill>
                  <a:srgbClr val="002060"/>
                </a:solidFill>
              </a:rPr>
              <a:t>розриваються</a:t>
            </a:r>
            <a:r>
              <a:rPr lang="ru-RU" sz="2000" dirty="0">
                <a:solidFill>
                  <a:srgbClr val="002060"/>
                </a:solidFill>
              </a:rPr>
              <a:t> і </a:t>
            </a:r>
            <a:r>
              <a:rPr lang="ru-RU" sz="2000" dirty="0" err="1">
                <a:solidFill>
                  <a:srgbClr val="002060"/>
                </a:solidFill>
              </a:rPr>
              <a:t>всередину</a:t>
            </a:r>
            <a:r>
              <a:rPr lang="ru-RU" sz="2000" dirty="0">
                <a:solidFill>
                  <a:srgbClr val="002060"/>
                </a:solidFill>
              </a:rPr>
              <a:t> </a:t>
            </a:r>
            <a:r>
              <a:rPr lang="ru-RU" sz="2000" dirty="0" err="1">
                <a:solidFill>
                  <a:srgbClr val="002060"/>
                </a:solidFill>
              </a:rPr>
              <a:t>вводяться</a:t>
            </a:r>
            <a:r>
              <a:rPr lang="ru-RU" sz="2000" dirty="0">
                <a:solidFill>
                  <a:srgbClr val="002060"/>
                </a:solidFill>
              </a:rPr>
              <a:t> </a:t>
            </a:r>
            <a:r>
              <a:rPr lang="ru-RU" sz="2000" dirty="0" err="1">
                <a:solidFill>
                  <a:srgbClr val="002060"/>
                </a:solidFill>
                <a:hlinkClick r:id="rId7" tooltip="Травні соки (ще не написана)"/>
              </a:rPr>
              <a:t>травні</a:t>
            </a:r>
            <a:r>
              <a:rPr lang="ru-RU" sz="2000" dirty="0">
                <a:solidFill>
                  <a:srgbClr val="002060"/>
                </a:solidFill>
                <a:hlinkClick r:id="rId7" tooltip="Травні соки (ще не написана)"/>
              </a:rPr>
              <a:t> соки</a:t>
            </a:r>
            <a:r>
              <a:rPr lang="ru-RU" sz="2000" dirty="0">
                <a:solidFill>
                  <a:srgbClr val="002060"/>
                </a:solidFill>
              </a:rPr>
              <a:t>. </a:t>
            </a:r>
            <a:r>
              <a:rPr lang="ru-RU" sz="2000" dirty="0" err="1">
                <a:solidFill>
                  <a:srgbClr val="002060"/>
                </a:solidFill>
              </a:rPr>
              <a:t>Потім</a:t>
            </a:r>
            <a:r>
              <a:rPr lang="ru-RU" sz="2000" dirty="0">
                <a:solidFill>
                  <a:srgbClr val="002060"/>
                </a:solidFill>
              </a:rPr>
              <a:t> </a:t>
            </a:r>
            <a:r>
              <a:rPr lang="ru-RU" sz="2000" dirty="0" err="1">
                <a:solidFill>
                  <a:srgbClr val="002060"/>
                </a:solidFill>
              </a:rPr>
              <a:t>розріджений</a:t>
            </a:r>
            <a:r>
              <a:rPr lang="ru-RU" sz="2000" dirty="0">
                <a:solidFill>
                  <a:srgbClr val="002060"/>
                </a:solidFill>
              </a:rPr>
              <a:t> </a:t>
            </a:r>
            <a:r>
              <a:rPr lang="ru-RU" sz="2000" dirty="0" err="1">
                <a:solidFill>
                  <a:srgbClr val="002060"/>
                </a:solidFill>
              </a:rPr>
              <a:t>вміст</a:t>
            </a:r>
            <a:r>
              <a:rPr lang="ru-RU" sz="2000" dirty="0">
                <a:solidFill>
                  <a:srgbClr val="002060"/>
                </a:solidFill>
              </a:rPr>
              <a:t> </a:t>
            </a:r>
            <a:r>
              <a:rPr lang="ru-RU" sz="2000" dirty="0" err="1">
                <a:solidFill>
                  <a:srgbClr val="002060"/>
                </a:solidFill>
              </a:rPr>
              <a:t>жертви</a:t>
            </a:r>
            <a:r>
              <a:rPr lang="ru-RU" sz="2000" dirty="0">
                <a:solidFill>
                  <a:srgbClr val="002060"/>
                </a:solidFill>
              </a:rPr>
              <a:t> </a:t>
            </a:r>
            <a:r>
              <a:rPr lang="ru-RU" sz="2000" dirty="0" err="1">
                <a:solidFill>
                  <a:srgbClr val="002060"/>
                </a:solidFill>
              </a:rPr>
              <a:t>всмоктується</a:t>
            </a:r>
            <a:r>
              <a:rPr lang="ru-RU" sz="2000" dirty="0">
                <a:solidFill>
                  <a:srgbClr val="002060"/>
                </a:solidFill>
              </a:rPr>
              <a:t>. Для </a:t>
            </a:r>
            <a:r>
              <a:rPr lang="ru-RU" sz="2000" dirty="0" err="1">
                <a:solidFill>
                  <a:srgbClr val="002060"/>
                </a:solidFill>
              </a:rPr>
              <a:t>цього</a:t>
            </a:r>
            <a:r>
              <a:rPr lang="ru-RU" sz="2000" dirty="0">
                <a:solidFill>
                  <a:srgbClr val="002060"/>
                </a:solidFill>
              </a:rPr>
              <a:t> </a:t>
            </a:r>
            <a:r>
              <a:rPr lang="ru-RU" sz="2000" dirty="0" err="1">
                <a:solidFill>
                  <a:srgbClr val="002060"/>
                </a:solidFill>
              </a:rPr>
              <a:t>слугує</a:t>
            </a:r>
            <a:r>
              <a:rPr lang="ru-RU" sz="2000" dirty="0">
                <a:solidFill>
                  <a:srgbClr val="002060"/>
                </a:solidFill>
              </a:rPr>
              <a:t> </a:t>
            </a:r>
            <a:r>
              <a:rPr lang="ru-RU" sz="2000" dirty="0" err="1">
                <a:solidFill>
                  <a:srgbClr val="002060"/>
                </a:solidFill>
              </a:rPr>
              <a:t>забезпечена</a:t>
            </a:r>
            <a:r>
              <a:rPr lang="ru-RU" sz="2000" dirty="0">
                <a:solidFill>
                  <a:srgbClr val="002060"/>
                </a:solidFill>
              </a:rPr>
              <a:t> </a:t>
            </a:r>
            <a:r>
              <a:rPr lang="ru-RU" sz="2000" dirty="0" err="1">
                <a:solidFill>
                  <a:srgbClr val="002060"/>
                </a:solidFill>
              </a:rPr>
              <a:t>м'язами</a:t>
            </a:r>
            <a:r>
              <a:rPr lang="ru-RU" sz="2000" dirty="0">
                <a:solidFill>
                  <a:srgbClr val="002060"/>
                </a:solidFill>
              </a:rPr>
              <a:t> </a:t>
            </a:r>
            <a:r>
              <a:rPr lang="ru-RU" sz="2000" dirty="0">
                <a:solidFill>
                  <a:srgbClr val="002060"/>
                </a:solidFill>
                <a:hlinkClick r:id="rId8" tooltip="Глотка"/>
              </a:rPr>
              <a:t>глотка</a:t>
            </a:r>
            <a:r>
              <a:rPr lang="ru-RU" sz="2000" dirty="0">
                <a:solidFill>
                  <a:srgbClr val="002060"/>
                </a:solidFill>
              </a:rPr>
              <a:t>, яка переходить у тонкий </a:t>
            </a:r>
            <a:r>
              <a:rPr lang="ru-RU" sz="2000" dirty="0" err="1">
                <a:solidFill>
                  <a:srgbClr val="002060"/>
                </a:solidFill>
                <a:hlinkClick r:id="rId9" tooltip="Стравохід"/>
              </a:rPr>
              <a:t>стравохід</a:t>
            </a:r>
            <a:r>
              <a:rPr lang="ru-RU" sz="2000" dirty="0">
                <a:solidFill>
                  <a:srgbClr val="002060"/>
                </a:solidFill>
              </a:rPr>
              <a:t> і </a:t>
            </a:r>
            <a:r>
              <a:rPr lang="ru-RU" sz="2000" dirty="0" err="1">
                <a:solidFill>
                  <a:srgbClr val="002060"/>
                </a:solidFill>
              </a:rPr>
              <a:t>далі</a:t>
            </a:r>
            <a:r>
              <a:rPr lang="ru-RU" sz="2000" dirty="0">
                <a:solidFill>
                  <a:srgbClr val="002060"/>
                </a:solidFill>
              </a:rPr>
              <a:t>, — у </a:t>
            </a:r>
            <a:r>
              <a:rPr lang="ru-RU" sz="2000" dirty="0" err="1">
                <a:solidFill>
                  <a:srgbClr val="002060"/>
                </a:solidFill>
              </a:rPr>
              <a:t>сисний</a:t>
            </a:r>
            <a:r>
              <a:rPr lang="ru-RU" sz="2000" dirty="0" err="1">
                <a:solidFill>
                  <a:srgbClr val="002060"/>
                </a:solidFill>
                <a:hlinkClick r:id="rId10" tooltip="Шлунок"/>
              </a:rPr>
              <a:t>шлунок</a:t>
            </a:r>
            <a:r>
              <a:rPr lang="ru-RU" sz="2000" dirty="0" err="1">
                <a:solidFill>
                  <a:srgbClr val="002060"/>
                </a:solidFill>
              </a:rPr>
              <a:t>.Продовжується</a:t>
            </a:r>
            <a:r>
              <a:rPr lang="ru-RU" sz="2000" dirty="0">
                <a:solidFill>
                  <a:srgbClr val="002060"/>
                </a:solidFill>
              </a:rPr>
              <a:t> </a:t>
            </a:r>
            <a:r>
              <a:rPr lang="ru-RU" sz="2000" dirty="0" err="1">
                <a:solidFill>
                  <a:srgbClr val="002060"/>
                </a:solidFill>
              </a:rPr>
              <a:t>травлення</a:t>
            </a:r>
            <a:r>
              <a:rPr lang="ru-RU" sz="2000" dirty="0">
                <a:solidFill>
                  <a:srgbClr val="002060"/>
                </a:solidFill>
              </a:rPr>
              <a:t> в </a:t>
            </a:r>
            <a:r>
              <a:rPr lang="ru-RU" sz="2000" dirty="0" err="1">
                <a:solidFill>
                  <a:srgbClr val="002060"/>
                </a:solidFill>
              </a:rPr>
              <a:t>шлунку</a:t>
            </a:r>
            <a:r>
              <a:rPr lang="ru-RU" sz="2000" dirty="0">
                <a:solidFill>
                  <a:srgbClr val="002060"/>
                </a:solidFill>
              </a:rPr>
              <a:t> і кишечнику. </a:t>
            </a:r>
            <a:r>
              <a:rPr lang="ru-RU" sz="2000" dirty="0" err="1">
                <a:solidFill>
                  <a:srgbClr val="002060"/>
                </a:solidFill>
              </a:rPr>
              <a:t>Вирости</a:t>
            </a:r>
            <a:r>
              <a:rPr lang="ru-RU" sz="2000" dirty="0">
                <a:solidFill>
                  <a:srgbClr val="002060"/>
                </a:solidFill>
              </a:rPr>
              <a:t> </a:t>
            </a:r>
            <a:r>
              <a:rPr lang="ru-RU" sz="2000" dirty="0" err="1">
                <a:solidFill>
                  <a:srgbClr val="002060"/>
                </a:solidFill>
                <a:hlinkClick r:id="rId11" tooltip="Кишівник (ще не написана)"/>
              </a:rPr>
              <a:t>кишівника</a:t>
            </a:r>
            <a:r>
              <a:rPr lang="ru-RU" sz="2000" dirty="0">
                <a:solidFill>
                  <a:srgbClr val="002060"/>
                </a:solidFill>
              </a:rPr>
              <a:t> </a:t>
            </a:r>
            <a:r>
              <a:rPr lang="ru-RU" sz="2000" dirty="0" err="1">
                <a:solidFill>
                  <a:srgbClr val="002060"/>
                </a:solidFill>
              </a:rPr>
              <a:t>утворюють</a:t>
            </a:r>
            <a:r>
              <a:rPr lang="ru-RU" sz="2000" dirty="0">
                <a:solidFill>
                  <a:srgbClr val="002060"/>
                </a:solidFill>
              </a:rPr>
              <a:t> </a:t>
            </a:r>
            <a:r>
              <a:rPr lang="ru-RU" sz="2000" dirty="0" err="1">
                <a:solidFill>
                  <a:srgbClr val="002060"/>
                </a:solidFill>
                <a:hlinkClick r:id="rId12" tooltip="Печінка"/>
              </a:rPr>
              <a:t>печінку</a:t>
            </a:r>
            <a:r>
              <a:rPr lang="ru-RU" sz="2000" dirty="0">
                <a:solidFill>
                  <a:srgbClr val="002060"/>
                </a:solidFill>
              </a:rPr>
              <a:t>, </a:t>
            </a:r>
            <a:r>
              <a:rPr lang="ru-RU" sz="2000" dirty="0" err="1">
                <a:solidFill>
                  <a:srgbClr val="002060"/>
                </a:solidFill>
              </a:rPr>
              <a:t>клітини</a:t>
            </a:r>
            <a:r>
              <a:rPr lang="ru-RU" sz="2000" dirty="0">
                <a:solidFill>
                  <a:srgbClr val="002060"/>
                </a:solidFill>
              </a:rPr>
              <a:t> </a:t>
            </a:r>
            <a:r>
              <a:rPr lang="ru-RU" sz="2000" dirty="0" err="1">
                <a:solidFill>
                  <a:srgbClr val="002060"/>
                </a:solidFill>
              </a:rPr>
              <a:t>якої</a:t>
            </a:r>
            <a:r>
              <a:rPr lang="ru-RU" sz="2000" dirty="0">
                <a:solidFill>
                  <a:srgbClr val="002060"/>
                </a:solidFill>
              </a:rPr>
              <a:t> </a:t>
            </a:r>
            <a:r>
              <a:rPr lang="ru-RU" sz="2000" dirty="0" err="1">
                <a:solidFill>
                  <a:srgbClr val="002060"/>
                </a:solidFill>
              </a:rPr>
              <a:t>виділяють</a:t>
            </a:r>
            <a:r>
              <a:rPr lang="ru-RU" sz="2000" dirty="0">
                <a:solidFill>
                  <a:srgbClr val="002060"/>
                </a:solidFill>
              </a:rPr>
              <a:t> </a:t>
            </a:r>
            <a:r>
              <a:rPr lang="ru-RU" sz="2000" dirty="0" err="1">
                <a:solidFill>
                  <a:srgbClr val="002060"/>
                </a:solidFill>
                <a:hlinkClick r:id="rId13" tooltip="Травні ферменти"/>
              </a:rPr>
              <a:t>травні</a:t>
            </a:r>
            <a:r>
              <a:rPr lang="ru-RU" sz="2000" dirty="0">
                <a:solidFill>
                  <a:srgbClr val="002060"/>
                </a:solidFill>
                <a:hlinkClick r:id="rId13" tooltip="Травні ферменти"/>
              </a:rPr>
              <a:t> </a:t>
            </a:r>
            <a:r>
              <a:rPr lang="ru-RU" sz="2000" dirty="0" err="1">
                <a:solidFill>
                  <a:srgbClr val="002060"/>
                </a:solidFill>
                <a:hlinkClick r:id="rId13" tooltip="Травні ферменти"/>
              </a:rPr>
              <a:t>ферменти</a:t>
            </a:r>
            <a:r>
              <a:rPr lang="ru-RU" sz="2000" dirty="0">
                <a:solidFill>
                  <a:srgbClr val="002060"/>
                </a:solidFill>
              </a:rPr>
              <a:t>.</a:t>
            </a:r>
          </a:p>
        </p:txBody>
      </p:sp>
      <p:grpSp>
        <p:nvGrpSpPr>
          <p:cNvPr id="8" name="Группа 7"/>
          <p:cNvGrpSpPr/>
          <p:nvPr/>
        </p:nvGrpSpPr>
        <p:grpSpPr>
          <a:xfrm>
            <a:off x="-4606486" y="1150474"/>
            <a:ext cx="12393478" cy="5625548"/>
            <a:chOff x="4719986" y="656599"/>
            <a:chExt cx="5578211" cy="3816124"/>
          </a:xfrm>
        </p:grpSpPr>
        <p:sp>
          <p:nvSpPr>
            <p:cNvPr id="9" name="Овал 8"/>
            <p:cNvSpPr/>
            <p:nvPr/>
          </p:nvSpPr>
          <p:spPr>
            <a:xfrm>
              <a:off x="6793331" y="656599"/>
              <a:ext cx="3504866" cy="381612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0" name="Овал 4"/>
            <p:cNvSpPr/>
            <p:nvPr/>
          </p:nvSpPr>
          <p:spPr>
            <a:xfrm>
              <a:off x="4719986" y="1759335"/>
              <a:ext cx="2478314" cy="247831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45720" tIns="45720" rIns="45720" bIns="45720" numCol="1" spcCol="1270" anchor="ctr" anchorCtr="0">
              <a:noAutofit/>
            </a:bodyPr>
            <a:lstStyle/>
            <a:p>
              <a:pPr lvl="0" algn="ctr" defTabSz="914400">
                <a:lnSpc>
                  <a:spcPct val="90000"/>
                </a:lnSpc>
                <a:spcBef>
                  <a:spcPct val="0"/>
                </a:spcBef>
                <a:spcAft>
                  <a:spcPct val="35000"/>
                </a:spcAft>
                <a:buNone/>
              </a:pPr>
              <a:endParaRPr lang="ru-RU" sz="3600" b="0" i="0" kern="1200" noProof="0" dirty="0">
                <a:latin typeface="Cambria"/>
                <a:ea typeface="+mn-ea"/>
                <a:cs typeface="+mn-cs"/>
              </a:endParaRPr>
            </a:p>
          </p:txBody>
        </p:sp>
      </p:grpSp>
      <p:pic>
        <p:nvPicPr>
          <p:cNvPr id="12" name="Рисунок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0443" y="57119"/>
            <a:ext cx="4421177" cy="3607063"/>
          </a:xfrm>
          <a:prstGeom prst="rect">
            <a:avLst/>
          </a:prstGeom>
        </p:spPr>
      </p:pic>
      <p:grpSp>
        <p:nvGrpSpPr>
          <p:cNvPr id="5" name="Группа 4"/>
          <p:cNvGrpSpPr/>
          <p:nvPr/>
        </p:nvGrpSpPr>
        <p:grpSpPr>
          <a:xfrm>
            <a:off x="399378" y="-45425"/>
            <a:ext cx="2413100" cy="2233107"/>
            <a:chOff x="2811890" y="1004553"/>
            <a:chExt cx="2413100" cy="2233107"/>
          </a:xfrm>
        </p:grpSpPr>
        <p:sp>
          <p:nvSpPr>
            <p:cNvPr id="6" name="Овал 5"/>
            <p:cNvSpPr/>
            <p:nvPr/>
          </p:nvSpPr>
          <p:spPr>
            <a:xfrm>
              <a:off x="2811890" y="1004553"/>
              <a:ext cx="2413100" cy="223310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7" name="Овал 4"/>
            <p:cNvSpPr/>
            <p:nvPr/>
          </p:nvSpPr>
          <p:spPr>
            <a:xfrm>
              <a:off x="3165280" y="1331584"/>
              <a:ext cx="1706320" cy="15790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914400">
                <a:lnSpc>
                  <a:spcPct val="90000"/>
                </a:lnSpc>
                <a:spcBef>
                  <a:spcPct val="0"/>
                </a:spcBef>
                <a:spcAft>
                  <a:spcPct val="35000"/>
                </a:spcAft>
                <a:buNone/>
              </a:pPr>
              <a:r>
                <a:rPr lang="ru-RU" sz="2800" b="0" i="0" kern="1200" noProof="0" dirty="0" err="1" smtClean="0">
                  <a:latin typeface="Cambria"/>
                  <a:ea typeface="+mn-ea"/>
                  <a:cs typeface="+mn-cs"/>
                </a:rPr>
                <a:t>Травна</a:t>
              </a:r>
              <a:endParaRPr lang="ru-RU" sz="2800" b="0" i="0" kern="1200" noProof="0" dirty="0">
                <a:latin typeface="Cambria"/>
                <a:ea typeface="+mn-ea"/>
                <a:cs typeface="+mn-cs"/>
              </a:endParaRPr>
            </a:p>
          </p:txBody>
        </p:sp>
      </p:grpSp>
    </p:spTree>
    <p:extLst>
      <p:ext uri="{BB962C8B-B14F-4D97-AF65-F5344CB8AC3E}">
        <p14:creationId xmlns:p14="http://schemas.microsoft.com/office/powerpoint/2010/main" val="47960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156340"/>
            <a:ext cx="11436166" cy="6701660"/>
          </a:xfrm>
          <a:prstGeom prst="rect">
            <a:avLst/>
          </a:prstGeom>
        </p:spPr>
      </p:pic>
    </p:spTree>
    <p:extLst>
      <p:ext uri="{BB962C8B-B14F-4D97-AF65-F5344CB8AC3E}">
        <p14:creationId xmlns:p14="http://schemas.microsoft.com/office/powerpoint/2010/main" val="178058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71" y="725716"/>
            <a:ext cx="11006665" cy="4717142"/>
          </a:xfrm>
          <a:prstGeom prst="rect">
            <a:avLst/>
          </a:prstGeom>
        </p:spPr>
      </p:pic>
    </p:spTree>
    <p:extLst>
      <p:ext uri="{BB962C8B-B14F-4D97-AF65-F5344CB8AC3E}">
        <p14:creationId xmlns:p14="http://schemas.microsoft.com/office/powerpoint/2010/main" val="37209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6531" y="0"/>
            <a:ext cx="3114041" cy="1117600"/>
          </a:xfrm>
        </p:spPr>
        <p:txBody>
          <a:bodyPr/>
          <a:lstStyle/>
          <a:p>
            <a:r>
              <a:rPr lang="uk-UA" dirty="0" smtClean="0"/>
              <a:t>Розмноження</a:t>
            </a:r>
            <a:endParaRPr lang="ru-RU" dirty="0"/>
          </a:p>
        </p:txBody>
      </p:sp>
      <p:sp>
        <p:nvSpPr>
          <p:cNvPr id="4" name="Текст 3"/>
          <p:cNvSpPr>
            <a:spLocks noGrp="1"/>
          </p:cNvSpPr>
          <p:nvPr>
            <p:ph type="body" sz="half" idx="2"/>
          </p:nvPr>
        </p:nvSpPr>
        <p:spPr>
          <a:xfrm>
            <a:off x="0" y="4201885"/>
            <a:ext cx="7794171" cy="2837543"/>
          </a:xfrm>
        </p:spPr>
        <p:txBody>
          <a:bodyPr>
            <a:noAutofit/>
          </a:bodyPr>
          <a:lstStyle/>
          <a:p>
            <a:r>
              <a:rPr lang="ru-RU" sz="2000" dirty="0" err="1"/>
              <a:t>Зазвичай</a:t>
            </a:r>
            <a:r>
              <a:rPr lang="ru-RU" sz="2000" dirty="0"/>
              <a:t>, </a:t>
            </a:r>
            <a:r>
              <a:rPr lang="ru-RU" sz="2000" dirty="0" err="1"/>
              <a:t>самець</a:t>
            </a:r>
            <a:r>
              <a:rPr lang="ru-RU" sz="2000" dirty="0"/>
              <a:t> </a:t>
            </a:r>
            <a:r>
              <a:rPr lang="ru-RU" sz="2000" dirty="0" err="1"/>
              <a:t>менший</a:t>
            </a:r>
            <a:r>
              <a:rPr lang="ru-RU" sz="2000" dirty="0"/>
              <a:t> за самку, і часто </a:t>
            </a:r>
            <a:r>
              <a:rPr lang="ru-RU" sz="2000" dirty="0" err="1"/>
              <a:t>після</a:t>
            </a:r>
            <a:r>
              <a:rPr lang="ru-RU" sz="2000" dirty="0"/>
              <a:t> </a:t>
            </a:r>
            <a:r>
              <a:rPr lang="ru-RU" sz="2000" dirty="0" err="1"/>
              <a:t>спаровування</a:t>
            </a:r>
            <a:r>
              <a:rPr lang="ru-RU" sz="2000" dirty="0"/>
              <a:t> </a:t>
            </a:r>
            <a:r>
              <a:rPr lang="ru-RU" sz="2000" dirty="0" err="1"/>
              <a:t>поїдається</a:t>
            </a:r>
            <a:r>
              <a:rPr lang="ru-RU" sz="2000" dirty="0"/>
              <a:t> нею. </a:t>
            </a:r>
            <a:r>
              <a:rPr lang="ru-RU" sz="2000" dirty="0" err="1"/>
              <a:t>Запліднення</a:t>
            </a:r>
            <a:r>
              <a:rPr lang="ru-RU" sz="2000" dirty="0"/>
              <a:t> </a:t>
            </a:r>
            <a:r>
              <a:rPr lang="ru-RU" sz="2000" dirty="0" err="1"/>
              <a:t>внутрішнє</a:t>
            </a:r>
            <a:r>
              <a:rPr lang="ru-RU" sz="2000" dirty="0"/>
              <a:t>. </a:t>
            </a:r>
            <a:r>
              <a:rPr lang="ru-RU" sz="2000" dirty="0" err="1">
                <a:hlinkClick r:id="rId2" tooltip="Яйця"/>
              </a:rPr>
              <a:t>Яйця</a:t>
            </a:r>
            <a:r>
              <a:rPr lang="ru-RU" sz="2000" dirty="0"/>
              <a:t> </a:t>
            </a:r>
            <a:r>
              <a:rPr lang="ru-RU" sz="2000" dirty="0" err="1"/>
              <a:t>відкладаються</a:t>
            </a:r>
            <a:r>
              <a:rPr lang="ru-RU" sz="2000" dirty="0"/>
              <a:t> у </a:t>
            </a:r>
            <a:r>
              <a:rPr lang="ru-RU" sz="2000" dirty="0">
                <a:hlinkClick r:id="rId3" tooltip="Кокон (ще не написана)"/>
              </a:rPr>
              <a:t>кокон</a:t>
            </a:r>
            <a:r>
              <a:rPr lang="ru-RU" sz="2000" dirty="0"/>
              <a:t>, </a:t>
            </a:r>
            <a:r>
              <a:rPr lang="ru-RU" sz="2000" dirty="0" err="1"/>
              <a:t>зроблений</a:t>
            </a:r>
            <a:r>
              <a:rPr lang="ru-RU" sz="2000" dirty="0"/>
              <a:t> з </a:t>
            </a:r>
            <a:r>
              <a:rPr lang="ru-RU" sz="2000" dirty="0" err="1"/>
              <a:t>павутини</a:t>
            </a:r>
            <a:r>
              <a:rPr lang="ru-RU" sz="2000" dirty="0"/>
              <a:t>. </a:t>
            </a:r>
            <a:r>
              <a:rPr lang="ru-RU" sz="2000" dirty="0" err="1"/>
              <a:t>Багато</a:t>
            </a:r>
            <a:r>
              <a:rPr lang="ru-RU" sz="2000" dirty="0"/>
              <a:t> </a:t>
            </a:r>
            <a:r>
              <a:rPr lang="ru-RU" sz="2000" dirty="0" err="1"/>
              <a:t>видів</a:t>
            </a:r>
            <a:r>
              <a:rPr lang="ru-RU" sz="2000" dirty="0"/>
              <a:t> </a:t>
            </a:r>
            <a:r>
              <a:rPr lang="ru-RU" sz="2000" dirty="0" err="1"/>
              <a:t>піклуються</a:t>
            </a:r>
            <a:r>
              <a:rPr lang="ru-RU" sz="2000" dirty="0"/>
              <a:t> про потомство — </a:t>
            </a:r>
            <a:r>
              <a:rPr lang="ru-RU" sz="2000" dirty="0" err="1"/>
              <a:t>охороняють</a:t>
            </a:r>
            <a:r>
              <a:rPr lang="ru-RU" sz="2000" dirty="0"/>
              <a:t> кокон, </a:t>
            </a:r>
            <a:r>
              <a:rPr lang="ru-RU" sz="2000" dirty="0" err="1"/>
              <a:t>доглядають</a:t>
            </a:r>
            <a:r>
              <a:rPr lang="ru-RU" sz="2000" dirty="0"/>
              <a:t> за </a:t>
            </a:r>
            <a:r>
              <a:rPr lang="ru-RU" sz="2000" dirty="0" err="1"/>
              <a:t>павуками</a:t>
            </a:r>
            <a:r>
              <a:rPr lang="ru-RU" sz="2000" dirty="0"/>
              <a:t>, </a:t>
            </a:r>
            <a:r>
              <a:rPr lang="ru-RU" sz="2000" dirty="0" err="1"/>
              <a:t>що</a:t>
            </a:r>
            <a:r>
              <a:rPr lang="ru-RU" sz="2000" dirty="0"/>
              <a:t> </a:t>
            </a:r>
            <a:r>
              <a:rPr lang="ru-RU" sz="2000" dirty="0" err="1"/>
              <a:t>вийшли</a:t>
            </a:r>
            <a:r>
              <a:rPr lang="ru-RU" sz="2000" dirty="0"/>
              <a:t> </a:t>
            </a:r>
            <a:r>
              <a:rPr lang="ru-RU" sz="2000" dirty="0" err="1"/>
              <a:t>із</a:t>
            </a:r>
            <a:r>
              <a:rPr lang="ru-RU" sz="2000" dirty="0"/>
              <a:t> </a:t>
            </a:r>
            <a:r>
              <a:rPr lang="ru-RU" sz="2000" dirty="0" err="1"/>
              <a:t>яєць</a:t>
            </a:r>
            <a:r>
              <a:rPr lang="ru-RU" sz="2000" dirty="0"/>
              <a:t>. </a:t>
            </a:r>
            <a:r>
              <a:rPr lang="ru-RU" sz="2000" dirty="0" err="1"/>
              <a:t>Розселення</a:t>
            </a:r>
            <a:r>
              <a:rPr lang="ru-RU" sz="2000" dirty="0"/>
              <a:t> </a:t>
            </a:r>
            <a:r>
              <a:rPr lang="ru-RU" sz="2000" dirty="0" err="1"/>
              <a:t>молоді</a:t>
            </a:r>
            <a:r>
              <a:rPr lang="ru-RU" sz="2000" dirty="0"/>
              <a:t> у низки </a:t>
            </a:r>
            <a:r>
              <a:rPr lang="ru-RU" sz="2000" dirty="0" err="1"/>
              <a:t>видів</a:t>
            </a:r>
            <a:r>
              <a:rPr lang="ru-RU" sz="2000" dirty="0"/>
              <a:t> </a:t>
            </a:r>
            <a:r>
              <a:rPr lang="ru-RU" sz="2000" dirty="0" err="1"/>
              <a:t>відбувається</a:t>
            </a:r>
            <a:r>
              <a:rPr lang="ru-RU" sz="2000" dirty="0"/>
              <a:t> за </a:t>
            </a:r>
            <a:r>
              <a:rPr lang="ru-RU" sz="2000" dirty="0" err="1"/>
              <a:t>допомогою</a:t>
            </a:r>
            <a:r>
              <a:rPr lang="ru-RU" sz="2000" dirty="0"/>
              <a:t> </a:t>
            </a:r>
            <a:r>
              <a:rPr lang="ru-RU" sz="2000" dirty="0" err="1"/>
              <a:t>павутини</a:t>
            </a:r>
            <a:r>
              <a:rPr lang="ru-RU" sz="2000" dirty="0"/>
              <a:t>, </a:t>
            </a:r>
            <a:r>
              <a:rPr lang="ru-RU" sz="2000" dirty="0" err="1"/>
              <a:t>які</a:t>
            </a:r>
            <a:r>
              <a:rPr lang="ru-RU" sz="2000" dirty="0"/>
              <a:t> </a:t>
            </a:r>
            <a:r>
              <a:rPr lang="ru-RU" sz="2000" dirty="0" err="1"/>
              <a:t>підхоплюються</a:t>
            </a:r>
            <a:r>
              <a:rPr lang="ru-RU" sz="2000" dirty="0"/>
              <a:t> </a:t>
            </a:r>
            <a:r>
              <a:rPr lang="ru-RU" sz="2000" dirty="0" err="1"/>
              <a:t>вітром</a:t>
            </a:r>
            <a:r>
              <a:rPr lang="ru-RU" sz="2000" dirty="0"/>
              <a:t> і </a:t>
            </a:r>
            <a:r>
              <a:rPr lang="ru-RU" sz="2000" dirty="0" err="1"/>
              <a:t>переносяться</a:t>
            </a:r>
            <a:r>
              <a:rPr lang="ru-RU" sz="2000" dirty="0"/>
              <a:t> на </a:t>
            </a:r>
            <a:r>
              <a:rPr lang="ru-RU" sz="2000" dirty="0" err="1"/>
              <a:t>значні</a:t>
            </a:r>
            <a:r>
              <a:rPr lang="ru-RU" sz="2000" dirty="0"/>
              <a:t> </a:t>
            </a:r>
            <a:r>
              <a:rPr lang="ru-RU" sz="2000" dirty="0" err="1"/>
              <a:t>відстані</a:t>
            </a:r>
            <a:r>
              <a:rPr lang="ru-RU" sz="2000" dirty="0"/>
              <a:t>.</a:t>
            </a: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43" y="134710"/>
            <a:ext cx="6096000" cy="406717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1289" y="1447527"/>
            <a:ext cx="4410711" cy="5410473"/>
          </a:xfrm>
          <a:prstGeom prst="rect">
            <a:avLst/>
          </a:prstGeom>
        </p:spPr>
      </p:pic>
    </p:spTree>
    <p:extLst>
      <p:ext uri="{BB962C8B-B14F-4D97-AF65-F5344CB8AC3E}">
        <p14:creationId xmlns:p14="http://schemas.microsoft.com/office/powerpoint/2010/main" val="13273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a:off x="3390536" y="204756"/>
            <a:ext cx="4833258" cy="226422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4172131" y="0"/>
            <a:ext cx="4663440" cy="1828800"/>
          </a:xfrm>
        </p:spPr>
        <p:txBody>
          <a:bodyPr/>
          <a:lstStyle/>
          <a:p>
            <a:r>
              <a:rPr lang="uk-UA" dirty="0" smtClean="0"/>
              <a:t>Павукоподібні</a:t>
            </a:r>
            <a:endParaRPr lang="ru-RU" dirty="0"/>
          </a:p>
        </p:txBody>
      </p:sp>
      <p:sp>
        <p:nvSpPr>
          <p:cNvPr id="5" name="Скругленный прямоугольник 4"/>
          <p:cNvSpPr/>
          <p:nvPr/>
        </p:nvSpPr>
        <p:spPr>
          <a:xfrm>
            <a:off x="504371" y="3123682"/>
            <a:ext cx="3817257" cy="14514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4000" dirty="0" smtClean="0"/>
              <a:t>Кліщі</a:t>
            </a:r>
            <a:endParaRPr lang="ru-RU" sz="4000" dirty="0"/>
          </a:p>
        </p:txBody>
      </p:sp>
      <p:sp>
        <p:nvSpPr>
          <p:cNvPr id="6" name="Скругленный прямоугольник 5"/>
          <p:cNvSpPr/>
          <p:nvPr/>
        </p:nvSpPr>
        <p:spPr>
          <a:xfrm>
            <a:off x="8138885" y="3123683"/>
            <a:ext cx="3817257" cy="14514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4000" dirty="0" smtClean="0"/>
              <a:t>Скорпіони</a:t>
            </a:r>
            <a:endParaRPr lang="ru-RU" sz="4000" dirty="0"/>
          </a:p>
        </p:txBody>
      </p:sp>
      <p:sp>
        <p:nvSpPr>
          <p:cNvPr id="7" name="Скругленный прямоугольник 6"/>
          <p:cNvSpPr/>
          <p:nvPr/>
        </p:nvSpPr>
        <p:spPr>
          <a:xfrm>
            <a:off x="4321628" y="4878356"/>
            <a:ext cx="3817257" cy="14514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4000" dirty="0" smtClean="0"/>
              <a:t>Павуки</a:t>
            </a:r>
            <a:endParaRPr lang="ru-RU" sz="4000" dirty="0"/>
          </a:p>
        </p:txBody>
      </p:sp>
      <p:cxnSp>
        <p:nvCxnSpPr>
          <p:cNvPr id="10" name="Прямая со стрелкой 9"/>
          <p:cNvCxnSpPr>
            <a:stCxn id="8" idx="3"/>
          </p:cNvCxnSpPr>
          <p:nvPr/>
        </p:nvCxnSpPr>
        <p:spPr>
          <a:xfrm flipH="1">
            <a:off x="2989943" y="2137396"/>
            <a:ext cx="1108407" cy="9862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8" idx="4"/>
          </p:cNvCxnSpPr>
          <p:nvPr/>
        </p:nvCxnSpPr>
        <p:spPr>
          <a:xfrm>
            <a:off x="5807165" y="2468985"/>
            <a:ext cx="119864" cy="24141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7570651" y="2150013"/>
            <a:ext cx="1471749" cy="9736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00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923" y="0"/>
            <a:ext cx="9730154" cy="6858000"/>
          </a:xfrm>
          <a:prstGeom prst="rect">
            <a:avLst/>
          </a:prstGeom>
        </p:spPr>
      </p:pic>
    </p:spTree>
    <p:extLst>
      <p:ext uri="{BB962C8B-B14F-4D97-AF65-F5344CB8AC3E}">
        <p14:creationId xmlns:p14="http://schemas.microsoft.com/office/powerpoint/2010/main" val="148372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018" y="0"/>
            <a:ext cx="8787963" cy="6858000"/>
          </a:xfrm>
          <a:prstGeom prst="rect">
            <a:avLst/>
          </a:prstGeom>
        </p:spPr>
      </p:pic>
    </p:spTree>
    <p:extLst>
      <p:ext uri="{BB962C8B-B14F-4D97-AF65-F5344CB8AC3E}">
        <p14:creationId xmlns:p14="http://schemas.microsoft.com/office/powerpoint/2010/main" val="1586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903" y="377371"/>
            <a:ext cx="1633583" cy="698242"/>
          </a:xfrm>
        </p:spPr>
        <p:txBody>
          <a:bodyPr/>
          <a:lstStyle/>
          <a:p>
            <a:r>
              <a:rPr lang="uk-UA" dirty="0" smtClean="0"/>
              <a:t>Кліщ</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009" y="1"/>
            <a:ext cx="6718278" cy="6858000"/>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52" y="1540284"/>
            <a:ext cx="5036457" cy="4139338"/>
          </a:xfrm>
          <a:prstGeom prst="rect">
            <a:avLst/>
          </a:prstGeom>
        </p:spPr>
      </p:pic>
    </p:spTree>
    <p:extLst>
      <p:ext uri="{BB962C8B-B14F-4D97-AF65-F5344CB8AC3E}">
        <p14:creationId xmlns:p14="http://schemas.microsoft.com/office/powerpoint/2010/main" val="24869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spcBef>
                <a:spcPts val="0"/>
              </a:spcBef>
            </a:pPr>
            <a:r>
              <a:rPr lang="ru-RU" b="1" dirty="0" err="1">
                <a:hlinkClick r:id="rId2" tooltip="Біологічна класифікація"/>
              </a:rPr>
              <a:t>Біологічна</a:t>
            </a:r>
            <a:r>
              <a:rPr lang="ru-RU" b="1" dirty="0">
                <a:hlinkClick r:id="rId2" tooltip="Біологічна класифікація"/>
              </a:rPr>
              <a:t> </a:t>
            </a:r>
            <a:r>
              <a:rPr lang="ru-RU" b="1" dirty="0" err="1">
                <a:hlinkClick r:id="rId2" tooltip="Біологічна класифікація"/>
              </a:rPr>
              <a:t>класифікація</a:t>
            </a:r>
            <a:endParaRPr lang="ru-RU" sz="3600" b="0" i="0" dirty="0">
              <a:solidFill>
                <a:srgbClr val="C44475">
                  <a:lumMod val="75000"/>
                </a:srgbClr>
              </a:solidFill>
              <a:latin typeface="Cambria"/>
              <a:ea typeface="+mj-ea"/>
              <a:cs typeface="+mj-cs"/>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971347828"/>
              </p:ext>
            </p:extLst>
          </p:nvPr>
        </p:nvGraphicFramePr>
        <p:xfrm>
          <a:off x="1401650" y="2327051"/>
          <a:ext cx="10058400" cy="2933700"/>
        </p:xfrm>
        <a:graphic>
          <a:graphicData uri="http://schemas.openxmlformats.org/drawingml/2006/table">
            <a:tbl>
              <a:tblPr/>
              <a:tblGrid>
                <a:gridCol w="5029200"/>
                <a:gridCol w="5029200"/>
              </a:tblGrid>
              <a:tr h="0">
                <a:tc>
                  <a:txBody>
                    <a:bodyPr/>
                    <a:lstStyle/>
                    <a:p>
                      <a:r>
                        <a:rPr lang="ru-RU" u="none" strike="noStrike" dirty="0">
                          <a:solidFill>
                            <a:srgbClr val="0B0080"/>
                          </a:solidFill>
                          <a:effectLst/>
                          <a:hlinkClick r:id="rId3" tooltip="Домен (біологія)"/>
                        </a:rPr>
                        <a:t>Домен</a:t>
                      </a:r>
                      <a:r>
                        <a:rPr lang="ru-RU" dirty="0"/>
                        <a:t>:</a:t>
                      </a:r>
                    </a:p>
                  </a:txBody>
                  <a:tcPr marL="19050" marR="19050" marT="19050" marB="19050">
                    <a:lnL>
                      <a:noFill/>
                    </a:lnL>
                    <a:lnR>
                      <a:noFill/>
                    </a:lnR>
                    <a:lnT>
                      <a:noFill/>
                    </a:lnT>
                    <a:lnB>
                      <a:noFill/>
                    </a:lnB>
                  </a:tcPr>
                </a:tc>
                <a:tc>
                  <a:txBody>
                    <a:bodyPr/>
                    <a:lstStyle/>
                    <a:p>
                      <a:r>
                        <a:rPr lang="ru-RU" u="none" strike="noStrike">
                          <a:solidFill>
                            <a:srgbClr val="0B0080"/>
                          </a:solidFill>
                          <a:effectLst/>
                          <a:hlinkClick r:id="rId4" tooltip="Домен Ядерні"/>
                        </a:rPr>
                        <a:t>Ядерні</a:t>
                      </a:r>
                      <a:r>
                        <a:rPr lang="ru-RU"/>
                        <a:t> (</a:t>
                      </a:r>
                      <a:r>
                        <a:rPr lang="en-US"/>
                        <a:t>Eukaryota)</a:t>
                      </a:r>
                      <a:br>
                        <a:rPr lang="en-US"/>
                      </a:br>
                      <a:endParaRPr lang="en-US"/>
                    </a:p>
                  </a:txBody>
                  <a:tcPr marL="19050" marR="19050" marT="19050" marB="19050">
                    <a:lnL>
                      <a:noFill/>
                    </a:lnL>
                    <a:lnR>
                      <a:noFill/>
                    </a:lnR>
                    <a:lnT>
                      <a:noFill/>
                    </a:lnT>
                    <a:lnB>
                      <a:noFill/>
                    </a:lnB>
                  </a:tcPr>
                </a:tc>
              </a:tr>
              <a:tr h="0">
                <a:tc>
                  <a:txBody>
                    <a:bodyPr/>
                    <a:lstStyle/>
                    <a:p>
                      <a:r>
                        <a:rPr lang="ru-RU" u="none" strike="noStrike">
                          <a:solidFill>
                            <a:srgbClr val="0B0080"/>
                          </a:solidFill>
                          <a:effectLst/>
                          <a:hlinkClick r:id="rId5" tooltip="Царство (біологія)"/>
                        </a:rPr>
                        <a:t>Царство</a:t>
                      </a:r>
                      <a:r>
                        <a:rPr lang="ru-RU"/>
                        <a:t>:</a:t>
                      </a:r>
                    </a:p>
                  </a:txBody>
                  <a:tcPr marL="19050" marR="19050" marT="19050" marB="19050">
                    <a:lnL>
                      <a:noFill/>
                    </a:lnL>
                    <a:lnR>
                      <a:noFill/>
                    </a:lnR>
                    <a:lnT>
                      <a:noFill/>
                    </a:lnT>
                    <a:lnB>
                      <a:noFill/>
                    </a:lnB>
                  </a:tcPr>
                </a:tc>
                <a:tc>
                  <a:txBody>
                    <a:bodyPr/>
                    <a:lstStyle/>
                    <a:p>
                      <a:r>
                        <a:rPr lang="ru-RU" u="none" strike="noStrike">
                          <a:solidFill>
                            <a:srgbClr val="0B0080"/>
                          </a:solidFill>
                          <a:effectLst/>
                          <a:hlinkClick r:id="rId6" tooltip="Тварини"/>
                        </a:rPr>
                        <a:t>Тварини</a:t>
                      </a:r>
                      <a:r>
                        <a:rPr lang="ru-RU"/>
                        <a:t> (</a:t>
                      </a:r>
                      <a:r>
                        <a:rPr lang="en-US"/>
                        <a:t>Animalia)</a:t>
                      </a:r>
                      <a:br>
                        <a:rPr lang="en-US"/>
                      </a:br>
                      <a:endParaRPr lang="en-US"/>
                    </a:p>
                  </a:txBody>
                  <a:tcPr marL="19050" marR="19050" marT="19050" marB="19050">
                    <a:lnL>
                      <a:noFill/>
                    </a:lnL>
                    <a:lnR>
                      <a:noFill/>
                    </a:lnR>
                    <a:lnT>
                      <a:noFill/>
                    </a:lnT>
                    <a:lnB>
                      <a:noFill/>
                    </a:lnB>
                  </a:tcPr>
                </a:tc>
              </a:tr>
              <a:tr h="0">
                <a:tc>
                  <a:txBody>
                    <a:bodyPr/>
                    <a:lstStyle/>
                    <a:p>
                      <a:r>
                        <a:rPr lang="ru-RU" u="none" strike="noStrike">
                          <a:solidFill>
                            <a:srgbClr val="0B0080"/>
                          </a:solidFill>
                          <a:effectLst/>
                          <a:hlinkClick r:id="rId7" tooltip="Тип (таксономічна категорія)"/>
                        </a:rPr>
                        <a:t>Тип</a:t>
                      </a:r>
                      <a:r>
                        <a:rPr lang="ru-RU"/>
                        <a:t>:</a:t>
                      </a:r>
                    </a:p>
                  </a:txBody>
                  <a:tcPr marL="19050" marR="19050" marT="19050" marB="19050">
                    <a:lnL>
                      <a:noFill/>
                    </a:lnL>
                    <a:lnR>
                      <a:noFill/>
                    </a:lnR>
                    <a:lnT>
                      <a:noFill/>
                    </a:lnT>
                    <a:lnB>
                      <a:noFill/>
                    </a:lnB>
                  </a:tcPr>
                </a:tc>
                <a:tc>
                  <a:txBody>
                    <a:bodyPr/>
                    <a:lstStyle/>
                    <a:p>
                      <a:r>
                        <a:rPr lang="ru-RU" u="none" strike="noStrike">
                          <a:solidFill>
                            <a:srgbClr val="0B0080"/>
                          </a:solidFill>
                          <a:effectLst/>
                          <a:hlinkClick r:id="rId8" tooltip="Членистоногі"/>
                        </a:rPr>
                        <a:t>Членистоногі</a:t>
                      </a:r>
                      <a:r>
                        <a:rPr lang="ru-RU"/>
                        <a:t> (</a:t>
                      </a:r>
                      <a:r>
                        <a:rPr lang="en-US"/>
                        <a:t>Arthropoda)</a:t>
                      </a:r>
                      <a:br>
                        <a:rPr lang="en-US"/>
                      </a:br>
                      <a:endParaRPr lang="en-US"/>
                    </a:p>
                  </a:txBody>
                  <a:tcPr marL="19050" marR="19050" marT="19050" marB="19050">
                    <a:lnL>
                      <a:noFill/>
                    </a:lnL>
                    <a:lnR>
                      <a:noFill/>
                    </a:lnR>
                    <a:lnT>
                      <a:noFill/>
                    </a:lnT>
                    <a:lnB>
                      <a:noFill/>
                    </a:lnB>
                  </a:tcPr>
                </a:tc>
              </a:tr>
              <a:tr h="0">
                <a:tc>
                  <a:txBody>
                    <a:bodyPr/>
                    <a:lstStyle/>
                    <a:p>
                      <a:r>
                        <a:rPr lang="ru-RU" u="none" strike="noStrike" dirty="0" err="1">
                          <a:solidFill>
                            <a:srgbClr val="0B0080"/>
                          </a:solidFill>
                          <a:effectLst/>
                          <a:hlinkClick r:id="rId9" tooltip="Підтип (біологія)"/>
                        </a:rPr>
                        <a:t>Підтип</a:t>
                      </a:r>
                      <a:r>
                        <a:rPr lang="ru-RU" dirty="0"/>
                        <a:t>:</a:t>
                      </a:r>
                    </a:p>
                  </a:txBody>
                  <a:tcPr marL="19050" marR="19050" marT="19050" marB="19050">
                    <a:lnL>
                      <a:noFill/>
                    </a:lnL>
                    <a:lnR>
                      <a:noFill/>
                    </a:lnR>
                    <a:lnT>
                      <a:noFill/>
                    </a:lnT>
                    <a:lnB>
                      <a:noFill/>
                    </a:lnB>
                  </a:tcPr>
                </a:tc>
                <a:tc>
                  <a:txBody>
                    <a:bodyPr/>
                    <a:lstStyle/>
                    <a:p>
                      <a:r>
                        <a:rPr lang="ru-RU" u="none" strike="noStrike" dirty="0" err="1">
                          <a:solidFill>
                            <a:srgbClr val="0B0080"/>
                          </a:solidFill>
                          <a:effectLst/>
                          <a:hlinkClick r:id="rId10" tooltip="Павукоподібні (підтип)"/>
                        </a:rPr>
                        <a:t>Хеліцерові</a:t>
                      </a:r>
                      <a:r>
                        <a:rPr lang="ru-RU" dirty="0"/>
                        <a:t> (</a:t>
                      </a:r>
                      <a:r>
                        <a:rPr lang="en-US" dirty="0" err="1"/>
                        <a:t>Chelicerata</a:t>
                      </a:r>
                      <a:r>
                        <a:rPr lang="en-US" dirty="0"/>
                        <a:t>)</a:t>
                      </a:r>
                      <a:br>
                        <a:rPr lang="en-US" dirty="0"/>
                      </a:br>
                      <a:endParaRPr lang="en-US" dirty="0"/>
                    </a:p>
                  </a:txBody>
                  <a:tcPr marL="19050" marR="19050" marT="19050" marB="19050">
                    <a:lnL>
                      <a:noFill/>
                    </a:lnL>
                    <a:lnR>
                      <a:noFill/>
                    </a:lnR>
                    <a:lnT>
                      <a:noFill/>
                    </a:lnT>
                    <a:lnB>
                      <a:noFill/>
                    </a:lnB>
                  </a:tcPr>
                </a:tc>
              </a:tr>
              <a:tr h="0">
                <a:tc>
                  <a:txBody>
                    <a:bodyPr/>
                    <a:lstStyle/>
                    <a:p>
                      <a:r>
                        <a:rPr lang="ru-RU" u="none" strike="noStrike">
                          <a:solidFill>
                            <a:srgbClr val="0B0080"/>
                          </a:solidFill>
                          <a:effectLst/>
                          <a:hlinkClick r:id="rId11" tooltip="Клас (біологія)"/>
                        </a:rPr>
                        <a:t>Клас</a:t>
                      </a:r>
                      <a:r>
                        <a:rPr lang="ru-RU"/>
                        <a:t>:</a:t>
                      </a:r>
                    </a:p>
                  </a:txBody>
                  <a:tcPr marL="19050" marR="19050" marT="19050" marB="19050">
                    <a:lnL>
                      <a:noFill/>
                    </a:lnL>
                    <a:lnR>
                      <a:noFill/>
                    </a:lnR>
                    <a:lnT>
                      <a:noFill/>
                    </a:lnT>
                    <a:lnB>
                      <a:noFill/>
                    </a:lnB>
                  </a:tcPr>
                </a:tc>
                <a:tc>
                  <a:txBody>
                    <a:bodyPr/>
                    <a:lstStyle/>
                    <a:p>
                      <a:r>
                        <a:rPr lang="ru-RU" b="1" dirty="0" err="1">
                          <a:solidFill>
                            <a:srgbClr val="DB6B70"/>
                          </a:solidFill>
                        </a:rPr>
                        <a:t>Павукоподібні</a:t>
                      </a:r>
                      <a:r>
                        <a:rPr lang="ru-RU" b="1" dirty="0">
                          <a:solidFill>
                            <a:srgbClr val="DB6B70"/>
                          </a:solidFill>
                        </a:rPr>
                        <a:t> </a:t>
                      </a:r>
                      <a:r>
                        <a:rPr lang="ru-RU" b="1" dirty="0"/>
                        <a:t>(</a:t>
                      </a:r>
                      <a:r>
                        <a:rPr lang="en-US" b="1" i="1" dirty="0" err="1"/>
                        <a:t>Arachnida</a:t>
                      </a:r>
                      <a:r>
                        <a:rPr lang="en-US" b="1" dirty="0"/>
                        <a:t>)</a:t>
                      </a:r>
                      <a:r>
                        <a:rPr lang="en-US" dirty="0"/>
                        <a:t/>
                      </a:r>
                      <a:br>
                        <a:rPr lang="en-US" dirty="0"/>
                      </a:br>
                      <a:endParaRPr lang="en-US" dirty="0"/>
                    </a:p>
                  </a:txBody>
                  <a:tcPr marL="19050" marR="19050" marT="19050" marB="19050">
                    <a:lnL>
                      <a:noFill/>
                    </a:lnL>
                    <a:lnR>
                      <a:noFill/>
                    </a:lnR>
                    <a:lnT>
                      <a:noFill/>
                    </a:lnT>
                    <a:lnB>
                      <a:noFill/>
                    </a:lnB>
                  </a:tcPr>
                </a:tc>
              </a:tr>
            </a:tbl>
          </a:graphicData>
        </a:graphic>
      </p:graphicFrame>
      <p:pic>
        <p:nvPicPr>
          <p:cNvPr id="9" name="Рисунок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6554113">
            <a:off x="8939322" y="380449"/>
            <a:ext cx="2501409" cy="2246841"/>
          </a:xfrm>
          <a:prstGeom prst="rect">
            <a:avLst/>
          </a:prstGeom>
        </p:spPr>
      </p:pic>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5830" y="203200"/>
            <a:ext cx="7024913" cy="1581150"/>
          </a:xfrm>
        </p:spPr>
        <p:txBody>
          <a:bodyPr>
            <a:normAutofit fontScale="90000"/>
          </a:bodyPr>
          <a:lstStyle/>
          <a:p>
            <a:r>
              <a:rPr lang="ru-RU" dirty="0" err="1"/>
              <a:t>Потужні</a:t>
            </a:r>
            <a:r>
              <a:rPr lang="ru-RU" dirty="0"/>
              <a:t> </a:t>
            </a:r>
            <a:r>
              <a:rPr lang="ru-RU" dirty="0" err="1"/>
              <a:t>хеліцери</a:t>
            </a:r>
            <a:r>
              <a:rPr lang="ru-RU" dirty="0"/>
              <a:t> </a:t>
            </a:r>
            <a:r>
              <a:rPr lang="ru-RU" dirty="0" err="1"/>
              <a:t>Хейракантиума</a:t>
            </a:r>
            <a:r>
              <a:rPr lang="ru-RU" dirty="0"/>
              <a:t> </a:t>
            </a:r>
            <a:r>
              <a:rPr lang="ru-RU" dirty="0" err="1"/>
              <a:t>крапчастого</a:t>
            </a:r>
            <a:r>
              <a:rPr lang="ru-RU" dirty="0"/>
              <a:t> - одного з десяти </a:t>
            </a:r>
            <a:r>
              <a:rPr lang="ru-RU" dirty="0" err="1" smtClean="0"/>
              <a:t>найотруйніших</a:t>
            </a:r>
            <a:r>
              <a:rPr lang="ru-RU" dirty="0"/>
              <a:t> </a:t>
            </a:r>
            <a:r>
              <a:rPr lang="ru-RU" dirty="0" err="1"/>
              <a:t>павуків</a:t>
            </a:r>
            <a:r>
              <a:rPr lang="ru-RU" dirty="0"/>
              <a:t> </a:t>
            </a:r>
            <a:r>
              <a:rPr lang="ru-RU" dirty="0" err="1"/>
              <a:t>Європи</a:t>
            </a:r>
            <a:r>
              <a:rPr lang="ru-RU" dirty="0"/>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784350"/>
            <a:ext cx="7366000" cy="4914900"/>
          </a:xfrm>
          <a:prstGeom prst="rect">
            <a:avLst/>
          </a:prstGeom>
        </p:spPr>
      </p:pic>
    </p:spTree>
    <p:extLst>
      <p:ext uri="{BB962C8B-B14F-4D97-AF65-F5344CB8AC3E}">
        <p14:creationId xmlns:p14="http://schemas.microsoft.com/office/powerpoint/2010/main" val="275016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8548" y="756300"/>
            <a:ext cx="4663440" cy="1828800"/>
          </a:xfrm>
        </p:spPr>
        <p:txBody>
          <a:bodyPr>
            <a:normAutofit fontScale="90000"/>
          </a:bodyPr>
          <a:lstStyle/>
          <a:p>
            <a:r>
              <a:rPr lang="ru-RU" dirty="0" err="1"/>
              <a:t>Чорна</a:t>
            </a:r>
            <a:r>
              <a:rPr lang="ru-RU" dirty="0"/>
              <a:t> вдова </a:t>
            </a:r>
            <a:r>
              <a:rPr lang="ru-RU" dirty="0" err="1"/>
              <a:t>тринадцятикрапкова</a:t>
            </a:r>
            <a:r>
              <a:rPr lang="ru-RU" dirty="0"/>
              <a:t> - </a:t>
            </a:r>
            <a:r>
              <a:rPr lang="ru-RU" dirty="0" err="1"/>
              <a:t>найотруйніший</a:t>
            </a:r>
            <a:r>
              <a:rPr lang="ru-RU" dirty="0"/>
              <a:t> </a:t>
            </a:r>
            <a:r>
              <a:rPr lang="ru-RU" dirty="0" err="1"/>
              <a:t>павук</a:t>
            </a:r>
            <a:r>
              <a:rPr lang="ru-RU" dirty="0"/>
              <a:t> в </a:t>
            </a:r>
            <a:r>
              <a:rPr lang="ru-RU" dirty="0" err="1"/>
              <a:t>Європі</a:t>
            </a:r>
            <a:r>
              <a:rPr lang="ru-RU" dirty="0"/>
              <a:t>.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9893"/>
            <a:ext cx="7502434" cy="5355186"/>
          </a:xfrm>
          <a:prstGeom prst="rect">
            <a:avLst/>
          </a:prstGeom>
        </p:spPr>
      </p:pic>
    </p:spTree>
    <p:extLst>
      <p:ext uri="{BB962C8B-B14F-4D97-AF65-F5344CB8AC3E}">
        <p14:creationId xmlns:p14="http://schemas.microsoft.com/office/powerpoint/2010/main" val="16006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3514" y="3260013"/>
            <a:ext cx="5947229" cy="3336730"/>
          </a:xfrm>
        </p:spPr>
        <p:txBody>
          <a:bodyPr>
            <a:normAutofit fontScale="90000"/>
          </a:bodyPr>
          <a:lstStyle/>
          <a:p>
            <a:r>
              <a:rPr lang="ru-RU" dirty="0" err="1"/>
              <a:t>Арахнофобія</a:t>
            </a:r>
            <a:r>
              <a:rPr lang="ru-RU" dirty="0"/>
              <a:t> – страх перед </a:t>
            </a:r>
            <a:r>
              <a:rPr lang="ru-RU" dirty="0" err="1"/>
              <a:t>павуками</a:t>
            </a:r>
            <a:r>
              <a:rPr lang="ru-RU" dirty="0"/>
              <a:t>, очевидно, є </a:t>
            </a:r>
            <a:r>
              <a:rPr lang="ru-RU" dirty="0" err="1"/>
              <a:t>інстинктивною</a:t>
            </a:r>
            <a:r>
              <a:rPr lang="ru-RU" dirty="0"/>
              <a:t> </a:t>
            </a:r>
            <a:r>
              <a:rPr lang="ru-RU" dirty="0" err="1"/>
              <a:t>відразою</a:t>
            </a:r>
            <a:r>
              <a:rPr lang="ru-RU" dirty="0"/>
              <a:t> до </a:t>
            </a:r>
            <a:r>
              <a:rPr lang="ru-RU" dirty="0" err="1"/>
              <a:t>істот</a:t>
            </a:r>
            <a:r>
              <a:rPr lang="ru-RU" dirty="0"/>
              <a:t> </a:t>
            </a:r>
            <a:r>
              <a:rPr lang="ru-RU" dirty="0" err="1"/>
              <a:t>дуже</a:t>
            </a:r>
            <a:r>
              <a:rPr lang="ru-RU" dirty="0"/>
              <a:t> </a:t>
            </a:r>
            <a:r>
              <a:rPr lang="ru-RU" dirty="0" err="1"/>
              <a:t>відмінних</a:t>
            </a:r>
            <a:r>
              <a:rPr lang="ru-RU" dirty="0"/>
              <a:t> </a:t>
            </a:r>
            <a:r>
              <a:rPr lang="ru-RU" dirty="0" err="1"/>
              <a:t>від</a:t>
            </a:r>
            <a:r>
              <a:rPr lang="ru-RU" dirty="0"/>
              <a:t> нас </a:t>
            </a:r>
            <a:r>
              <a:rPr lang="ru-RU" dirty="0" err="1"/>
              <a:t>ссавців</a:t>
            </a:r>
            <a:r>
              <a:rPr lang="ru-RU" dirty="0"/>
              <a:t>. Людей </a:t>
            </a:r>
            <a:r>
              <a:rPr lang="ru-RU" dirty="0" err="1"/>
              <a:t>проймає</a:t>
            </a:r>
            <a:r>
              <a:rPr lang="ru-RU" dirty="0"/>
              <a:t> </a:t>
            </a:r>
            <a:r>
              <a:rPr lang="ru-RU" dirty="0" err="1"/>
              <a:t>первісний</a:t>
            </a:r>
            <a:r>
              <a:rPr lang="ru-RU" dirty="0"/>
              <a:t> </a:t>
            </a:r>
            <a:r>
              <a:rPr lang="ru-RU" dirty="0" err="1"/>
              <a:t>жах</a:t>
            </a:r>
            <a:r>
              <a:rPr lang="ru-RU" dirty="0"/>
              <a:t>, коли вони </a:t>
            </a:r>
            <a:r>
              <a:rPr lang="ru-RU" dirty="0" err="1"/>
              <a:t>спостерігають</a:t>
            </a:r>
            <a:r>
              <a:rPr lang="ru-RU" dirty="0"/>
              <a:t> як </a:t>
            </a:r>
            <a:r>
              <a:rPr lang="ru-RU" dirty="0" err="1"/>
              <a:t>ці</a:t>
            </a:r>
            <a:r>
              <a:rPr lang="ru-RU" dirty="0"/>
              <a:t> </a:t>
            </a:r>
            <a:r>
              <a:rPr lang="ru-RU" dirty="0" err="1"/>
              <a:t>потаємні</a:t>
            </a:r>
            <a:r>
              <a:rPr lang="ru-RU" dirty="0"/>
              <a:t> </a:t>
            </a:r>
            <a:r>
              <a:rPr lang="ru-RU" dirty="0" err="1"/>
              <a:t>багатоногі</a:t>
            </a:r>
            <a:r>
              <a:rPr lang="ru-RU" dirty="0"/>
              <a:t> </a:t>
            </a:r>
            <a:r>
              <a:rPr lang="ru-RU" dirty="0" err="1"/>
              <a:t>волохаті</a:t>
            </a:r>
            <a:r>
              <a:rPr lang="ru-RU" dirty="0"/>
              <a:t> </a:t>
            </a:r>
            <a:r>
              <a:rPr lang="ru-RU" dirty="0" err="1"/>
              <a:t>створіння</a:t>
            </a:r>
            <a:r>
              <a:rPr lang="ru-RU" dirty="0"/>
              <a:t>, </a:t>
            </a:r>
            <a:r>
              <a:rPr lang="ru-RU" dirty="0" err="1"/>
              <a:t>засідково</a:t>
            </a:r>
            <a:r>
              <a:rPr lang="ru-RU" dirty="0"/>
              <a:t>, </a:t>
            </a:r>
            <a:r>
              <a:rPr lang="ru-RU" dirty="0" err="1"/>
              <a:t>нападають</a:t>
            </a:r>
            <a:r>
              <a:rPr lang="ru-RU" dirty="0"/>
              <a:t> на </a:t>
            </a:r>
            <a:r>
              <a:rPr lang="ru-RU" dirty="0" err="1"/>
              <a:t>своїх</a:t>
            </a:r>
            <a:r>
              <a:rPr lang="ru-RU" dirty="0"/>
              <a:t> жертв, </a:t>
            </a:r>
            <a:r>
              <a:rPr lang="ru-RU" dirty="0" err="1"/>
              <a:t>вбиваючи</a:t>
            </a:r>
            <a:r>
              <a:rPr lang="ru-RU" dirty="0"/>
              <a:t> </a:t>
            </a:r>
            <a:r>
              <a:rPr lang="ru-RU" dirty="0" err="1"/>
              <a:t>їх</a:t>
            </a:r>
            <a:r>
              <a:rPr lang="ru-RU" dirty="0"/>
              <a:t> </a:t>
            </a:r>
            <a:r>
              <a:rPr lang="ru-RU" dirty="0" err="1"/>
              <a:t>своїм</a:t>
            </a:r>
            <a:r>
              <a:rPr lang="ru-RU" dirty="0"/>
              <a:t> </a:t>
            </a:r>
            <a:r>
              <a:rPr lang="ru-RU" dirty="0" err="1"/>
              <a:t>отруйним</a:t>
            </a:r>
            <a:r>
              <a:rPr lang="ru-RU" dirty="0"/>
              <a:t> укусом… </a:t>
            </a:r>
            <a:br>
              <a:rPr lang="ru-RU" dirty="0"/>
            </a:br>
            <a:r>
              <a:rPr lang="ru-RU" dirty="0"/>
              <a:t/>
            </a:r>
            <a:br>
              <a:rPr lang="ru-RU" dirty="0"/>
            </a:b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3" y="444694"/>
            <a:ext cx="5767419" cy="5767419"/>
          </a:xfrm>
          <a:prstGeom prst="rect">
            <a:avLst/>
          </a:prstGeom>
        </p:spPr>
      </p:pic>
    </p:spTree>
    <p:extLst>
      <p:ext uri="{BB962C8B-B14F-4D97-AF65-F5344CB8AC3E}">
        <p14:creationId xmlns:p14="http://schemas.microsoft.com/office/powerpoint/2010/main" val="1370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029" y="1488033"/>
            <a:ext cx="10058400" cy="1188720"/>
          </a:xfrm>
        </p:spPr>
        <p:txBody>
          <a:bodyPr>
            <a:normAutofit fontScale="90000"/>
          </a:bodyPr>
          <a:lstStyle/>
          <a:p>
            <a:pPr>
              <a:spcBef>
                <a:spcPts val="0"/>
              </a:spcBef>
            </a:pPr>
            <a:r>
              <a:rPr lang="ru-RU" dirty="0" err="1"/>
              <a:t>Основні</a:t>
            </a:r>
            <a:r>
              <a:rPr lang="ru-RU" dirty="0"/>
              <a:t> </a:t>
            </a:r>
            <a:r>
              <a:rPr lang="ru-RU" dirty="0" err="1"/>
              <a:t>особливості</a:t>
            </a:r>
            <a:r>
              <a:rPr lang="ru-RU" dirty="0"/>
              <a:t> </a:t>
            </a:r>
            <a:r>
              <a:rPr lang="ru-RU" dirty="0" err="1"/>
              <a:t>організації</a:t>
            </a:r>
            <a:r>
              <a:rPr lang="ru-RU" dirty="0"/>
              <a:t>, </a:t>
            </a:r>
            <a:r>
              <a:rPr lang="ru-RU" dirty="0" err="1"/>
              <a:t>що</a:t>
            </a:r>
            <a:r>
              <a:rPr lang="ru-RU" dirty="0"/>
              <a:t> </a:t>
            </a:r>
            <a:r>
              <a:rPr lang="ru-RU" dirty="0" err="1"/>
              <a:t>забезпечили</a:t>
            </a:r>
            <a:r>
              <a:rPr lang="ru-RU" dirty="0"/>
              <a:t> </a:t>
            </a:r>
            <a:r>
              <a:rPr lang="ru-RU" dirty="0" err="1"/>
              <a:t>пристосування</a:t>
            </a:r>
            <a:r>
              <a:rPr lang="ru-RU" dirty="0"/>
              <a:t> </a:t>
            </a:r>
            <a:r>
              <a:rPr lang="ru-RU" dirty="0" err="1"/>
              <a:t>павукоподібних</a:t>
            </a:r>
            <a:r>
              <a:rPr lang="ru-RU" dirty="0"/>
              <a:t> до </a:t>
            </a:r>
            <a:r>
              <a:rPr lang="ru-RU" dirty="0" err="1"/>
              <a:t>життя</a:t>
            </a:r>
            <a:r>
              <a:rPr lang="ru-RU" dirty="0"/>
              <a:t> на </a:t>
            </a:r>
            <a:r>
              <a:rPr lang="ru-RU" dirty="0" err="1"/>
              <a:t>суходолі</a:t>
            </a:r>
            <a:r>
              <a:rPr lang="ru-RU" dirty="0"/>
              <a:t>:</a:t>
            </a:r>
            <a:endParaRPr lang="ru-RU" sz="3600" b="0" i="0" dirty="0">
              <a:solidFill>
                <a:srgbClr val="C44475">
                  <a:lumMod val="75000"/>
                </a:srgbClr>
              </a:solidFill>
              <a:latin typeface="Cambria"/>
              <a:ea typeface="+mj-ea"/>
              <a:cs typeface="+mj-cs"/>
            </a:endParaRPr>
          </a:p>
        </p:txBody>
      </p:sp>
      <p:sp>
        <p:nvSpPr>
          <p:cNvPr id="3" name="Объект 2"/>
          <p:cNvSpPr>
            <a:spLocks noGrp="1"/>
          </p:cNvSpPr>
          <p:nvPr>
            <p:ph sz="half" idx="1"/>
          </p:nvPr>
        </p:nvSpPr>
        <p:spPr>
          <a:xfrm>
            <a:off x="1561563" y="3104925"/>
            <a:ext cx="9068873" cy="3397476"/>
          </a:xfrm>
        </p:spPr>
        <p:txBody>
          <a:bodyPr>
            <a:normAutofit/>
          </a:bodyPr>
          <a:lstStyle/>
          <a:p>
            <a:r>
              <a:rPr lang="ru-RU" dirty="0" err="1"/>
              <a:t>поява</a:t>
            </a:r>
            <a:r>
              <a:rPr lang="ru-RU" dirty="0"/>
              <a:t> «</a:t>
            </a:r>
            <a:r>
              <a:rPr lang="ru-RU" dirty="0" err="1"/>
              <a:t>легенів</a:t>
            </a:r>
            <a:r>
              <a:rPr lang="ru-RU" dirty="0"/>
              <a:t>» і </a:t>
            </a:r>
            <a:r>
              <a:rPr lang="ru-RU" dirty="0">
                <a:hlinkClick r:id="rId2" tooltip="Трахеї"/>
              </a:rPr>
              <a:t>трахей</a:t>
            </a:r>
            <a:r>
              <a:rPr lang="ru-RU" dirty="0"/>
              <a:t> — </a:t>
            </a:r>
            <a:r>
              <a:rPr lang="ru-RU" dirty="0" err="1"/>
              <a:t>органів</a:t>
            </a:r>
            <a:r>
              <a:rPr lang="ru-RU" dirty="0"/>
              <a:t> </a:t>
            </a:r>
            <a:r>
              <a:rPr lang="ru-RU" dirty="0" err="1"/>
              <a:t>дихання</a:t>
            </a:r>
            <a:r>
              <a:rPr lang="ru-RU" dirty="0"/>
              <a:t> </a:t>
            </a:r>
            <a:r>
              <a:rPr lang="ru-RU" dirty="0" err="1"/>
              <a:t>атмосферним</a:t>
            </a:r>
            <a:r>
              <a:rPr lang="ru-RU" dirty="0"/>
              <a:t> киснем;</a:t>
            </a:r>
          </a:p>
          <a:p>
            <a:r>
              <a:rPr lang="ru-RU" dirty="0" err="1"/>
              <a:t>воскові</a:t>
            </a:r>
            <a:r>
              <a:rPr lang="ru-RU" dirty="0"/>
              <a:t> </a:t>
            </a:r>
            <a:r>
              <a:rPr lang="ru-RU" dirty="0" err="1"/>
              <a:t>виділення</a:t>
            </a:r>
            <a:r>
              <a:rPr lang="ru-RU" dirty="0"/>
              <a:t> </a:t>
            </a:r>
            <a:r>
              <a:rPr lang="ru-RU" dirty="0" err="1">
                <a:hlinkClick r:id="rId3" tooltip="Кутикула безхребетних"/>
              </a:rPr>
              <a:t>кутикули</a:t>
            </a:r>
            <a:r>
              <a:rPr lang="ru-RU" dirty="0"/>
              <a:t>, </a:t>
            </a:r>
            <a:r>
              <a:rPr lang="ru-RU" dirty="0" err="1"/>
              <a:t>які</a:t>
            </a:r>
            <a:r>
              <a:rPr lang="ru-RU" dirty="0"/>
              <a:t> </a:t>
            </a:r>
            <a:r>
              <a:rPr lang="ru-RU" dirty="0" err="1"/>
              <a:t>перешкоджають</a:t>
            </a:r>
            <a:r>
              <a:rPr lang="ru-RU" dirty="0"/>
              <a:t> </a:t>
            </a:r>
            <a:r>
              <a:rPr lang="ru-RU" dirty="0" err="1"/>
              <a:t>випаровуванню</a:t>
            </a:r>
            <a:r>
              <a:rPr lang="ru-RU" dirty="0"/>
              <a:t> води;</a:t>
            </a:r>
          </a:p>
          <a:p>
            <a:r>
              <a:rPr lang="ru-RU" dirty="0" err="1"/>
              <a:t>зменшення</a:t>
            </a:r>
            <a:r>
              <a:rPr lang="ru-RU" dirty="0"/>
              <a:t> </a:t>
            </a:r>
            <a:r>
              <a:rPr lang="ru-RU" dirty="0" err="1"/>
              <a:t>розмірів</a:t>
            </a:r>
            <a:r>
              <a:rPr lang="ru-RU" dirty="0"/>
              <a:t> </a:t>
            </a:r>
            <a:r>
              <a:rPr lang="ru-RU" dirty="0" err="1"/>
              <a:t>тіла</a:t>
            </a:r>
            <a:r>
              <a:rPr lang="ru-RU" dirty="0"/>
              <a:t> для </a:t>
            </a:r>
            <a:r>
              <a:rPr lang="ru-RU" dirty="0" err="1"/>
              <a:t>обмеження</a:t>
            </a:r>
            <a:r>
              <a:rPr lang="ru-RU" dirty="0"/>
              <a:t> числа </a:t>
            </a:r>
            <a:r>
              <a:rPr lang="ru-RU" dirty="0" err="1"/>
              <a:t>линьок</a:t>
            </a:r>
            <a:r>
              <a:rPr lang="ru-RU" dirty="0"/>
              <a:t>;</a:t>
            </a:r>
          </a:p>
          <a:p>
            <a:r>
              <a:rPr lang="ru-RU" dirty="0" err="1"/>
              <a:t>розвиток</a:t>
            </a:r>
            <a:r>
              <a:rPr lang="ru-RU" dirty="0"/>
              <a:t> </a:t>
            </a:r>
            <a:r>
              <a:rPr lang="ru-RU" dirty="0" err="1">
                <a:hlinkClick r:id="rId4" tooltip="Статеві органи"/>
              </a:rPr>
              <a:t>копулятивних</a:t>
            </a:r>
            <a:r>
              <a:rPr lang="ru-RU" dirty="0">
                <a:hlinkClick r:id="rId4" tooltip="Статеві органи"/>
              </a:rPr>
              <a:t> </a:t>
            </a:r>
            <a:r>
              <a:rPr lang="ru-RU" dirty="0" err="1">
                <a:hlinkClick r:id="rId4" tooltip="Статеві органи"/>
              </a:rPr>
              <a:t>органів</a:t>
            </a:r>
            <a:r>
              <a:rPr lang="ru-RU" dirty="0"/>
              <a:t> і </a:t>
            </a:r>
            <a:r>
              <a:rPr lang="ru-RU" dirty="0" err="1"/>
              <a:t>внутрішнього</a:t>
            </a:r>
            <a:r>
              <a:rPr lang="ru-RU" dirty="0"/>
              <a:t> </a:t>
            </a:r>
            <a:r>
              <a:rPr lang="ru-RU" dirty="0" err="1">
                <a:hlinkClick r:id="rId5" tooltip="Запліднення"/>
              </a:rPr>
              <a:t>запліднення</a:t>
            </a:r>
            <a:r>
              <a:rPr lang="ru-RU" dirty="0"/>
              <a:t>.</a:t>
            </a:r>
          </a:p>
        </p:txBody>
      </p:sp>
      <p:sp>
        <p:nvSpPr>
          <p:cNvPr id="5" name="Скругленный прямоугольник 4"/>
          <p:cNvSpPr/>
          <p:nvPr/>
        </p:nvSpPr>
        <p:spPr>
          <a:xfrm>
            <a:off x="783771" y="304800"/>
            <a:ext cx="2873829" cy="7982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4000" dirty="0" smtClean="0">
                <a:solidFill>
                  <a:schemeClr val="accent5">
                    <a:lumMod val="75000"/>
                  </a:schemeClr>
                </a:solidFill>
              </a:rPr>
              <a:t>Отже…</a:t>
            </a:r>
            <a:endParaRPr lang="ru-RU" sz="4000" dirty="0">
              <a:solidFill>
                <a:schemeClr val="accent5">
                  <a:lumMod val="75000"/>
                </a:schemeClr>
              </a:solidFill>
            </a:endParaRPr>
          </a:p>
        </p:txBody>
      </p:sp>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0598" y="296213"/>
            <a:ext cx="6840828" cy="654565"/>
          </a:xfrm>
        </p:spPr>
        <p:txBody>
          <a:bodyPr>
            <a:normAutofit/>
          </a:bodyPr>
          <a:lstStyle/>
          <a:p>
            <a:pPr algn="l" defTabSz="914400">
              <a:lnSpc>
                <a:spcPct val="90000"/>
              </a:lnSpc>
              <a:spcBef>
                <a:spcPts val="0"/>
              </a:spcBef>
              <a:buNone/>
            </a:pPr>
            <a:r>
              <a:rPr lang="uk-UA" sz="3600" b="0" i="0" dirty="0" smtClean="0">
                <a:solidFill>
                  <a:srgbClr val="C44475">
                    <a:lumMod val="75000"/>
                  </a:srgbClr>
                </a:solidFill>
                <a:latin typeface="Cambria"/>
                <a:ea typeface="+mj-ea"/>
                <a:cs typeface="+mj-cs"/>
              </a:rPr>
              <a:t>Різноманітність павуків.</a:t>
            </a:r>
            <a:endParaRPr lang="ru-RU" sz="3600" b="0" i="0" dirty="0">
              <a:solidFill>
                <a:srgbClr val="C44475">
                  <a:lumMod val="75000"/>
                </a:srgbClr>
              </a:solidFill>
              <a:latin typeface="Cambria"/>
              <a:ea typeface="+mj-ea"/>
              <a:cs typeface="+mj-cs"/>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100" y="950778"/>
            <a:ext cx="10421824" cy="5398506"/>
          </a:xfrm>
        </p:spPr>
      </p:pic>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9779" y="432644"/>
            <a:ext cx="2780935" cy="760368"/>
          </a:xfrm>
        </p:spPr>
        <p:txBody>
          <a:bodyPr/>
          <a:lstStyle/>
          <a:p>
            <a:r>
              <a:rPr lang="uk-UA" dirty="0" smtClean="0"/>
              <a:t>Будова</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572" b="39013"/>
          <a:stretch/>
        </p:blipFill>
        <p:spPr>
          <a:xfrm>
            <a:off x="321972" y="0"/>
            <a:ext cx="3514647" cy="4962766"/>
          </a:xfrm>
          <a:prstGeom prst="rect">
            <a:avLst/>
          </a:prstGeom>
        </p:spPr>
      </p:pic>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15297" t="61686" r="1"/>
          <a:stretch/>
        </p:blipFill>
        <p:spPr>
          <a:xfrm>
            <a:off x="3026246" y="3596680"/>
            <a:ext cx="4263197" cy="326132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714" y="168884"/>
            <a:ext cx="3763463" cy="6141763"/>
          </a:xfrm>
          <a:prstGeom prst="rect">
            <a:avLst/>
          </a:prstGeom>
        </p:spPr>
      </p:pic>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16806" y="1080381"/>
            <a:ext cx="8978722" cy="5273218"/>
          </a:xfrm>
        </p:spPr>
      </p:pic>
      <p:sp>
        <p:nvSpPr>
          <p:cNvPr id="5" name="Текст 4"/>
          <p:cNvSpPr>
            <a:spLocks noGrp="1"/>
          </p:cNvSpPr>
          <p:nvPr>
            <p:ph type="body" sz="quarter" idx="3"/>
          </p:nvPr>
        </p:nvSpPr>
        <p:spPr>
          <a:xfrm>
            <a:off x="541986" y="343260"/>
            <a:ext cx="4800600" cy="737121"/>
          </a:xfrm>
        </p:spPr>
        <p:txBody>
          <a:bodyPr>
            <a:normAutofit/>
          </a:bodyPr>
          <a:lstStyle/>
          <a:p>
            <a:r>
              <a:rPr lang="uk-UA" sz="3600" dirty="0" smtClean="0"/>
              <a:t>Внутрішня будова</a:t>
            </a:r>
            <a:endParaRPr lang="ru-RU" sz="3600" dirty="0"/>
          </a:p>
        </p:txBody>
      </p:sp>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descr="Радиальная Венна" title="SmartArt"/>
          <p:cNvGraphicFramePr>
            <a:graphicFrameLocks noGrp="1"/>
          </p:cNvGraphicFramePr>
          <p:nvPr>
            <p:ph sz="half" idx="2"/>
            <p:extLst>
              <p:ext uri="{D42A27DB-BD31-4B8C-83A1-F6EECF244321}">
                <p14:modId xmlns:p14="http://schemas.microsoft.com/office/powerpoint/2010/main" val="2944039715"/>
              </p:ext>
            </p:extLst>
          </p:nvPr>
        </p:nvGraphicFramePr>
        <p:xfrm>
          <a:off x="201768" y="141668"/>
          <a:ext cx="11990231" cy="631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3287245" y="0"/>
            <a:ext cx="2413100" cy="2233107"/>
            <a:chOff x="4852932" y="-141667"/>
            <a:chExt cx="2413100" cy="2233107"/>
          </a:xfrm>
        </p:grpSpPr>
        <p:sp>
          <p:nvSpPr>
            <p:cNvPr id="4" name="Овал 3"/>
            <p:cNvSpPr/>
            <p:nvPr/>
          </p:nvSpPr>
          <p:spPr>
            <a:xfrm>
              <a:off x="4852932" y="-141667"/>
              <a:ext cx="2413100" cy="223310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5" name="Овал 4"/>
            <p:cNvSpPr/>
            <p:nvPr/>
          </p:nvSpPr>
          <p:spPr>
            <a:xfrm>
              <a:off x="5206322" y="185364"/>
              <a:ext cx="1706320" cy="15790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914400">
                <a:lnSpc>
                  <a:spcPct val="90000"/>
                </a:lnSpc>
                <a:spcBef>
                  <a:spcPct val="0"/>
                </a:spcBef>
                <a:spcAft>
                  <a:spcPct val="35000"/>
                </a:spcAft>
                <a:buNone/>
              </a:pPr>
              <a:r>
                <a:rPr lang="uk-UA" sz="2800" b="0" i="0" kern="1200" noProof="0" dirty="0" smtClean="0">
                  <a:latin typeface="Cambria"/>
                  <a:ea typeface="+mn-ea"/>
                  <a:cs typeface="+mn-cs"/>
                </a:rPr>
                <a:t>Нервова</a:t>
              </a:r>
              <a:endParaRPr lang="ru-RU" sz="2800" b="0" i="0" kern="1200" noProof="0" dirty="0">
                <a:latin typeface="Cambria"/>
                <a:ea typeface="+mn-ea"/>
                <a:cs typeface="+mn-cs"/>
              </a:endParaRPr>
            </a:p>
          </p:txBody>
        </p:sp>
      </p:grpSp>
      <p:grpSp>
        <p:nvGrpSpPr>
          <p:cNvPr id="6" name="Группа 5"/>
          <p:cNvGrpSpPr/>
          <p:nvPr/>
        </p:nvGrpSpPr>
        <p:grpSpPr>
          <a:xfrm>
            <a:off x="4065432" y="1253294"/>
            <a:ext cx="8126568" cy="5756856"/>
            <a:chOff x="5296545" y="291449"/>
            <a:chExt cx="2413100" cy="2233107"/>
          </a:xfrm>
        </p:grpSpPr>
        <p:sp>
          <p:nvSpPr>
            <p:cNvPr id="7" name="Овал 6"/>
            <p:cNvSpPr/>
            <p:nvPr/>
          </p:nvSpPr>
          <p:spPr>
            <a:xfrm>
              <a:off x="5296545" y="291449"/>
              <a:ext cx="2413100" cy="2233107"/>
            </a:xfrm>
            <a:prstGeom prst="ellipse">
              <a:avLst/>
            </a:prstGeom>
            <a:ln>
              <a:solidFill>
                <a:schemeClr val="bg1"/>
              </a:solidFill>
            </a:ln>
          </p:spPr>
          <p:style>
            <a:lnRef idx="1">
              <a:schemeClr val="accent5"/>
            </a:lnRef>
            <a:fillRef idx="2">
              <a:schemeClr val="accent5"/>
            </a:fillRef>
            <a:effectRef idx="1">
              <a:schemeClr val="accent5"/>
            </a:effectRef>
            <a:fontRef idx="minor">
              <a:schemeClr val="dk1"/>
            </a:fontRef>
          </p:style>
        </p:sp>
        <p:sp>
          <p:nvSpPr>
            <p:cNvPr id="8" name="Овал 4"/>
            <p:cNvSpPr/>
            <p:nvPr/>
          </p:nvSpPr>
          <p:spPr>
            <a:xfrm>
              <a:off x="5684353" y="515827"/>
              <a:ext cx="1706320" cy="15790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a:lnSpc>
                  <a:spcPct val="90000"/>
                </a:lnSpc>
                <a:spcBef>
                  <a:spcPct val="0"/>
                </a:spcBef>
                <a:spcAft>
                  <a:spcPct val="35000"/>
                </a:spcAft>
              </a:pPr>
              <a:r>
                <a:rPr lang="ru-RU" sz="2800" dirty="0" err="1"/>
                <a:t>Нервова</a:t>
              </a:r>
              <a:r>
                <a:rPr lang="ru-RU" sz="2800" dirty="0"/>
                <a:t> система </a:t>
              </a:r>
              <a:r>
                <a:rPr lang="ru-RU" sz="2800" dirty="0" err="1"/>
                <a:t>характеризується</a:t>
              </a:r>
              <a:r>
                <a:rPr lang="ru-RU" sz="2800" dirty="0"/>
                <a:t> </a:t>
              </a:r>
              <a:r>
                <a:rPr lang="ru-RU" sz="2800" dirty="0" err="1"/>
                <a:t>подальшою</a:t>
              </a:r>
              <a:r>
                <a:rPr lang="ru-RU" sz="2800" dirty="0"/>
                <a:t> </a:t>
              </a:r>
              <a:r>
                <a:rPr lang="ru-RU" sz="2800" dirty="0" err="1"/>
                <a:t>концентрацією</a:t>
              </a:r>
              <a:r>
                <a:rPr lang="ru-RU" sz="2800" dirty="0"/>
                <a:t> </a:t>
              </a:r>
              <a:r>
                <a:rPr lang="ru-RU" sz="2800" dirty="0" err="1"/>
                <a:t>нервових</a:t>
              </a:r>
              <a:r>
                <a:rPr lang="ru-RU" sz="2800" dirty="0"/>
                <a:t> </a:t>
              </a:r>
              <a:r>
                <a:rPr lang="ru-RU" sz="2800" dirty="0" err="1"/>
                <a:t>вузлів</a:t>
              </a:r>
              <a:r>
                <a:rPr lang="ru-RU" sz="2800" dirty="0"/>
                <a:t>. У </a:t>
              </a:r>
              <a:r>
                <a:rPr lang="ru-RU" sz="2800" dirty="0" err="1"/>
                <a:t>павуків</a:t>
              </a:r>
              <a:r>
                <a:rPr lang="ru-RU" sz="2800" dirty="0"/>
                <a:t> у </a:t>
              </a:r>
              <a:r>
                <a:rPr lang="ru-RU" sz="2800" dirty="0" err="1"/>
                <a:t>передньому</a:t>
              </a:r>
              <a:r>
                <a:rPr lang="ru-RU" sz="2800" dirty="0"/>
                <a:t> </a:t>
              </a:r>
              <a:r>
                <a:rPr lang="ru-RU" sz="2800" dirty="0" err="1"/>
                <a:t>відділі</a:t>
              </a:r>
              <a:r>
                <a:rPr lang="ru-RU" sz="2800" dirty="0"/>
                <a:t> головогрудей </a:t>
              </a:r>
              <a:r>
                <a:rPr lang="ru-RU" sz="2800" dirty="0" err="1"/>
                <a:t>виникає</a:t>
              </a:r>
              <a:r>
                <a:rPr lang="ru-RU" sz="2800" dirty="0"/>
                <a:t> </a:t>
              </a:r>
              <a:r>
                <a:rPr lang="ru-RU" sz="2800" dirty="0" err="1"/>
                <a:t>єдине</a:t>
              </a:r>
              <a:r>
                <a:rPr lang="ru-RU" sz="2800" dirty="0"/>
                <a:t> </a:t>
              </a:r>
              <a:r>
                <a:rPr lang="ru-RU" sz="2800" dirty="0" err="1"/>
                <a:t>скупчення</a:t>
              </a:r>
              <a:r>
                <a:rPr lang="ru-RU" sz="2800" dirty="0"/>
                <a:t> </a:t>
              </a:r>
              <a:r>
                <a:rPr lang="ru-RU" sz="2800" dirty="0" err="1">
                  <a:hlinkClick r:id="rId2" tooltip="Нейрон"/>
                </a:rPr>
                <a:t>нейронів</a:t>
              </a:r>
              <a:r>
                <a:rPr lang="ru-RU" sz="2800" dirty="0"/>
                <a:t> — </a:t>
              </a:r>
              <a:r>
                <a:rPr lang="ru-RU" sz="2800" dirty="0" err="1"/>
                <a:t>головогрудна</a:t>
              </a:r>
              <a:r>
                <a:rPr lang="ru-RU" sz="2800" dirty="0"/>
                <a:t> </a:t>
              </a:r>
              <a:r>
                <a:rPr lang="ru-RU" sz="2800" dirty="0" err="1"/>
                <a:t>нервова</a:t>
              </a:r>
              <a:r>
                <a:rPr lang="ru-RU" sz="2800" dirty="0"/>
                <a:t> </a:t>
              </a:r>
              <a:r>
                <a:rPr lang="ru-RU" sz="2800" dirty="0" err="1"/>
                <a:t>маса</a:t>
              </a:r>
              <a:r>
                <a:rPr lang="ru-RU" sz="2800" dirty="0"/>
                <a:t>. З </a:t>
              </a:r>
              <a:r>
                <a:rPr lang="ru-RU" sz="2800" dirty="0" err="1"/>
                <a:t>органів</a:t>
              </a:r>
              <a:r>
                <a:rPr lang="ru-RU" sz="2800" dirty="0"/>
                <a:t> </a:t>
              </a:r>
              <a:r>
                <a:rPr lang="ru-RU" sz="2800" dirty="0" err="1"/>
                <a:t>чуттів</a:t>
              </a:r>
              <a:r>
                <a:rPr lang="ru-RU" sz="2800" dirty="0"/>
                <a:t> </a:t>
              </a:r>
              <a:r>
                <a:rPr lang="ru-RU" sz="2800" dirty="0" err="1"/>
                <a:t>розвинені</a:t>
              </a:r>
              <a:r>
                <a:rPr lang="ru-RU" sz="2800" dirty="0"/>
                <a:t> </a:t>
              </a:r>
              <a:r>
                <a:rPr lang="ru-RU" sz="2800" dirty="0" err="1">
                  <a:hlinkClick r:id="rId3" tooltip="Дотик"/>
                </a:rPr>
                <a:t>дотик</a:t>
              </a:r>
              <a:r>
                <a:rPr lang="ru-RU" sz="2800" dirty="0"/>
                <a:t> (</a:t>
              </a:r>
              <a:r>
                <a:rPr lang="ru-RU" sz="2800" dirty="0" err="1"/>
                <a:t>чутливі</a:t>
              </a:r>
              <a:r>
                <a:rPr lang="ru-RU" sz="2800" dirty="0"/>
                <a:t> волоски на </a:t>
              </a:r>
              <a:r>
                <a:rPr lang="ru-RU" sz="2800" dirty="0" err="1"/>
                <a:t>тілі</a:t>
              </a:r>
              <a:r>
                <a:rPr lang="ru-RU" sz="2800" dirty="0"/>
                <a:t> та </a:t>
              </a:r>
              <a:r>
                <a:rPr lang="ru-RU" sz="2800" dirty="0" err="1"/>
                <a:t>кінцівках</a:t>
              </a:r>
              <a:r>
                <a:rPr lang="ru-RU" sz="2800" dirty="0"/>
                <a:t>) і </a:t>
              </a:r>
              <a:r>
                <a:rPr lang="ru-RU" sz="2800" dirty="0">
                  <a:hlinkClick r:id="rId4" tooltip="Нюх"/>
                </a:rPr>
                <a:t>нюх</a:t>
              </a:r>
              <a:r>
                <a:rPr lang="ru-RU" sz="2800" dirty="0"/>
                <a:t>. </a:t>
              </a:r>
              <a:r>
                <a:rPr lang="ru-RU" sz="2800" dirty="0" err="1">
                  <a:hlinkClick r:id="rId5" tooltip="Зір"/>
                </a:rPr>
                <a:t>Зір</a:t>
              </a:r>
              <a:r>
                <a:rPr lang="ru-RU" sz="2800" dirty="0"/>
                <a:t> </a:t>
              </a:r>
              <a:r>
                <a:rPr lang="ru-RU" sz="2800" dirty="0" err="1"/>
                <a:t>дуже</a:t>
              </a:r>
              <a:r>
                <a:rPr lang="ru-RU" sz="2800" dirty="0"/>
                <a:t> </a:t>
              </a:r>
              <a:r>
                <a:rPr lang="ru-RU" sz="2800" dirty="0" err="1"/>
                <a:t>слабкий</a:t>
              </a:r>
              <a:r>
                <a:rPr lang="ru-RU" sz="2800" dirty="0"/>
                <a:t>, є </a:t>
              </a:r>
              <a:r>
                <a:rPr lang="ru-RU" sz="2800" dirty="0" err="1"/>
                <a:t>декілька</a:t>
              </a:r>
              <a:r>
                <a:rPr lang="ru-RU" sz="2800" dirty="0"/>
                <a:t> пар </a:t>
              </a:r>
              <a:r>
                <a:rPr lang="ru-RU" sz="2800" dirty="0" err="1"/>
                <a:t>простих</a:t>
              </a:r>
              <a:r>
                <a:rPr lang="ru-RU" sz="2800" dirty="0"/>
                <a:t> </a:t>
              </a:r>
              <a:r>
                <a:rPr lang="ru-RU" sz="2800" dirty="0" err="1"/>
                <a:t>очок</a:t>
              </a:r>
              <a:r>
                <a:rPr lang="ru-RU" sz="2800" dirty="0"/>
                <a:t>.</a:t>
              </a:r>
              <a:endParaRPr lang="ru-RU" sz="2800" b="0" i="0" kern="1200" noProof="0" dirty="0">
                <a:latin typeface="Cambria"/>
                <a:ea typeface="+mn-ea"/>
                <a:cs typeface="+mn-cs"/>
              </a:endParaRPr>
            </a:p>
          </p:txBody>
        </p:sp>
      </p:grpSp>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06" y="0"/>
            <a:ext cx="2827673" cy="6867208"/>
          </a:xfrm>
          <a:prstGeom prst="rect">
            <a:avLst/>
          </a:prstGeom>
        </p:spPr>
      </p:pic>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l="-307" t="20134" r="13613" b="23592"/>
          <a:stretch/>
        </p:blipFill>
        <p:spPr>
          <a:xfrm>
            <a:off x="353390" y="3256109"/>
            <a:ext cx="10637952" cy="2949262"/>
          </a:xfrm>
          <a:prstGeom prst="rect">
            <a:avLst/>
          </a:prstGeom>
        </p:spPr>
      </p:pic>
      <p:grpSp>
        <p:nvGrpSpPr>
          <p:cNvPr id="2" name="Группа 1"/>
          <p:cNvGrpSpPr/>
          <p:nvPr/>
        </p:nvGrpSpPr>
        <p:grpSpPr>
          <a:xfrm>
            <a:off x="401379" y="403737"/>
            <a:ext cx="2413100" cy="2233107"/>
            <a:chOff x="6829632" y="1043198"/>
            <a:chExt cx="2413100" cy="2233107"/>
          </a:xfrm>
        </p:grpSpPr>
        <p:sp>
          <p:nvSpPr>
            <p:cNvPr id="3" name="Овал 2"/>
            <p:cNvSpPr/>
            <p:nvPr/>
          </p:nvSpPr>
          <p:spPr>
            <a:xfrm>
              <a:off x="6829632" y="1043198"/>
              <a:ext cx="2413100" cy="223310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4" name="Овал 4"/>
            <p:cNvSpPr/>
            <p:nvPr/>
          </p:nvSpPr>
          <p:spPr>
            <a:xfrm>
              <a:off x="7183022" y="1370229"/>
              <a:ext cx="1706320" cy="15790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0" i="0" kern="1200" noProof="0" dirty="0" smtClean="0">
                  <a:latin typeface="Cambria"/>
                  <a:ea typeface="+mn-ea"/>
                  <a:cs typeface="+mn-cs"/>
                </a:rPr>
                <a:t>Видільна</a:t>
              </a:r>
              <a:endParaRPr lang="ru-RU" sz="2400" b="0" i="0" kern="1200" noProof="0" dirty="0">
                <a:latin typeface="Cambria"/>
                <a:ea typeface="+mn-ea"/>
                <a:cs typeface="+mn-cs"/>
              </a:endParaRPr>
            </a:p>
          </p:txBody>
        </p:sp>
      </p:grpSp>
      <p:grpSp>
        <p:nvGrpSpPr>
          <p:cNvPr id="5" name="Группа 4"/>
          <p:cNvGrpSpPr/>
          <p:nvPr/>
        </p:nvGrpSpPr>
        <p:grpSpPr>
          <a:xfrm>
            <a:off x="2949262" y="90153"/>
            <a:ext cx="9242738" cy="4623516"/>
            <a:chOff x="4722238" y="4325235"/>
            <a:chExt cx="2648767" cy="2233107"/>
          </a:xfrm>
        </p:grpSpPr>
        <p:sp>
          <p:nvSpPr>
            <p:cNvPr id="6" name="Овал 5"/>
            <p:cNvSpPr/>
            <p:nvPr/>
          </p:nvSpPr>
          <p:spPr>
            <a:xfrm>
              <a:off x="4722238" y="4325235"/>
              <a:ext cx="2648767" cy="223310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7" name="Овал 4"/>
            <p:cNvSpPr/>
            <p:nvPr/>
          </p:nvSpPr>
          <p:spPr>
            <a:xfrm>
              <a:off x="5110141" y="4652266"/>
              <a:ext cx="1872961" cy="15790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a:lnSpc>
                  <a:spcPct val="90000"/>
                </a:lnSpc>
                <a:spcBef>
                  <a:spcPct val="0"/>
                </a:spcBef>
                <a:spcAft>
                  <a:spcPct val="35000"/>
                </a:spcAft>
              </a:pPr>
              <a:r>
                <a:rPr lang="ru-RU" sz="2400" dirty="0">
                  <a:solidFill>
                    <a:srgbClr val="002060"/>
                  </a:solidFill>
                </a:rPr>
                <a:t>Система </a:t>
              </a:r>
              <a:r>
                <a:rPr lang="ru-RU" sz="2400" dirty="0" err="1">
                  <a:solidFill>
                    <a:srgbClr val="002060"/>
                  </a:solidFill>
                </a:rPr>
                <a:t>виділення</a:t>
              </a:r>
              <a:r>
                <a:rPr lang="ru-RU" sz="2400" dirty="0">
                  <a:solidFill>
                    <a:srgbClr val="002060"/>
                  </a:solidFill>
                </a:rPr>
                <a:t> представлена </a:t>
              </a:r>
              <a:r>
                <a:rPr lang="ru-RU" sz="2400" dirty="0" err="1">
                  <a:solidFill>
                    <a:schemeClr val="tx2"/>
                  </a:solidFill>
                  <a:hlinkClick r:id="rId3" tooltip="Мальпігієві судини"/>
                </a:rPr>
                <a:t>мальпігієвими</a:t>
              </a:r>
              <a:r>
                <a:rPr lang="ru-RU" sz="2400" dirty="0">
                  <a:solidFill>
                    <a:schemeClr val="tx2"/>
                  </a:solidFill>
                  <a:hlinkClick r:id="rId3" tooltip="Мальпігієві судини"/>
                </a:rPr>
                <a:t> </a:t>
              </a:r>
              <a:r>
                <a:rPr lang="ru-RU" sz="2400" dirty="0" err="1">
                  <a:solidFill>
                    <a:schemeClr val="tx2"/>
                  </a:solidFill>
                  <a:hlinkClick r:id="rId3" tooltip="Мальпігієві судини"/>
                </a:rPr>
                <a:t>судинами</a:t>
              </a:r>
              <a:r>
                <a:rPr lang="ru-RU" sz="2400" dirty="0">
                  <a:solidFill>
                    <a:srgbClr val="002060"/>
                  </a:solidFill>
                </a:rPr>
                <a:t> — </a:t>
              </a:r>
              <a:r>
                <a:rPr lang="ru-RU" sz="2400" dirty="0" err="1">
                  <a:solidFill>
                    <a:srgbClr val="002060"/>
                  </a:solidFill>
                </a:rPr>
                <a:t>сліпими</a:t>
              </a:r>
              <a:r>
                <a:rPr lang="ru-RU" sz="2400" dirty="0">
                  <a:solidFill>
                    <a:srgbClr val="002060"/>
                  </a:solidFill>
                </a:rPr>
                <a:t> </a:t>
              </a:r>
              <a:r>
                <a:rPr lang="ru-RU" sz="2400" dirty="0" err="1">
                  <a:solidFill>
                    <a:srgbClr val="002060"/>
                  </a:solidFill>
                </a:rPr>
                <a:t>виростами</a:t>
              </a:r>
              <a:r>
                <a:rPr lang="ru-RU" sz="2400" dirty="0">
                  <a:solidFill>
                    <a:srgbClr val="002060"/>
                  </a:solidFill>
                </a:rPr>
                <a:t> </a:t>
              </a:r>
              <a:r>
                <a:rPr lang="ru-RU" sz="2400" dirty="0" err="1">
                  <a:solidFill>
                    <a:srgbClr val="002060"/>
                  </a:solidFill>
                  <a:hlinkClick r:id="rId4" tooltip="Кишківник"/>
                </a:rPr>
                <a:t>кишківника</a:t>
              </a:r>
              <a:r>
                <a:rPr lang="ru-RU" sz="2400" dirty="0">
                  <a:solidFill>
                    <a:srgbClr val="002060"/>
                  </a:solidFill>
                </a:rPr>
                <a:t>. У </a:t>
              </a:r>
              <a:r>
                <a:rPr lang="ru-RU" sz="2400" dirty="0" err="1">
                  <a:solidFill>
                    <a:srgbClr val="002060"/>
                  </a:solidFill>
                </a:rPr>
                <a:t>їхніх</a:t>
              </a:r>
              <a:r>
                <a:rPr lang="ru-RU" sz="2400" dirty="0">
                  <a:solidFill>
                    <a:srgbClr val="002060"/>
                  </a:solidFill>
                </a:rPr>
                <a:t> </a:t>
              </a:r>
              <a:r>
                <a:rPr lang="ru-RU" sz="2400" dirty="0" err="1">
                  <a:solidFill>
                    <a:srgbClr val="002060"/>
                  </a:solidFill>
                </a:rPr>
                <a:t>клітинах</a:t>
              </a:r>
              <a:r>
                <a:rPr lang="ru-RU" sz="2400" dirty="0">
                  <a:solidFill>
                    <a:srgbClr val="002060"/>
                  </a:solidFill>
                </a:rPr>
                <a:t> </a:t>
              </a:r>
              <a:r>
                <a:rPr lang="ru-RU" sz="2400" dirty="0" err="1">
                  <a:solidFill>
                    <a:srgbClr val="002060"/>
                  </a:solidFill>
                </a:rPr>
                <a:t>накопичуються</a:t>
              </a:r>
              <a:r>
                <a:rPr lang="ru-RU" sz="2400" dirty="0">
                  <a:solidFill>
                    <a:srgbClr val="002060"/>
                  </a:solidFill>
                </a:rPr>
                <a:t> </a:t>
              </a:r>
              <a:r>
                <a:rPr lang="ru-RU" sz="2400" dirty="0" err="1">
                  <a:solidFill>
                    <a:srgbClr val="002060"/>
                  </a:solidFill>
                  <a:hlinkClick r:id="rId5" tooltip="Екскрети (ще не написана)"/>
                </a:rPr>
                <a:t>екскрети</a:t>
              </a:r>
              <a:r>
                <a:rPr lang="ru-RU" sz="2400" dirty="0">
                  <a:solidFill>
                    <a:srgbClr val="002060"/>
                  </a:solidFill>
                </a:rPr>
                <a:t>. </a:t>
              </a:r>
              <a:r>
                <a:rPr lang="ru-RU" sz="2400" dirty="0" err="1">
                  <a:solidFill>
                    <a:srgbClr val="002060"/>
                  </a:solidFill>
                </a:rPr>
                <a:t>Речовини</a:t>
              </a:r>
              <a:r>
                <a:rPr lang="ru-RU" sz="2400" dirty="0">
                  <a:solidFill>
                    <a:srgbClr val="002060"/>
                  </a:solidFill>
                </a:rPr>
                <a:t>, </a:t>
              </a:r>
              <a:r>
                <a:rPr lang="ru-RU" sz="2400" dirty="0" err="1">
                  <a:solidFill>
                    <a:srgbClr val="002060"/>
                  </a:solidFill>
                </a:rPr>
                <a:t>що</a:t>
              </a:r>
              <a:r>
                <a:rPr lang="ru-RU" sz="2400" dirty="0">
                  <a:solidFill>
                    <a:srgbClr val="002060"/>
                  </a:solidFill>
                </a:rPr>
                <a:t> </a:t>
              </a:r>
              <a:r>
                <a:rPr lang="ru-RU" sz="2400" dirty="0" err="1">
                  <a:solidFill>
                    <a:srgbClr val="002060"/>
                  </a:solidFill>
                </a:rPr>
                <a:t>виділяються</a:t>
              </a:r>
              <a:r>
                <a:rPr lang="ru-RU" sz="2400" dirty="0">
                  <a:solidFill>
                    <a:srgbClr val="002060"/>
                  </a:solidFill>
                </a:rPr>
                <a:t>, </a:t>
              </a:r>
              <a:r>
                <a:rPr lang="ru-RU" sz="2400" dirty="0" err="1">
                  <a:solidFill>
                    <a:srgbClr val="002060"/>
                  </a:solidFill>
                </a:rPr>
                <a:t>заздалегідь</a:t>
              </a:r>
              <a:r>
                <a:rPr lang="ru-RU" sz="2400" dirty="0">
                  <a:solidFill>
                    <a:srgbClr val="002060"/>
                  </a:solidFill>
                </a:rPr>
                <a:t> </a:t>
              </a:r>
              <a:r>
                <a:rPr lang="ru-RU" sz="2400" dirty="0" err="1">
                  <a:solidFill>
                    <a:srgbClr val="002060"/>
                  </a:solidFill>
                </a:rPr>
                <a:t>зневоднюються</a:t>
              </a:r>
              <a:r>
                <a:rPr lang="ru-RU" sz="2400" dirty="0">
                  <a:solidFill>
                    <a:srgbClr val="002060"/>
                  </a:solidFill>
                </a:rPr>
                <a:t>, </a:t>
              </a:r>
              <a:r>
                <a:rPr lang="ru-RU" sz="2400" dirty="0" err="1">
                  <a:solidFill>
                    <a:srgbClr val="002060"/>
                  </a:solidFill>
                </a:rPr>
                <a:t>щоб</a:t>
              </a:r>
              <a:r>
                <a:rPr lang="ru-RU" sz="2400" dirty="0">
                  <a:solidFill>
                    <a:srgbClr val="002060"/>
                  </a:solidFill>
                </a:rPr>
                <a:t> </a:t>
              </a:r>
              <a:r>
                <a:rPr lang="ru-RU" sz="2400" dirty="0" err="1">
                  <a:solidFill>
                    <a:srgbClr val="002060"/>
                  </a:solidFill>
                </a:rPr>
                <a:t>уникнути</a:t>
              </a:r>
              <a:r>
                <a:rPr lang="ru-RU" sz="2400" dirty="0">
                  <a:solidFill>
                    <a:srgbClr val="002060"/>
                  </a:solidFill>
                </a:rPr>
                <a:t> </a:t>
              </a:r>
              <a:r>
                <a:rPr lang="ru-RU" sz="2400" dirty="0" err="1">
                  <a:solidFill>
                    <a:srgbClr val="002060"/>
                  </a:solidFill>
                </a:rPr>
                <a:t>втрати</a:t>
              </a:r>
              <a:r>
                <a:rPr lang="ru-RU" sz="2400" dirty="0">
                  <a:solidFill>
                    <a:srgbClr val="002060"/>
                  </a:solidFill>
                </a:rPr>
                <a:t> води. У </a:t>
              </a:r>
              <a:r>
                <a:rPr lang="ru-RU" sz="2400" dirty="0" err="1">
                  <a:solidFill>
                    <a:srgbClr val="002060"/>
                  </a:solidFill>
                </a:rPr>
                <a:t>деяких</a:t>
              </a:r>
              <a:r>
                <a:rPr lang="ru-RU" sz="2400" dirty="0">
                  <a:solidFill>
                    <a:srgbClr val="002060"/>
                  </a:solidFill>
                </a:rPr>
                <a:t> </a:t>
              </a:r>
              <a:r>
                <a:rPr lang="ru-RU" sz="2400" dirty="0" err="1">
                  <a:solidFill>
                    <a:srgbClr val="002060"/>
                  </a:solidFill>
                </a:rPr>
                <a:t>примітивних</a:t>
              </a:r>
              <a:r>
                <a:rPr lang="ru-RU" sz="2400" dirty="0">
                  <a:solidFill>
                    <a:srgbClr val="002060"/>
                  </a:solidFill>
                </a:rPr>
                <a:t> </a:t>
              </a:r>
              <a:r>
                <a:rPr lang="ru-RU" sz="2400" dirty="0" err="1">
                  <a:solidFill>
                    <a:srgbClr val="002060"/>
                  </a:solidFill>
                </a:rPr>
                <a:t>павукоподібних</a:t>
              </a:r>
              <a:r>
                <a:rPr lang="ru-RU" sz="2400" dirty="0">
                  <a:solidFill>
                    <a:srgbClr val="002060"/>
                  </a:solidFill>
                </a:rPr>
                <a:t> як </a:t>
              </a:r>
              <a:r>
                <a:rPr lang="ru-RU" sz="2400" dirty="0" err="1">
                  <a:solidFill>
                    <a:srgbClr val="002060"/>
                  </a:solidFill>
                </a:rPr>
                <a:t>органи</a:t>
              </a:r>
              <a:r>
                <a:rPr lang="ru-RU" sz="2400" dirty="0">
                  <a:solidFill>
                    <a:srgbClr val="002060"/>
                  </a:solidFill>
                </a:rPr>
                <a:t> </a:t>
              </a:r>
              <a:r>
                <a:rPr lang="ru-RU" sz="2400" dirty="0" err="1">
                  <a:solidFill>
                    <a:srgbClr val="002060"/>
                  </a:solidFill>
                </a:rPr>
                <a:t>виділення</a:t>
              </a:r>
              <a:r>
                <a:rPr lang="ru-RU" sz="2400" dirty="0">
                  <a:solidFill>
                    <a:srgbClr val="002060"/>
                  </a:solidFill>
                </a:rPr>
                <a:t> </a:t>
              </a:r>
              <a:r>
                <a:rPr lang="ru-RU" sz="2400" dirty="0" err="1" smtClean="0">
                  <a:solidFill>
                    <a:srgbClr val="002060"/>
                  </a:solidFill>
                </a:rPr>
                <a:t>збереглися</a:t>
              </a:r>
              <a:r>
                <a:rPr lang="ru-RU" sz="2400" dirty="0" smtClean="0">
                  <a:solidFill>
                    <a:srgbClr val="002060"/>
                  </a:solidFill>
                </a:rPr>
                <a:t> </a:t>
              </a:r>
              <a:r>
                <a:rPr lang="ru-RU" sz="2400" dirty="0" err="1" smtClean="0">
                  <a:solidFill>
                    <a:srgbClr val="002060"/>
                  </a:solidFill>
                  <a:hlinkClick r:id="rId6" tooltip="Рудименти"/>
                </a:rPr>
                <a:t>рудименти</a:t>
              </a:r>
              <a:r>
                <a:rPr lang="ru-RU" sz="2400" dirty="0">
                  <a:solidFill>
                    <a:srgbClr val="002060"/>
                  </a:solidFill>
                </a:rPr>
                <a:t> </a:t>
              </a:r>
              <a:r>
                <a:rPr lang="ru-RU" sz="2400" dirty="0" err="1">
                  <a:solidFill>
                    <a:srgbClr val="002060"/>
                  </a:solidFill>
                  <a:hlinkClick r:id="rId7" tooltip="Метанефридії"/>
                </a:rPr>
                <a:t>метанефридіїв</a:t>
              </a:r>
              <a:r>
                <a:rPr lang="ru-RU" sz="2400" dirty="0">
                  <a:solidFill>
                    <a:srgbClr val="002060"/>
                  </a:solidFill>
                </a:rPr>
                <a:t>. </a:t>
              </a:r>
              <a:r>
                <a:rPr lang="ru-RU" sz="2400" dirty="0" err="1">
                  <a:solidFill>
                    <a:srgbClr val="002060"/>
                  </a:solidFill>
                </a:rPr>
                <a:t>Шкідливі</a:t>
              </a:r>
              <a:r>
                <a:rPr lang="ru-RU" sz="2400" dirty="0">
                  <a:solidFill>
                    <a:srgbClr val="002060"/>
                  </a:solidFill>
                </a:rPr>
                <a:t> </a:t>
              </a:r>
              <a:r>
                <a:rPr lang="ru-RU" sz="2400" dirty="0" err="1">
                  <a:solidFill>
                    <a:srgbClr val="002060"/>
                  </a:solidFill>
                </a:rPr>
                <a:t>речовини</a:t>
              </a:r>
              <a:r>
                <a:rPr lang="ru-RU" sz="2400" dirty="0">
                  <a:solidFill>
                    <a:srgbClr val="002060"/>
                  </a:solidFill>
                </a:rPr>
                <a:t> з </a:t>
              </a:r>
              <a:r>
                <a:rPr lang="ru-RU" sz="2400" dirty="0" err="1">
                  <a:solidFill>
                    <a:srgbClr val="002060"/>
                  </a:solidFill>
                </a:rPr>
                <a:t>гемолімфи</a:t>
              </a:r>
              <a:r>
                <a:rPr lang="ru-RU" sz="2400" dirty="0">
                  <a:solidFill>
                    <a:srgbClr val="002060"/>
                  </a:solidFill>
                </a:rPr>
                <a:t> </a:t>
              </a:r>
              <a:r>
                <a:rPr lang="ru-RU" sz="2400" dirty="0" err="1">
                  <a:solidFill>
                    <a:srgbClr val="002060"/>
                  </a:solidFill>
                </a:rPr>
                <a:t>надходять</a:t>
              </a:r>
              <a:r>
                <a:rPr lang="ru-RU" sz="2400" dirty="0">
                  <a:solidFill>
                    <a:srgbClr val="002060"/>
                  </a:solidFill>
                </a:rPr>
                <a:t> у </a:t>
              </a:r>
              <a:r>
                <a:rPr lang="ru-RU" sz="2400" dirty="0" err="1">
                  <a:solidFill>
                    <a:srgbClr val="002060"/>
                  </a:solidFill>
                </a:rPr>
                <a:t>мальпігіэві</a:t>
              </a:r>
              <a:r>
                <a:rPr lang="ru-RU" sz="2400" dirty="0">
                  <a:solidFill>
                    <a:srgbClr val="002060"/>
                  </a:solidFill>
                </a:rPr>
                <a:t> </a:t>
              </a:r>
              <a:r>
                <a:rPr lang="ru-RU" sz="2400" dirty="0" err="1">
                  <a:solidFill>
                    <a:srgbClr val="002060"/>
                  </a:solidFill>
                </a:rPr>
                <a:t>судини</a:t>
              </a:r>
              <a:r>
                <a:rPr lang="ru-RU" sz="2400" dirty="0">
                  <a:solidFill>
                    <a:srgbClr val="002060"/>
                  </a:solidFill>
                </a:rPr>
                <a:t> і по них </a:t>
              </a:r>
              <a:r>
                <a:rPr lang="ru-RU" sz="2400" dirty="0" err="1">
                  <a:solidFill>
                    <a:srgbClr val="002060"/>
                  </a:solidFill>
                </a:rPr>
                <a:t>потрапляють</a:t>
              </a:r>
              <a:r>
                <a:rPr lang="ru-RU" sz="2400" dirty="0">
                  <a:solidFill>
                    <a:srgbClr val="002060"/>
                  </a:solidFill>
                </a:rPr>
                <a:t> у кишечник </a:t>
              </a:r>
              <a:r>
                <a:rPr lang="ru-RU" sz="2400" dirty="0" err="1">
                  <a:solidFill>
                    <a:srgbClr val="002060"/>
                  </a:solidFill>
                </a:rPr>
                <a:t>звідки</a:t>
              </a:r>
              <a:r>
                <a:rPr lang="ru-RU" sz="2400" dirty="0">
                  <a:solidFill>
                    <a:srgbClr val="002060"/>
                  </a:solidFill>
                </a:rPr>
                <a:t> </a:t>
              </a:r>
              <a:r>
                <a:rPr lang="ru-RU" sz="2400" dirty="0" err="1">
                  <a:solidFill>
                    <a:srgbClr val="002060"/>
                  </a:solidFill>
                </a:rPr>
                <a:t>виводяться</a:t>
              </a:r>
              <a:r>
                <a:rPr lang="ru-RU" sz="2400" dirty="0">
                  <a:solidFill>
                    <a:srgbClr val="002060"/>
                  </a:solidFill>
                </a:rPr>
                <a:t> через </a:t>
              </a:r>
              <a:r>
                <a:rPr lang="ru-RU" sz="2400" dirty="0" err="1">
                  <a:solidFill>
                    <a:srgbClr val="002060"/>
                  </a:solidFill>
                </a:rPr>
                <a:t>анальний</a:t>
              </a:r>
              <a:r>
                <a:rPr lang="ru-RU" sz="2400" dirty="0">
                  <a:solidFill>
                    <a:srgbClr val="002060"/>
                  </a:solidFill>
                </a:rPr>
                <a:t> </a:t>
              </a:r>
              <a:r>
                <a:rPr lang="ru-RU" sz="2400" dirty="0" err="1">
                  <a:solidFill>
                    <a:srgbClr val="002060"/>
                  </a:solidFill>
                </a:rPr>
                <a:t>отвір</a:t>
              </a:r>
              <a:r>
                <a:rPr lang="ru-RU" sz="2400" dirty="0">
                  <a:solidFill>
                    <a:srgbClr val="002060"/>
                  </a:solidFill>
                </a:rPr>
                <a:t>.</a:t>
              </a:r>
              <a:endParaRPr lang="ru-RU" sz="2400" b="0" i="0" kern="1200" noProof="0" dirty="0">
                <a:solidFill>
                  <a:srgbClr val="002060"/>
                </a:solidFill>
                <a:latin typeface="Cambria"/>
              </a:endParaRPr>
            </a:p>
          </p:txBody>
        </p:sp>
      </p:grpSp>
      <p:sp>
        <p:nvSpPr>
          <p:cNvPr id="9" name="Прямоугольник 8"/>
          <p:cNvSpPr/>
          <p:nvPr/>
        </p:nvSpPr>
        <p:spPr>
          <a:xfrm>
            <a:off x="463639" y="4932608"/>
            <a:ext cx="1687133" cy="7083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err="1" smtClean="0"/>
              <a:t>Мальпігієві</a:t>
            </a:r>
            <a:r>
              <a:rPr lang="uk-UA" dirty="0" smtClean="0"/>
              <a:t> судини</a:t>
            </a:r>
            <a:endParaRPr lang="ru-RU" dirty="0"/>
          </a:p>
        </p:txBody>
      </p:sp>
      <p:sp>
        <p:nvSpPr>
          <p:cNvPr id="10" name="Прямоугольник 9"/>
          <p:cNvSpPr/>
          <p:nvPr/>
        </p:nvSpPr>
        <p:spPr>
          <a:xfrm>
            <a:off x="463639" y="3374265"/>
            <a:ext cx="1132055" cy="425003"/>
          </a:xfrm>
          <a:prstGeom prst="rect">
            <a:avLst/>
          </a:prstGeom>
          <a:solidFill>
            <a:srgbClr val="EDFEE6"/>
          </a:solidFill>
          <a:ln>
            <a:solidFill>
              <a:srgbClr val="EDF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53390" y="4208606"/>
            <a:ext cx="1132055" cy="425003"/>
          </a:xfrm>
          <a:prstGeom prst="rect">
            <a:avLst/>
          </a:prstGeom>
          <a:solidFill>
            <a:srgbClr val="EDFEE6"/>
          </a:solidFill>
          <a:ln>
            <a:solidFill>
              <a:srgbClr val="EDF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75874" y="5637037"/>
            <a:ext cx="1132055" cy="425003"/>
          </a:xfrm>
          <a:prstGeom prst="rect">
            <a:avLst/>
          </a:prstGeom>
          <a:solidFill>
            <a:srgbClr val="EDFEE6"/>
          </a:solidFill>
          <a:ln>
            <a:solidFill>
              <a:srgbClr val="EDFE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Объект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 t="29877" r="34495"/>
          <a:stretch/>
        </p:blipFill>
        <p:spPr>
          <a:xfrm>
            <a:off x="696598" y="2819785"/>
            <a:ext cx="5894231" cy="3687672"/>
          </a:xfrm>
          <a:prstGeom prst="rect">
            <a:avLst/>
          </a:prstGeom>
          <a:noFill/>
          <a:ln>
            <a:noFill/>
          </a:ln>
        </p:spPr>
      </p:pic>
      <p:grpSp>
        <p:nvGrpSpPr>
          <p:cNvPr id="5" name="Группа 4"/>
          <p:cNvGrpSpPr/>
          <p:nvPr/>
        </p:nvGrpSpPr>
        <p:grpSpPr>
          <a:xfrm>
            <a:off x="343208" y="586678"/>
            <a:ext cx="2413100" cy="2233107"/>
            <a:chOff x="6816756" y="3235503"/>
            <a:chExt cx="2413100" cy="2233107"/>
          </a:xfrm>
        </p:grpSpPr>
        <p:sp>
          <p:nvSpPr>
            <p:cNvPr id="6" name="Овал 5"/>
            <p:cNvSpPr/>
            <p:nvPr/>
          </p:nvSpPr>
          <p:spPr>
            <a:xfrm>
              <a:off x="6816756" y="3235503"/>
              <a:ext cx="2413100" cy="223310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7" name="Овал 4"/>
            <p:cNvSpPr/>
            <p:nvPr/>
          </p:nvSpPr>
          <p:spPr>
            <a:xfrm>
              <a:off x="7170146" y="3562534"/>
              <a:ext cx="1706320" cy="15790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0" i="0" kern="1200" noProof="0" dirty="0" smtClean="0">
                  <a:latin typeface="Cambria"/>
                  <a:ea typeface="+mn-ea"/>
                  <a:cs typeface="+mn-cs"/>
                </a:rPr>
                <a:t>Статева</a:t>
              </a:r>
              <a:endParaRPr lang="ru-RU" sz="2400" b="0" i="0" kern="1200" noProof="0" dirty="0">
                <a:latin typeface="Cambria"/>
                <a:ea typeface="+mn-ea"/>
                <a:cs typeface="+mn-cs"/>
              </a:endParaRPr>
            </a:p>
          </p:txBody>
        </p:sp>
      </p:grpSp>
      <p:grpSp>
        <p:nvGrpSpPr>
          <p:cNvPr id="9" name="Группа 8"/>
          <p:cNvGrpSpPr/>
          <p:nvPr/>
        </p:nvGrpSpPr>
        <p:grpSpPr>
          <a:xfrm>
            <a:off x="4082603" y="-167425"/>
            <a:ext cx="8435661" cy="4945487"/>
            <a:chOff x="2811890" y="1004553"/>
            <a:chExt cx="2413100" cy="2233107"/>
          </a:xfrm>
        </p:grpSpPr>
        <p:sp>
          <p:nvSpPr>
            <p:cNvPr id="10" name="Овал 9"/>
            <p:cNvSpPr/>
            <p:nvPr/>
          </p:nvSpPr>
          <p:spPr>
            <a:xfrm>
              <a:off x="2811890" y="1004553"/>
              <a:ext cx="2413100" cy="223310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1" name="Овал 4"/>
            <p:cNvSpPr/>
            <p:nvPr/>
          </p:nvSpPr>
          <p:spPr>
            <a:xfrm>
              <a:off x="3165280" y="1331584"/>
              <a:ext cx="1706320" cy="15790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algn="just"/>
              <a:r>
                <a:rPr lang="ru-RU" sz="2200" dirty="0" err="1" smtClean="0">
                  <a:solidFill>
                    <a:schemeClr val="tx2"/>
                  </a:solidFill>
                </a:rPr>
                <a:t>Павукоподібні</a:t>
              </a:r>
              <a:r>
                <a:rPr lang="ru-RU" sz="2200" dirty="0" smtClean="0">
                  <a:solidFill>
                    <a:schemeClr val="tx2"/>
                  </a:solidFill>
                </a:rPr>
                <a:t> </a:t>
              </a:r>
              <a:r>
                <a:rPr lang="ru-RU" sz="2200" dirty="0" err="1">
                  <a:solidFill>
                    <a:schemeClr val="tx2"/>
                  </a:solidFill>
                </a:rPr>
                <a:t>роздільностатеві</a:t>
              </a:r>
              <a:r>
                <a:rPr lang="ru-RU" sz="2200" dirty="0">
                  <a:solidFill>
                    <a:schemeClr val="tx2"/>
                  </a:solidFill>
                </a:rPr>
                <a:t>. </a:t>
              </a:r>
              <a:r>
                <a:rPr lang="ru-RU" sz="2200" dirty="0" err="1">
                  <a:solidFill>
                    <a:schemeClr val="tx2"/>
                  </a:solidFill>
                  <a:hlinkClick r:id="rId3" tooltip="Запліднення"/>
                </a:rPr>
                <a:t>Запліднення</a:t>
              </a:r>
              <a:r>
                <a:rPr lang="ru-RU" sz="2200" dirty="0">
                  <a:solidFill>
                    <a:schemeClr val="tx2"/>
                  </a:solidFill>
                </a:rPr>
                <a:t> в </a:t>
              </a:r>
              <a:r>
                <a:rPr lang="ru-RU" sz="2200" dirty="0" err="1">
                  <a:solidFill>
                    <a:schemeClr val="tx2"/>
                  </a:solidFill>
                </a:rPr>
                <a:t>більшості</a:t>
              </a:r>
              <a:r>
                <a:rPr lang="ru-RU" sz="2200" dirty="0">
                  <a:solidFill>
                    <a:schemeClr val="tx2"/>
                  </a:solidFill>
                </a:rPr>
                <a:t> </a:t>
              </a:r>
              <a:r>
                <a:rPr lang="ru-RU" sz="2200" dirty="0" err="1">
                  <a:solidFill>
                    <a:schemeClr val="tx2"/>
                  </a:solidFill>
                </a:rPr>
                <a:t>випадків</a:t>
              </a:r>
              <a:r>
                <a:rPr lang="ru-RU" sz="2200" dirty="0">
                  <a:solidFill>
                    <a:schemeClr val="tx2"/>
                  </a:solidFill>
                </a:rPr>
                <a:t> </a:t>
              </a:r>
              <a:r>
                <a:rPr lang="ru-RU" sz="2200" dirty="0" err="1">
                  <a:solidFill>
                    <a:schemeClr val="tx2"/>
                  </a:solidFill>
                </a:rPr>
                <a:t>внутрішнє</a:t>
              </a:r>
              <a:r>
                <a:rPr lang="ru-RU" sz="2200" dirty="0">
                  <a:solidFill>
                    <a:schemeClr val="tx2"/>
                  </a:solidFill>
                </a:rPr>
                <a:t>. </a:t>
              </a:r>
              <a:r>
                <a:rPr lang="ru-RU" sz="2200" dirty="0">
                  <a:solidFill>
                    <a:schemeClr val="tx2"/>
                  </a:solidFill>
                  <a:hlinkClick r:id="rId4" tooltip="Сперма"/>
                </a:rPr>
                <a:t>Сперма</a:t>
              </a:r>
              <a:r>
                <a:rPr lang="ru-RU" sz="2200" dirty="0">
                  <a:solidFill>
                    <a:schemeClr val="tx2"/>
                  </a:solidFill>
                </a:rPr>
                <a:t> </a:t>
              </a:r>
              <a:r>
                <a:rPr lang="ru-RU" sz="2200" dirty="0" err="1">
                  <a:solidFill>
                    <a:schemeClr val="tx2"/>
                  </a:solidFill>
                </a:rPr>
                <a:t>виробляється</a:t>
              </a:r>
              <a:r>
                <a:rPr lang="ru-RU" sz="2200" dirty="0">
                  <a:solidFill>
                    <a:schemeClr val="tx2"/>
                  </a:solidFill>
                </a:rPr>
                <a:t> в </a:t>
              </a:r>
              <a:r>
                <a:rPr lang="ru-RU" sz="2200" dirty="0" err="1">
                  <a:solidFill>
                    <a:schemeClr val="tx2"/>
                  </a:solidFill>
                  <a:hlinkClick r:id="rId5" tooltip="Сім'яник"/>
                </a:rPr>
                <a:t>сім'яниках</a:t>
              </a:r>
              <a:r>
                <a:rPr lang="ru-RU" sz="2200" dirty="0">
                  <a:solidFill>
                    <a:schemeClr val="tx2"/>
                  </a:solidFill>
                </a:rPr>
                <a:t> </a:t>
              </a:r>
              <a:r>
                <a:rPr lang="ru-RU" sz="2200" dirty="0" err="1">
                  <a:solidFill>
                    <a:schemeClr val="tx2"/>
                  </a:solidFill>
                </a:rPr>
                <a:t>самців</a:t>
              </a:r>
              <a:r>
                <a:rPr lang="ru-RU" sz="2200" dirty="0">
                  <a:solidFill>
                    <a:schemeClr val="tx2"/>
                  </a:solidFill>
                </a:rPr>
                <a:t> і </a:t>
              </a:r>
              <a:r>
                <a:rPr lang="ru-RU" sz="2200" dirty="0" err="1">
                  <a:solidFill>
                    <a:schemeClr val="tx2"/>
                  </a:solidFill>
                </a:rPr>
                <a:t>доставляється</a:t>
              </a:r>
              <a:r>
                <a:rPr lang="ru-RU" sz="2200" dirty="0">
                  <a:solidFill>
                    <a:schemeClr val="tx2"/>
                  </a:solidFill>
                </a:rPr>
                <a:t> в </a:t>
              </a:r>
              <a:r>
                <a:rPr lang="ru-RU" sz="2200" dirty="0" err="1">
                  <a:solidFill>
                    <a:schemeClr val="tx2"/>
                  </a:solidFill>
                </a:rPr>
                <a:t>статеві</a:t>
              </a:r>
              <a:r>
                <a:rPr lang="ru-RU" sz="2200" dirty="0">
                  <a:solidFill>
                    <a:schemeClr val="tx2"/>
                  </a:solidFill>
                </a:rPr>
                <a:t> шляхи </a:t>
              </a:r>
              <a:r>
                <a:rPr lang="ru-RU" sz="2200" dirty="0" err="1">
                  <a:solidFill>
                    <a:schemeClr val="tx2"/>
                  </a:solidFill>
                </a:rPr>
                <a:t>самиці</a:t>
              </a:r>
              <a:r>
                <a:rPr lang="ru-RU" sz="2200" dirty="0">
                  <a:solidFill>
                    <a:schemeClr val="tx2"/>
                  </a:solidFill>
                </a:rPr>
                <a:t> за </a:t>
              </a:r>
              <a:r>
                <a:rPr lang="ru-RU" sz="2200" dirty="0" err="1">
                  <a:solidFill>
                    <a:schemeClr val="tx2"/>
                  </a:solidFill>
                </a:rPr>
                <a:t>допомогою</a:t>
              </a:r>
              <a:r>
                <a:rPr lang="ru-RU" sz="2200" dirty="0">
                  <a:solidFill>
                    <a:schemeClr val="tx2"/>
                  </a:solidFill>
                </a:rPr>
                <a:t> </a:t>
              </a:r>
              <a:r>
                <a:rPr lang="ru-RU" sz="2200" dirty="0" err="1">
                  <a:solidFill>
                    <a:schemeClr val="tx2"/>
                  </a:solidFill>
                  <a:hlinkClick r:id="rId6" tooltip="Педипальпи"/>
                </a:rPr>
                <a:t>педипальп</a:t>
              </a:r>
              <a:r>
                <a:rPr lang="ru-RU" sz="2200" dirty="0">
                  <a:solidFill>
                    <a:schemeClr val="tx2"/>
                  </a:solidFill>
                </a:rPr>
                <a:t>, </a:t>
              </a:r>
              <a:r>
                <a:rPr lang="ru-RU" sz="2200" dirty="0" err="1">
                  <a:solidFill>
                    <a:schemeClr val="tx2"/>
                  </a:solidFill>
                </a:rPr>
                <a:t>які</a:t>
              </a:r>
              <a:r>
                <a:rPr lang="ru-RU" sz="2200" dirty="0">
                  <a:solidFill>
                    <a:schemeClr val="tx2"/>
                  </a:solidFill>
                </a:rPr>
                <a:t> </a:t>
              </a:r>
              <a:r>
                <a:rPr lang="ru-RU" sz="2200" dirty="0" err="1">
                  <a:solidFill>
                    <a:schemeClr val="tx2"/>
                  </a:solidFill>
                </a:rPr>
                <a:t>утворюють</a:t>
              </a:r>
              <a:r>
                <a:rPr lang="ru-RU" sz="2200" dirty="0">
                  <a:solidFill>
                    <a:schemeClr val="tx2"/>
                  </a:solidFill>
                </a:rPr>
                <a:t> </a:t>
              </a:r>
              <a:r>
                <a:rPr lang="ru-RU" sz="2200" i="1" dirty="0" err="1">
                  <a:solidFill>
                    <a:schemeClr val="tx2"/>
                  </a:solidFill>
                </a:rPr>
                <a:t>копулятивний</a:t>
              </a:r>
              <a:r>
                <a:rPr lang="ru-RU" sz="2200" i="1" dirty="0">
                  <a:solidFill>
                    <a:schemeClr val="tx2"/>
                  </a:solidFill>
                </a:rPr>
                <a:t> орган</a:t>
              </a:r>
              <a:r>
                <a:rPr lang="ru-RU" sz="2200" dirty="0">
                  <a:solidFill>
                    <a:schemeClr val="tx2"/>
                  </a:solidFill>
                </a:rPr>
                <a:t>. </a:t>
              </a:r>
              <a:r>
                <a:rPr lang="ru-RU" sz="2200" dirty="0" err="1">
                  <a:solidFill>
                    <a:schemeClr val="tx2"/>
                  </a:solidFill>
                  <a:hlinkClick r:id="rId7" tooltip="Яйця"/>
                </a:rPr>
                <a:t>Яйця</a:t>
              </a:r>
              <a:r>
                <a:rPr lang="ru-RU" sz="2200" dirty="0">
                  <a:solidFill>
                    <a:schemeClr val="tx2"/>
                  </a:solidFill>
                </a:rPr>
                <a:t> </a:t>
              </a:r>
              <a:r>
                <a:rPr lang="ru-RU" sz="2200" dirty="0" err="1">
                  <a:solidFill>
                    <a:schemeClr val="tx2"/>
                  </a:solidFill>
                </a:rPr>
                <a:t>містять</a:t>
              </a:r>
              <a:r>
                <a:rPr lang="ru-RU" sz="2200" dirty="0">
                  <a:solidFill>
                    <a:schemeClr val="tx2"/>
                  </a:solidFill>
                </a:rPr>
                <a:t> </a:t>
              </a:r>
              <a:r>
                <a:rPr lang="ru-RU" sz="2200" dirty="0" err="1">
                  <a:solidFill>
                    <a:schemeClr val="tx2"/>
                  </a:solidFill>
                </a:rPr>
                <a:t>багато</a:t>
              </a:r>
              <a:r>
                <a:rPr lang="ru-RU" sz="2200" dirty="0">
                  <a:solidFill>
                    <a:schemeClr val="tx2"/>
                  </a:solidFill>
                </a:rPr>
                <a:t> </a:t>
              </a:r>
              <a:r>
                <a:rPr lang="ru-RU" sz="2200" dirty="0" err="1">
                  <a:solidFill>
                    <a:schemeClr val="tx2"/>
                  </a:solidFill>
                  <a:hlinkClick r:id="rId8" tooltip="Жовток"/>
                </a:rPr>
                <a:t>жовтка</a:t>
              </a:r>
              <a:r>
                <a:rPr lang="ru-RU" sz="2200" dirty="0">
                  <a:solidFill>
                    <a:schemeClr val="tx2"/>
                  </a:solidFill>
                </a:rPr>
                <a:t>, </a:t>
              </a:r>
              <a:r>
                <a:rPr lang="ru-RU" sz="2200" dirty="0" err="1">
                  <a:solidFill>
                    <a:schemeClr val="tx2"/>
                  </a:solidFill>
                </a:rPr>
                <a:t>розвиток</a:t>
              </a:r>
              <a:r>
                <a:rPr lang="ru-RU" sz="2200" dirty="0">
                  <a:solidFill>
                    <a:schemeClr val="tx2"/>
                  </a:solidFill>
                </a:rPr>
                <a:t> </a:t>
              </a:r>
              <a:r>
                <a:rPr lang="ru-RU" sz="2200" dirty="0" err="1">
                  <a:solidFill>
                    <a:schemeClr val="tx2"/>
                  </a:solidFill>
                </a:rPr>
                <a:t>прямий</a:t>
              </a:r>
              <a:r>
                <a:rPr lang="ru-RU" sz="2200" dirty="0">
                  <a:solidFill>
                    <a:schemeClr val="tx2"/>
                  </a:solidFill>
                </a:rPr>
                <a:t>. </a:t>
              </a:r>
              <a:r>
                <a:rPr lang="ru-RU" sz="2200" dirty="0" err="1">
                  <a:solidFill>
                    <a:schemeClr val="tx2"/>
                  </a:solidFill>
                </a:rPr>
                <a:t>Виняток</a:t>
              </a:r>
              <a:r>
                <a:rPr lang="ru-RU" sz="2200" dirty="0">
                  <a:solidFill>
                    <a:schemeClr val="tx2"/>
                  </a:solidFill>
                </a:rPr>
                <a:t> </a:t>
              </a:r>
              <a:r>
                <a:rPr lang="ru-RU" sz="2200" dirty="0" err="1">
                  <a:solidFill>
                    <a:schemeClr val="tx2"/>
                  </a:solidFill>
                </a:rPr>
                <a:t>становлять</a:t>
              </a:r>
              <a:r>
                <a:rPr lang="ru-RU" sz="2200" dirty="0">
                  <a:solidFill>
                    <a:schemeClr val="tx2"/>
                  </a:solidFill>
                </a:rPr>
                <a:t> </a:t>
              </a:r>
              <a:r>
                <a:rPr lang="ru-RU" sz="2200" dirty="0" err="1">
                  <a:solidFill>
                    <a:schemeClr val="tx2"/>
                  </a:solidFill>
                  <a:hlinkClick r:id="rId9" tooltip="Кліщі"/>
                </a:rPr>
                <a:t>кліщі</a:t>
              </a:r>
              <a:r>
                <a:rPr lang="ru-RU" sz="2200" dirty="0">
                  <a:solidFill>
                    <a:schemeClr val="tx2"/>
                  </a:solidFill>
                </a:rPr>
                <a:t>, у </a:t>
              </a:r>
              <a:r>
                <a:rPr lang="ru-RU" sz="2200" dirty="0" err="1">
                  <a:solidFill>
                    <a:schemeClr val="tx2"/>
                  </a:solidFill>
                </a:rPr>
                <a:t>яких</a:t>
              </a:r>
              <a:r>
                <a:rPr lang="ru-RU" sz="2200" dirty="0">
                  <a:solidFill>
                    <a:schemeClr val="tx2"/>
                  </a:solidFill>
                </a:rPr>
                <a:t> </a:t>
              </a:r>
              <a:r>
                <a:rPr lang="ru-RU" sz="2200" dirty="0" smtClean="0">
                  <a:solidFill>
                    <a:schemeClr val="tx2"/>
                  </a:solidFill>
                </a:rPr>
                <a:t>є </a:t>
              </a:r>
              <a:r>
                <a:rPr lang="ru-RU" sz="2200" dirty="0" err="1" smtClean="0">
                  <a:solidFill>
                    <a:schemeClr val="tx2"/>
                  </a:solidFill>
                  <a:hlinkClick r:id="rId10" tooltip="Личинкова стадія (ще не написана)"/>
                </a:rPr>
                <a:t>личинкова</a:t>
              </a:r>
              <a:r>
                <a:rPr lang="ru-RU" sz="2200" dirty="0" smtClean="0">
                  <a:solidFill>
                    <a:schemeClr val="tx2"/>
                  </a:solidFill>
                  <a:hlinkClick r:id="rId10" tooltip="Личинкова стадія (ще не написана)"/>
                </a:rPr>
                <a:t> </a:t>
              </a:r>
              <a:r>
                <a:rPr lang="ru-RU" sz="2200" dirty="0" err="1">
                  <a:solidFill>
                    <a:schemeClr val="tx2"/>
                  </a:solidFill>
                  <a:hlinkClick r:id="rId10" tooltip="Личинкова стадія (ще не написана)"/>
                </a:rPr>
                <a:t>стадія</a:t>
              </a:r>
              <a:r>
                <a:rPr lang="ru-RU" sz="2200" dirty="0">
                  <a:solidFill>
                    <a:schemeClr val="tx2"/>
                  </a:solidFill>
                </a:rPr>
                <a:t>.</a:t>
              </a:r>
            </a:p>
          </p:txBody>
        </p:sp>
      </p:grpSp>
      <p:sp>
        <p:nvSpPr>
          <p:cNvPr id="14" name="Прямоугольник 13"/>
          <p:cNvSpPr/>
          <p:nvPr/>
        </p:nvSpPr>
        <p:spPr>
          <a:xfrm>
            <a:off x="696598" y="4623515"/>
            <a:ext cx="1183717" cy="643944"/>
          </a:xfrm>
          <a:prstGeom prst="rect">
            <a:avLst/>
          </a:prstGeom>
          <a:solidFill>
            <a:srgbClr val="FEFEFE"/>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696598" y="5526849"/>
            <a:ext cx="2175391" cy="861072"/>
          </a:xfrm>
          <a:prstGeom prst="rect">
            <a:avLst/>
          </a:prstGeom>
          <a:solidFill>
            <a:srgbClr val="FEFEFE"/>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726117" y="5267459"/>
            <a:ext cx="1183717" cy="643944"/>
          </a:xfrm>
          <a:prstGeom prst="rect">
            <a:avLst/>
          </a:prstGeom>
          <a:solidFill>
            <a:srgbClr val="FEFEFE"/>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на фоне Цветущая вишня (широкоэкранный формат)</Template>
  <TotalTime>0</TotalTime>
  <Words>231</Words>
  <Application>Microsoft Office PowerPoint</Application>
  <PresentationFormat>Широкоэкранный</PresentationFormat>
  <Paragraphs>57</Paragraphs>
  <Slides>23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23</vt:i4>
      </vt:variant>
    </vt:vector>
  </HeadingPairs>
  <TitlesOfParts>
    <vt:vector size="26" baseType="lpstr">
      <vt:lpstr>Arial</vt:lpstr>
      <vt:lpstr>Cambria</vt:lpstr>
      <vt:lpstr>Cherry Blossom 16x9</vt:lpstr>
      <vt:lpstr>Презентація на тему</vt:lpstr>
      <vt:lpstr>Біологічна класифікація</vt:lpstr>
      <vt:lpstr>Різноманітність павуків.</vt:lpstr>
      <vt:lpstr>Будова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Розмноження</vt:lpstr>
      <vt:lpstr>Павукоподібні</vt:lpstr>
      <vt:lpstr>Презентация PowerPoint</vt:lpstr>
      <vt:lpstr>Презентация PowerPoint</vt:lpstr>
      <vt:lpstr>Кліщ</vt:lpstr>
      <vt:lpstr>Потужні хеліцери Хейракантиума крапчастого - одного з десяти найотруйніших павуків Європи.</vt:lpstr>
      <vt:lpstr>Чорна вдова тринадцятикрапкова - найотруйніший павук в Європі. </vt:lpstr>
      <vt:lpstr>Арахнофобія – страх перед павуками, очевидно, є інстинктивною відразою до істот дуже відмінних від нас ссавців. Людей проймає первісний жах, коли вони спостерігають як ці потаємні багатоногі волохаті створіння, засідково, нападають на своїх жертв, вбиваючи їх своїм отруйним укусом…   </vt:lpstr>
      <vt:lpstr>Основні особливості організації, що забезпечили пристосування павукоподібних до життя на суходолі:</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2014-12-02T18:52:02Z</dcterms:created>
  <dcterms:modified xsi:type="dcterms:W3CDTF">2015-02-01T13:45:33Z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