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80" r:id="rId17"/>
    <p:sldId id="267" r:id="rId18"/>
    <p:sldId id="286" r:id="rId19"/>
    <p:sldId id="287" r:id="rId20"/>
    <p:sldId id="288" r:id="rId21"/>
    <p:sldId id="268" r:id="rId22"/>
    <p:sldId id="269" r:id="rId23"/>
    <p:sldId id="270" r:id="rId24"/>
    <p:sldId id="281" r:id="rId25"/>
    <p:sldId id="28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78" r:id="rId41"/>
    <p:sldId id="290" r:id="rId42"/>
    <p:sldId id="29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06F6-77A9-487D-9BF2-BC6327D0F5D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743B-286A-4E24-B39B-EC05671CA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7960-7C64-4C0A-B50F-08A0C6C7E47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3DC3-3731-4864-B475-9896A15FB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ADDE-F63E-4ACA-A8B8-D78E465C80F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29C0-4216-49B6-BE6C-A50FEAEF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EAF1-13A7-44C9-B677-6582D2CA802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4EC9-0FC3-48FF-9A2E-87381963F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CEBC-4C03-478F-B0E7-2E3D92F3F1D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0C7B-AECC-4807-A3B1-AF004928B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113A-B0E6-402E-B6AF-4EF6115D729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82FF-00D2-4649-A2B5-D6C3E050C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282D-5493-4AF0-9A90-E162633FF09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1269-4500-45CB-BC73-84B4A46B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67B2-F656-4788-91F9-6E8037CAC70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D4CF-8688-4566-BC10-B7F72233B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61B4-3B1C-437E-989E-93A3E5BF125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56BE-A923-4EED-98B2-25E9DB3C1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3482-9CD9-4101-A43E-60A0558A788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E9-5347-4765-8AF9-12875F89A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23E7-4DB9-4591-8879-FB00B0A7395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CDA2-D962-4816-8D72-28BB22B0E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39E94-8AE5-4BE0-AA4B-3D20BCD31EF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F6E11C-E93C-4C1B-9012-EF4D9B87B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3540A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3540A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3540A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3540A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3540A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5283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харчування.Хвороби</a:t>
            </a:r>
            <a:r>
              <a:rPr lang="ru-RU" dirty="0" smtClean="0"/>
              <a:t>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</a:t>
            </a:r>
            <a:r>
              <a:rPr lang="ru-RU" dirty="0" err="1" smtClean="0"/>
              <a:t>неякісне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незбалансоване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9694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41044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vitppt.com.ua/images/36/35143/960/img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484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age.slidesharecdn.com/random-141009025838-conversion-gate01/95/-4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.slidesharecdn.com/random-141009025838-conversion-gate01/95/-5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.slidesharecdn.com/random-141009025838-conversion-gate01/95/-6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age.slidesharecdn.com/random-141009025838-conversion-gate01/95/-7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.slidesharecdn.com/random-141009025838-conversion-gate01/95/-9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age.slidesharecdn.com/random-141009025838-conversion-gate01/95/-11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age.slidesharecdn.com/random-141009025838-conversion-gate01/95/-12-638.jpg?cb=141284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chool.xvatit.com/images/7/75/T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udoktora.net/wp-content/uploads/2011/10/owjrhgo-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lbioniko.kiev.ua/images/pervaja-pomoshh-pri-otravleni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1287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4/3909/960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36/35143/960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віт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Квіти</Template>
  <TotalTime>30</TotalTime>
  <Words>8</Words>
  <Application>Microsoft Office PowerPoint</Application>
  <PresentationFormat>Экран (4:3)</PresentationFormat>
  <Paragraphs>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Calibri</vt:lpstr>
      <vt:lpstr>Arial</vt:lpstr>
      <vt:lpstr>Constantia</vt:lpstr>
      <vt:lpstr>Квіти</vt:lpstr>
      <vt:lpstr>Основні безпеки харчування.Хвороби до яких призводить неякісне, незбалансоване харчування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Оновні безпеки харчування.Хвороби до яких призводить неякісне, незбалансоване харчування</dc:title>
  <dc:creator>Admin</dc:creator>
  <cp:lastModifiedBy>Admin</cp:lastModifiedBy>
  <cp:revision>6</cp:revision>
  <dcterms:created xsi:type="dcterms:W3CDTF">2014-12-09T15:41:50Z</dcterms:created>
  <dcterms:modified xsi:type="dcterms:W3CDTF">2014-12-09T16:12:02Z</dcterms:modified>
</cp:coreProperties>
</file>