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5" r:id="rId6"/>
    <p:sldId id="262" r:id="rId7"/>
    <p:sldId id="263" r:id="rId8"/>
    <p:sldId id="264" r:id="rId9"/>
    <p:sldId id="269" r:id="rId10"/>
    <p:sldId id="270" r:id="rId11"/>
    <p:sldId id="271" r:id="rId12"/>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E4690"/>
    <a:srgbClr val="131420"/>
    <a:srgbClr val="005A7E"/>
    <a:srgbClr val="C5700A"/>
    <a:srgbClr val="4A2B0E"/>
    <a:srgbClr val="1D120E"/>
    <a:srgbClr val="000306"/>
    <a:srgbClr val="FF6C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1" d="100"/>
          <a:sy n="81" d="100"/>
        </p:scale>
        <p:origin x="-852"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ы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44422AD-3223-4FC9-898B-9BFDE55ACC3F}" type="datetimeFigureOut">
              <a:rPr lang="ru-RU"/>
              <a:pPr>
                <a:defRPr/>
              </a:pPr>
              <a:t>22.04.2015</a:t>
            </a:fld>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9CB1D542-30BB-4CA3-A6BD-5762DC31445B}" type="slidenum">
              <a:rPr lang="ru-RU"/>
              <a:pPr>
                <a:defRPr/>
              </a:pPr>
              <a:t>‹#›</a:t>
            </a:fld>
            <a:endParaRPr lang="ru-RU"/>
          </a:p>
        </p:txBody>
      </p:sp>
    </p:spTree>
  </p:cSld>
  <p:clrMapOvr>
    <a:masterClrMapping/>
  </p:clrMapOvr>
  <p:transition>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3BB12D80-4195-477A-B91A-3FC917D9231F}" type="datetimeFigureOut">
              <a:rPr lang="ru-RU"/>
              <a:pPr>
                <a:defRPr/>
              </a:pPr>
              <a:t>22.04.2015</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EE82D2D8-2724-481C-B705-36A5B1A86D28}" type="slidenum">
              <a:rPr lang="ru-RU"/>
              <a:pPr>
                <a:defRPr/>
              </a:pPr>
              <a:t>‹#›</a:t>
            </a:fld>
            <a:endParaRPr lang="ru-RU"/>
          </a:p>
        </p:txBody>
      </p:sp>
    </p:spTree>
  </p:cSld>
  <p:clrMapOvr>
    <a:masterClrMapping/>
  </p:clrMapOvr>
  <p:transition>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E9B787E7-31C4-4D3C-95F5-B55E017BEE2F}" type="datetimeFigureOut">
              <a:rPr lang="ru-RU"/>
              <a:pPr>
                <a:defRPr/>
              </a:pPr>
              <a:t>22.04.2015</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9EFB5ACC-2F8A-4D2F-8B2A-1D9F21A11654}" type="slidenum">
              <a:rPr lang="ru-RU"/>
              <a:pPr>
                <a:defRPr/>
              </a:pPr>
              <a:t>‹#›</a:t>
            </a:fld>
            <a:endParaRPr lang="ru-RU"/>
          </a:p>
        </p:txBody>
      </p:sp>
    </p:spTree>
  </p:cSld>
  <p:clrMapOvr>
    <a:masterClrMapping/>
  </p:clrMapOvr>
  <p:transition>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C85B9A49-73B0-4945-BC7E-15E039140738}" type="datetimeFigureOut">
              <a:rPr lang="ru-RU"/>
              <a:pPr>
                <a:defRPr/>
              </a:pPr>
              <a:t>22.04.2015</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997BC6C5-6DFF-4BF8-9803-177EF1251448}" type="slidenum">
              <a:rPr lang="ru-RU"/>
              <a:pPr>
                <a:defRPr/>
              </a:pPr>
              <a:t>‹#›</a:t>
            </a:fld>
            <a:endParaRPr lang="ru-RU"/>
          </a:p>
        </p:txBody>
      </p:sp>
    </p:spTree>
  </p:cSld>
  <p:clrMapOvr>
    <a:masterClrMapping/>
  </p:clrMapOvr>
  <p:transition>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0DB893C5-8F20-45B1-9670-08B2EAFDA6AF}" type="datetimeFigureOut">
              <a:rPr lang="ru-RU"/>
              <a:pPr>
                <a:defRPr/>
              </a:pPr>
              <a:t>22.04.2015</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1527DBAD-3128-4A71-A805-796840B01576}" type="slidenum">
              <a:rPr lang="ru-RU"/>
              <a:pPr>
                <a:defRPr/>
              </a:pPr>
              <a:t>‹#›</a:t>
            </a:fld>
            <a:endParaRPr lang="ru-RU"/>
          </a:p>
        </p:txBody>
      </p:sp>
    </p:spTree>
  </p:cSld>
  <p:clrMapOvr>
    <a:masterClrMapping/>
  </p:clrMapOvr>
  <p:transition>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BA262E15-0F4B-435D-BB83-52BDC3531B3E}" type="datetimeFigureOut">
              <a:rPr lang="ru-RU"/>
              <a:pPr>
                <a:defRPr/>
              </a:pPr>
              <a:t>22.04.2015</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9F15A753-4901-4762-AF6A-6ABCCAB042AA}" type="slidenum">
              <a:rPr lang="ru-RU"/>
              <a:pPr>
                <a:defRPr/>
              </a:pPr>
              <a:t>‹#›</a:t>
            </a:fld>
            <a:endParaRPr lang="ru-RU"/>
          </a:p>
        </p:txBody>
      </p:sp>
    </p:spTree>
  </p:cSld>
  <p:clrMapOvr>
    <a:masterClrMapping/>
  </p:clrMapOvr>
  <p:transition>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1C10FAAC-77CB-4383-BF8E-7E89E440B4FA}" type="datetimeFigureOut">
              <a:rPr lang="ru-RU"/>
              <a:pPr>
                <a:defRPr/>
              </a:pPr>
              <a:t>22.04.2015</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F6E9A6D1-C2E8-45E9-930F-0C6C601D89BB}" type="slidenum">
              <a:rPr lang="ru-RU"/>
              <a:pPr>
                <a:defRPr/>
              </a:pPr>
              <a:t>‹#›</a:t>
            </a:fld>
            <a:endParaRPr lang="ru-RU"/>
          </a:p>
        </p:txBody>
      </p:sp>
    </p:spTree>
  </p:cSld>
  <p:clrMapOvr>
    <a:masterClrMapping/>
  </p:clrMapOvr>
  <p:transition>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521F0E2B-E774-492A-A9B8-D3ACA04ADD59}" type="datetimeFigureOut">
              <a:rPr lang="ru-RU"/>
              <a:pPr>
                <a:defRPr/>
              </a:pPr>
              <a:t>22.04.2015</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698946B9-27AB-43FE-ABED-331B49D30411}" type="slidenum">
              <a:rPr lang="ru-RU"/>
              <a:pPr>
                <a:defRPr/>
              </a:pPr>
              <a:t>‹#›</a:t>
            </a:fld>
            <a:endParaRPr lang="ru-RU"/>
          </a:p>
        </p:txBody>
      </p:sp>
    </p:spTree>
  </p:cSld>
  <p:clrMapOvr>
    <a:masterClrMapping/>
  </p:clrMapOvr>
  <p:transition>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B0F71EC-D288-4BE2-A36E-3A2A305F5D6F}" type="datetimeFigureOut">
              <a:rPr lang="ru-RU"/>
              <a:pPr>
                <a:defRPr/>
              </a:pPr>
              <a:t>22.04.2015</a:t>
            </a:fld>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ADBC828A-FC90-4FA8-B314-F5F286504A45}" type="slidenum">
              <a:rPr lang="ru-RU"/>
              <a:pPr>
                <a:defRPr/>
              </a:pPr>
              <a:t>‹#›</a:t>
            </a:fld>
            <a:endParaRPr lang="ru-RU"/>
          </a:p>
        </p:txBody>
      </p:sp>
    </p:spTree>
  </p:cSld>
  <p:clrMapOvr>
    <a:masterClrMapping/>
  </p:clrMapOvr>
  <p:transition>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16283478-F464-4730-A02E-D598E99625E5}" type="datetimeFigureOut">
              <a:rPr lang="ru-RU"/>
              <a:pPr>
                <a:defRPr/>
              </a:pPr>
              <a:t>22.04.2015</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6BF7B887-B54A-4729-A80B-E191D7BE9C90}" type="slidenum">
              <a:rPr lang="ru-RU"/>
              <a:pPr>
                <a:defRPr/>
              </a:pPr>
              <a:t>‹#›</a:t>
            </a:fld>
            <a:endParaRPr lang="ru-RU"/>
          </a:p>
        </p:txBody>
      </p:sp>
    </p:spTree>
  </p:cSld>
  <p:clrMapOvr>
    <a:masterClrMapping/>
  </p:clrMapOvr>
  <p:transition>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1B3198E1-4B6A-4F5B-BB6F-07C3BD293396}" type="datetimeFigureOut">
              <a:rPr lang="ru-RU"/>
              <a:pPr>
                <a:defRPr/>
              </a:pPr>
              <a:t>22.04.2015</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E3605A03-447F-4A0C-A16C-118A58F7EAB3}" type="slidenum">
              <a:rPr lang="ru-RU"/>
              <a:pPr>
                <a:defRPr/>
              </a:pPr>
              <a:t>‹#›</a:t>
            </a:fld>
            <a:endParaRPr lang="ru-RU"/>
          </a:p>
        </p:txBody>
      </p:sp>
    </p:spTree>
  </p:cSld>
  <p:clrMapOvr>
    <a:masterClrMapping/>
  </p:clrMapOvr>
  <p:transition>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1027" name="Text Placeholder 2"/>
          <p:cNvSpPr>
            <a:spLocks noGrp="1"/>
          </p:cNvSpPr>
          <p:nvPr>
            <p:ph type="body" idx="1"/>
          </p:nvPr>
        </p:nvSpPr>
        <p:spPr bwMode="auto">
          <a:xfrm>
            <a:off x="628650" y="1825625"/>
            <a:ext cx="7886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E4B92224-A115-4BEB-B124-7DF9F28C8009}" type="datetimeFigureOut">
              <a:rPr lang="ru-RU"/>
              <a:pPr>
                <a:defRPr/>
              </a:pPr>
              <a:t>22.04.2015</a:t>
            </a:fld>
            <a:endParaRPr lang="ru-RU"/>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694FB476-49DE-4316-959D-3FCB9B338D24}" type="slidenum">
              <a:rPr lang="ru-RU"/>
              <a:pPr>
                <a:defRPr/>
              </a:pPr>
              <a:t>‹#›</a:t>
            </a:fld>
            <a:endParaRPr lang="ru-RU"/>
          </a:p>
        </p:txBody>
      </p:sp>
      <p:pic>
        <p:nvPicPr>
          <p:cNvPr id="1031" name="Рисунок 8"/>
          <p:cNvPicPr>
            <a:picLocks noChangeAspect="1"/>
          </p:cNvPicPr>
          <p:nvPr userDrawn="1"/>
        </p:nvPicPr>
        <p:blipFill>
          <a:blip r:embed="rId13"/>
          <a:srcRect t="63977"/>
          <a:stretch>
            <a:fillRect/>
          </a:stretch>
        </p:blipFill>
        <p:spPr bwMode="auto">
          <a:xfrm>
            <a:off x="0" y="0"/>
            <a:ext cx="9144000" cy="1852613"/>
          </a:xfrm>
          <a:prstGeom prst="rect">
            <a:avLst/>
          </a:prstGeom>
          <a:noFill/>
          <a:ln w="9525">
            <a:noFill/>
            <a:miter lim="800000"/>
            <a:headEnd/>
            <a:tailEnd/>
          </a:ln>
        </p:spPr>
      </p:pic>
      <p:sp>
        <p:nvSpPr>
          <p:cNvPr id="11" name="Прямоугольник 10"/>
          <p:cNvSpPr/>
          <p:nvPr userDrawn="1"/>
        </p:nvSpPr>
        <p:spPr>
          <a:xfrm>
            <a:off x="0" y="1033463"/>
            <a:ext cx="9144000" cy="792162"/>
          </a:xfrm>
          <a:prstGeom prst="rect">
            <a:avLst/>
          </a:prstGeom>
          <a:gradFill>
            <a:gsLst>
              <a:gs pos="0">
                <a:srgbClr val="131420">
                  <a:alpha val="0"/>
                </a:srgbClr>
              </a:gs>
              <a:gs pos="100000">
                <a:srgbClr val="5E469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2" name="Прямоугольник 11"/>
          <p:cNvSpPr/>
          <p:nvPr userDrawn="1"/>
        </p:nvSpPr>
        <p:spPr>
          <a:xfrm>
            <a:off x="0" y="1825625"/>
            <a:ext cx="9144000" cy="5032375"/>
          </a:xfrm>
          <a:prstGeom prst="rect">
            <a:avLst/>
          </a:prstGeom>
          <a:solidFill>
            <a:srgbClr val="5E469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ransition>
    <p:wheel spokes="1"/>
  </p:transition>
  <p:timing>
    <p:tnLst>
      <p:par>
        <p:cTn id="1" dur="indefinite" restart="never" nodeType="tmRoot"/>
      </p:par>
    </p:tnLst>
  </p:timing>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a:defRPr>
      </a:lvl2pPr>
      <a:lvl3pPr algn="l" rtl="0" fontAlgn="base">
        <a:lnSpc>
          <a:spcPct val="90000"/>
        </a:lnSpc>
        <a:spcBef>
          <a:spcPct val="0"/>
        </a:spcBef>
        <a:spcAft>
          <a:spcPct val="0"/>
        </a:spcAft>
        <a:defRPr sz="4400">
          <a:solidFill>
            <a:schemeClr val="tx1"/>
          </a:solidFill>
          <a:latin typeface="Calibri Light"/>
        </a:defRPr>
      </a:lvl3pPr>
      <a:lvl4pPr algn="l" rtl="0" fontAlgn="base">
        <a:lnSpc>
          <a:spcPct val="90000"/>
        </a:lnSpc>
        <a:spcBef>
          <a:spcPct val="0"/>
        </a:spcBef>
        <a:spcAft>
          <a:spcPct val="0"/>
        </a:spcAft>
        <a:defRPr sz="4400">
          <a:solidFill>
            <a:schemeClr val="tx1"/>
          </a:solidFill>
          <a:latin typeface="Calibri Light"/>
        </a:defRPr>
      </a:lvl4pPr>
      <a:lvl5pPr algn="l" rtl="0" fontAlgn="base">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Прямоугольник 21"/>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pic>
        <p:nvPicPr>
          <p:cNvPr id="13314" name="Рисунок 1"/>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2" name="Заголовок 1"/>
          <p:cNvSpPr>
            <a:spLocks noGrp="1"/>
          </p:cNvSpPr>
          <p:nvPr>
            <p:ph type="ctrTitle" idx="4294967295"/>
          </p:nvPr>
        </p:nvSpPr>
        <p:spPr>
          <a:xfrm>
            <a:off x="1263193" y="2184724"/>
            <a:ext cx="6357512" cy="1062601"/>
          </a:xfrm>
        </p:spPr>
        <p:txBody>
          <a:bodyPr rtlCol="0">
            <a:noAutofit/>
          </a:bodyPr>
          <a:lstStyle/>
          <a:p>
            <a:pPr algn="ctr" fontAlgn="auto">
              <a:spcAft>
                <a:spcPts val="0"/>
              </a:spcAft>
              <a:defRPr/>
            </a:pPr>
            <a:r>
              <a:rPr lang="ru-RU" sz="6000" b="1" spc="50" dirty="0" err="1" smtClean="0">
                <a:ln w="0"/>
                <a:effectLst>
                  <a:innerShdw blurRad="63500" dist="50800" dir="13500000">
                    <a:srgbClr val="000000">
                      <a:alpha val="50000"/>
                    </a:srgbClr>
                  </a:innerShdw>
                </a:effectLst>
                <a:latin typeface="+mn-lt"/>
                <a:cs typeface="Aharoni" panose="02010803020104030203" pitchFamily="2" charset="-79"/>
              </a:rPr>
              <a:t>Мікроеволюція</a:t>
            </a:r>
            <a:endParaRPr lang="ru-RU" sz="6000" b="1" spc="50" dirty="0">
              <a:ln w="0"/>
              <a:effectLst>
                <a:innerShdw blurRad="63500" dist="50800" dir="13500000">
                  <a:srgbClr val="000000">
                    <a:alpha val="50000"/>
                  </a:srgbClr>
                </a:innerShdw>
              </a:effectLst>
              <a:latin typeface="+mn-lt"/>
              <a:cs typeface="Aharoni" panose="02010803020104030203" pitchFamily="2" charset="-79"/>
            </a:endParaRPr>
          </a:p>
        </p:txBody>
      </p:sp>
    </p:spTree>
  </p:cSld>
  <p:clrMapOvr>
    <a:masterClrMapping/>
  </p:clrMapOvr>
  <p:transition>
    <p:wheel spokes="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Заголовок 1"/>
          <p:cNvSpPr>
            <a:spLocks noGrp="1"/>
          </p:cNvSpPr>
          <p:nvPr>
            <p:ph type="title"/>
          </p:nvPr>
        </p:nvSpPr>
        <p:spPr/>
        <p:txBody>
          <a:bodyPr/>
          <a:lstStyle/>
          <a:p>
            <a:endParaRPr lang="ru-RU" smtClean="0"/>
          </a:p>
        </p:txBody>
      </p:sp>
      <p:sp>
        <p:nvSpPr>
          <p:cNvPr id="3" name="Содержимое 2"/>
          <p:cNvSpPr>
            <a:spLocks noGrp="1"/>
          </p:cNvSpPr>
          <p:nvPr>
            <p:ph idx="1"/>
          </p:nvPr>
        </p:nvSpPr>
        <p:spPr>
          <a:xfrm>
            <a:off x="4449763" y="1825625"/>
            <a:ext cx="4065587" cy="5032375"/>
          </a:xfrm>
        </p:spPr>
        <p:txBody>
          <a:bodyPr rtlCol="0">
            <a:normAutofit fontScale="85000" lnSpcReduction="20000"/>
          </a:bodyPr>
          <a:lstStyle/>
          <a:p>
            <a:pPr fontAlgn="auto">
              <a:spcAft>
                <a:spcPts val="0"/>
              </a:spcAft>
              <a:buFont typeface="Arial" panose="020B0604020202020204" pitchFamily="34" charset="0"/>
              <a:buChar char="•"/>
              <a:defRPr/>
            </a:pPr>
            <a:r>
              <a:rPr lang="ru-RU" dirty="0" err="1" smtClean="0"/>
              <a:t>Якщо</a:t>
            </a:r>
            <a:r>
              <a:rPr lang="ru-RU" dirty="0" smtClean="0"/>
              <a:t> </a:t>
            </a:r>
            <a:r>
              <a:rPr lang="ru-RU" dirty="0" err="1" smtClean="0"/>
              <a:t>групи</a:t>
            </a:r>
            <a:r>
              <a:rPr lang="ru-RU" dirty="0" smtClean="0"/>
              <a:t> </a:t>
            </a:r>
            <a:r>
              <a:rPr lang="ru-RU" dirty="0" err="1" smtClean="0"/>
              <a:t>організмів</a:t>
            </a:r>
            <a:r>
              <a:rPr lang="ru-RU" dirty="0" smtClean="0"/>
              <a:t> </a:t>
            </a:r>
            <a:r>
              <a:rPr lang="ru-RU" dirty="0" err="1" smtClean="0"/>
              <a:t>адаптуються</a:t>
            </a:r>
            <a:r>
              <a:rPr lang="ru-RU" dirty="0" smtClean="0"/>
              <a:t> до схожих умов </a:t>
            </a:r>
            <a:r>
              <a:rPr lang="ru-RU" dirty="0" err="1" smtClean="0"/>
              <a:t>середовища</a:t>
            </a:r>
            <a:r>
              <a:rPr lang="ru-RU" dirty="0" smtClean="0"/>
              <a:t>, у них </a:t>
            </a:r>
            <a:r>
              <a:rPr lang="ru-RU" dirty="0" err="1" smtClean="0"/>
              <a:t>виникають</a:t>
            </a:r>
            <a:r>
              <a:rPr lang="ru-RU" dirty="0" smtClean="0"/>
              <a:t> </a:t>
            </a:r>
            <a:r>
              <a:rPr lang="ru-RU" dirty="0" err="1" smtClean="0"/>
              <a:t>риси</a:t>
            </a:r>
            <a:r>
              <a:rPr lang="ru-RU" dirty="0" smtClean="0"/>
              <a:t>, </a:t>
            </a:r>
            <a:r>
              <a:rPr lang="ru-RU" dirty="0" err="1" smtClean="0"/>
              <a:t>які</a:t>
            </a:r>
            <a:r>
              <a:rPr lang="ru-RU" dirty="0" smtClean="0"/>
              <a:t> </a:t>
            </a:r>
            <a:r>
              <a:rPr lang="ru-RU" dirty="0" err="1" smtClean="0"/>
              <a:t>мають</a:t>
            </a:r>
            <a:r>
              <a:rPr lang="ru-RU" dirty="0" smtClean="0"/>
              <a:t> </a:t>
            </a:r>
            <a:r>
              <a:rPr lang="ru-RU" dirty="0" err="1" smtClean="0"/>
              <a:t>поверхневу</a:t>
            </a:r>
            <a:r>
              <a:rPr lang="ru-RU" dirty="0" smtClean="0"/>
              <a:t> </a:t>
            </a:r>
            <a:r>
              <a:rPr lang="ru-RU" dirty="0" err="1" smtClean="0"/>
              <a:t>подібність</a:t>
            </a:r>
            <a:r>
              <a:rPr lang="ru-RU" dirty="0" smtClean="0"/>
              <a:t>. </a:t>
            </a:r>
            <a:r>
              <a:rPr lang="ru-RU" dirty="0" err="1" smtClean="0"/>
              <a:t>Розвиток</a:t>
            </a:r>
            <a:r>
              <a:rPr lang="ru-RU" dirty="0" smtClean="0"/>
              <a:t> схожих </a:t>
            </a:r>
            <a:r>
              <a:rPr lang="ru-RU" dirty="0" err="1" smtClean="0"/>
              <a:t>комплексів</a:t>
            </a:r>
            <a:r>
              <a:rPr lang="ru-RU" dirty="0" smtClean="0"/>
              <a:t> </a:t>
            </a:r>
            <a:r>
              <a:rPr lang="ru-RU" dirty="0" err="1" smtClean="0"/>
              <a:t>ознак</a:t>
            </a:r>
            <a:r>
              <a:rPr lang="ru-RU" dirty="0" smtClean="0"/>
              <a:t> у </a:t>
            </a:r>
            <a:r>
              <a:rPr lang="ru-RU" dirty="0" err="1" smtClean="0"/>
              <a:t>групах</a:t>
            </a:r>
            <a:r>
              <a:rPr lang="ru-RU" dirty="0" smtClean="0"/>
              <a:t> </a:t>
            </a:r>
            <a:r>
              <a:rPr lang="ru-RU" dirty="0" err="1" smtClean="0"/>
              <a:t>різного</a:t>
            </a:r>
            <a:r>
              <a:rPr lang="ru-RU" dirty="0" smtClean="0"/>
              <a:t> </a:t>
            </a:r>
            <a:r>
              <a:rPr lang="ru-RU" dirty="0" err="1" smtClean="0"/>
              <a:t>еволюційного</a:t>
            </a:r>
            <a:r>
              <a:rPr lang="ru-RU" dirty="0" smtClean="0"/>
              <a:t> </a:t>
            </a:r>
            <a:r>
              <a:rPr lang="ru-RU" dirty="0" err="1" smtClean="0"/>
              <a:t>походження</a:t>
            </a:r>
            <a:r>
              <a:rPr lang="ru-RU" dirty="0" smtClean="0"/>
              <a:t> </a:t>
            </a:r>
            <a:r>
              <a:rPr lang="ru-RU" dirty="0" err="1" smtClean="0"/>
              <a:t>називається</a:t>
            </a:r>
            <a:r>
              <a:rPr lang="ru-RU" b="1" dirty="0" smtClean="0"/>
              <a:t> </a:t>
            </a:r>
            <a:r>
              <a:rPr lang="ru-RU" b="1" dirty="0" err="1" smtClean="0"/>
              <a:t>конвергенцією</a:t>
            </a:r>
            <a:r>
              <a:rPr lang="ru-RU" b="1" dirty="0" smtClean="0"/>
              <a:t> </a:t>
            </a:r>
            <a:r>
              <a:rPr lang="ru-RU" dirty="0" smtClean="0"/>
              <a:t>(конвергентною </a:t>
            </a:r>
            <a:r>
              <a:rPr lang="ru-RU" dirty="0" err="1" smtClean="0"/>
              <a:t>еволюцією</a:t>
            </a:r>
            <a:r>
              <a:rPr lang="ru-RU" dirty="0" smtClean="0"/>
              <a:t>). </a:t>
            </a:r>
            <a:br>
              <a:rPr lang="ru-RU" dirty="0" smtClean="0"/>
            </a:br>
            <a:r>
              <a:rPr lang="ru-RU" dirty="0" smtClean="0"/>
              <a:t/>
            </a:r>
            <a:br>
              <a:rPr lang="ru-RU" dirty="0" smtClean="0"/>
            </a:br>
            <a:r>
              <a:rPr lang="ru-RU" dirty="0" smtClean="0"/>
              <a:t>Прикладом </a:t>
            </a:r>
            <a:r>
              <a:rPr lang="ru-RU" dirty="0" err="1" smtClean="0"/>
              <a:t>конвергенції</a:t>
            </a:r>
            <a:r>
              <a:rPr lang="ru-RU" dirty="0" smtClean="0"/>
              <a:t> </a:t>
            </a:r>
            <a:r>
              <a:rPr lang="ru-RU" dirty="0" err="1" smtClean="0"/>
              <a:t>є</a:t>
            </a:r>
            <a:r>
              <a:rPr lang="ru-RU" dirty="0" smtClean="0"/>
              <a:t> </a:t>
            </a:r>
            <a:r>
              <a:rPr lang="ru-RU" dirty="0" err="1" smtClean="0"/>
              <a:t>розвиток</a:t>
            </a:r>
            <a:r>
              <a:rPr lang="ru-RU" dirty="0" smtClean="0"/>
              <a:t> </a:t>
            </a:r>
            <a:r>
              <a:rPr lang="ru-RU" dirty="0" err="1" smtClean="0"/>
              <a:t>крил</a:t>
            </a:r>
            <a:r>
              <a:rPr lang="ru-RU" dirty="0" smtClean="0"/>
              <a:t> у </a:t>
            </a:r>
            <a:r>
              <a:rPr lang="ru-RU" dirty="0" err="1" smtClean="0"/>
              <a:t>літаючих</a:t>
            </a:r>
            <a:r>
              <a:rPr lang="ru-RU" dirty="0" smtClean="0"/>
              <a:t> </a:t>
            </a:r>
            <a:r>
              <a:rPr lang="ru-RU" dirty="0" err="1" smtClean="0"/>
              <a:t>плазунів</a:t>
            </a:r>
            <a:r>
              <a:rPr lang="ru-RU" dirty="0" smtClean="0"/>
              <a:t>, </a:t>
            </a:r>
            <a:r>
              <a:rPr lang="ru-RU" dirty="0" err="1" smtClean="0"/>
              <a:t>птахів</a:t>
            </a:r>
            <a:r>
              <a:rPr lang="ru-RU" dirty="0" smtClean="0"/>
              <a:t> </a:t>
            </a:r>
            <a:r>
              <a:rPr lang="ru-RU" dirty="0" err="1" smtClean="0"/>
              <a:t>і</a:t>
            </a:r>
            <a:r>
              <a:rPr lang="ru-RU" dirty="0" smtClean="0"/>
              <a:t> </a:t>
            </a:r>
            <a:r>
              <a:rPr lang="ru-RU" dirty="0" err="1" smtClean="0"/>
              <a:t>ссавців</a:t>
            </a:r>
            <a:r>
              <a:rPr lang="ru-RU" dirty="0" smtClean="0"/>
              <a:t>, а </a:t>
            </a:r>
            <a:r>
              <a:rPr lang="ru-RU" dirty="0" err="1" smtClean="0"/>
              <a:t>також</a:t>
            </a:r>
            <a:r>
              <a:rPr lang="ru-RU" dirty="0" smtClean="0"/>
              <a:t> у комах.</a:t>
            </a:r>
            <a:endParaRPr lang="ru-RU" dirty="0"/>
          </a:p>
        </p:txBody>
      </p:sp>
      <p:pic>
        <p:nvPicPr>
          <p:cNvPr id="22531" name="Рисунок 3" descr="images4657images_101_fmt.jpeg"/>
          <p:cNvPicPr>
            <a:picLocks noChangeAspect="1"/>
          </p:cNvPicPr>
          <p:nvPr/>
        </p:nvPicPr>
        <p:blipFill>
          <a:blip r:embed="rId2"/>
          <a:srcRect/>
          <a:stretch>
            <a:fillRect/>
          </a:stretch>
        </p:blipFill>
        <p:spPr bwMode="auto">
          <a:xfrm>
            <a:off x="614363" y="1706563"/>
            <a:ext cx="3201987" cy="4665662"/>
          </a:xfrm>
          <a:prstGeom prst="rect">
            <a:avLst/>
          </a:prstGeom>
          <a:noFill/>
          <a:ln w="9525">
            <a:noFill/>
            <a:miter lim="800000"/>
            <a:headEnd/>
            <a:tailEnd/>
          </a:ln>
        </p:spPr>
      </p:pic>
    </p:spTree>
  </p:cSld>
  <p:clrMapOvr>
    <a:masterClrMapping/>
  </p:clrMapOvr>
  <p:transition>
    <p:wheel spokes="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38113"/>
            <a:ext cx="7886700" cy="4351337"/>
          </a:xfrm>
        </p:spPr>
        <p:txBody>
          <a:bodyPr rtlCol="0">
            <a:normAutofit fontScale="92500" lnSpcReduction="10000"/>
          </a:bodyPr>
          <a:lstStyle/>
          <a:p>
            <a:pPr fontAlgn="auto">
              <a:spcAft>
                <a:spcPts val="0"/>
              </a:spcAft>
              <a:buFont typeface="Arial" panose="020B0604020202020204" pitchFamily="34" charset="0"/>
              <a:buChar char="•"/>
              <a:defRPr/>
            </a:pPr>
            <a:r>
              <a:rPr lang="ru-RU" b="1" dirty="0" err="1" smtClean="0">
                <a:solidFill>
                  <a:schemeClr val="bg1">
                    <a:lumMod val="95000"/>
                  </a:schemeClr>
                </a:solidFill>
              </a:rPr>
              <a:t>Видоутворення</a:t>
            </a:r>
            <a:r>
              <a:rPr lang="ru-RU" b="1" dirty="0" smtClean="0">
                <a:solidFill>
                  <a:schemeClr val="bg1">
                    <a:lumMod val="95000"/>
                  </a:schemeClr>
                </a:solidFill>
              </a:rPr>
              <a:t/>
            </a:r>
            <a:br>
              <a:rPr lang="ru-RU" b="1" dirty="0" smtClean="0">
                <a:solidFill>
                  <a:schemeClr val="bg1">
                    <a:lumMod val="95000"/>
                  </a:schemeClr>
                </a:solidFill>
              </a:rPr>
            </a:br>
            <a:endParaRPr lang="ru-RU" b="1" dirty="0" smtClean="0">
              <a:solidFill>
                <a:schemeClr val="bg1">
                  <a:lumMod val="95000"/>
                </a:schemeClr>
              </a:solidFill>
            </a:endParaRPr>
          </a:p>
          <a:p>
            <a:pPr fontAlgn="auto">
              <a:spcAft>
                <a:spcPts val="0"/>
              </a:spcAft>
              <a:buFont typeface="Arial" panose="020B0604020202020204" pitchFamily="34" charset="0"/>
              <a:buChar char="•"/>
              <a:defRPr/>
            </a:pPr>
            <a:r>
              <a:rPr lang="ru-RU" dirty="0" smtClean="0">
                <a:solidFill>
                  <a:schemeClr val="bg1">
                    <a:lumMod val="95000"/>
                  </a:schemeClr>
                </a:solidFill>
              </a:rPr>
              <a:t>При</a:t>
            </a:r>
            <a:r>
              <a:rPr lang="ru-RU" b="1" dirty="0" smtClean="0">
                <a:solidFill>
                  <a:schemeClr val="bg1">
                    <a:lumMod val="95000"/>
                  </a:schemeClr>
                </a:solidFill>
              </a:rPr>
              <a:t> </a:t>
            </a:r>
            <a:r>
              <a:rPr lang="ru-RU" b="1" dirty="0" err="1" smtClean="0">
                <a:solidFill>
                  <a:schemeClr val="bg1">
                    <a:lumMod val="95000"/>
                  </a:schemeClr>
                </a:solidFill>
              </a:rPr>
              <a:t>алопатричному</a:t>
            </a:r>
            <a:r>
              <a:rPr lang="ru-RU" b="1" dirty="0" smtClean="0">
                <a:solidFill>
                  <a:schemeClr val="bg1">
                    <a:lumMod val="95000"/>
                  </a:schemeClr>
                </a:solidFill>
              </a:rPr>
              <a:t> (</a:t>
            </a:r>
            <a:r>
              <a:rPr lang="ru-RU" b="1" dirty="0" err="1" smtClean="0">
                <a:solidFill>
                  <a:schemeClr val="bg1">
                    <a:lumMod val="95000"/>
                  </a:schemeClr>
                </a:solidFill>
              </a:rPr>
              <a:t>географічному</a:t>
            </a:r>
            <a:r>
              <a:rPr lang="ru-RU" b="1" dirty="0" smtClean="0">
                <a:solidFill>
                  <a:schemeClr val="bg1">
                    <a:lumMod val="95000"/>
                  </a:schemeClr>
                </a:solidFill>
              </a:rPr>
              <a:t>) </a:t>
            </a:r>
            <a:r>
              <a:rPr lang="ru-RU" dirty="0" err="1" smtClean="0">
                <a:solidFill>
                  <a:schemeClr val="bg1">
                    <a:lumMod val="95000"/>
                  </a:schemeClr>
                </a:solidFill>
              </a:rPr>
              <a:t>видоутворенні</a:t>
            </a:r>
            <a:r>
              <a:rPr lang="ru-RU" dirty="0" smtClean="0">
                <a:solidFill>
                  <a:schemeClr val="bg1">
                    <a:lumMod val="95000"/>
                  </a:schemeClr>
                </a:solidFill>
              </a:rPr>
              <a:t> </a:t>
            </a:r>
            <a:r>
              <a:rPr lang="ru-RU" dirty="0" err="1" smtClean="0">
                <a:solidFill>
                  <a:schemeClr val="bg1">
                    <a:lumMod val="95000"/>
                  </a:schemeClr>
                </a:solidFill>
              </a:rPr>
              <a:t>види</a:t>
            </a:r>
            <a:r>
              <a:rPr lang="ru-RU" dirty="0" smtClean="0">
                <a:solidFill>
                  <a:schemeClr val="bg1">
                    <a:lumMod val="95000"/>
                  </a:schemeClr>
                </a:solidFill>
              </a:rPr>
              <a:t> </a:t>
            </a:r>
            <a:r>
              <a:rPr lang="ru-RU" dirty="0" err="1" smtClean="0">
                <a:solidFill>
                  <a:schemeClr val="bg1">
                    <a:lumMod val="95000"/>
                  </a:schemeClr>
                </a:solidFill>
              </a:rPr>
              <a:t>утворюються</a:t>
            </a:r>
            <a:r>
              <a:rPr lang="ru-RU" dirty="0" smtClean="0">
                <a:solidFill>
                  <a:schemeClr val="bg1">
                    <a:lumMod val="95000"/>
                  </a:schemeClr>
                </a:solidFill>
              </a:rPr>
              <a:t> в </a:t>
            </a:r>
            <a:r>
              <a:rPr lang="ru-RU" dirty="0" err="1" smtClean="0">
                <a:solidFill>
                  <a:schemeClr val="bg1">
                    <a:lumMod val="95000"/>
                  </a:schemeClr>
                </a:solidFill>
              </a:rPr>
              <a:t>результаті</a:t>
            </a:r>
            <a:r>
              <a:rPr lang="ru-RU" dirty="0" smtClean="0">
                <a:solidFill>
                  <a:schemeClr val="bg1">
                    <a:lumMod val="95000"/>
                  </a:schemeClr>
                </a:solidFill>
              </a:rPr>
              <a:t> </a:t>
            </a:r>
            <a:r>
              <a:rPr lang="ru-RU" dirty="0" err="1" smtClean="0">
                <a:solidFill>
                  <a:schemeClr val="bg1">
                    <a:lumMod val="95000"/>
                  </a:schemeClr>
                </a:solidFill>
              </a:rPr>
              <a:t>просторової</a:t>
            </a:r>
            <a:r>
              <a:rPr lang="ru-RU" dirty="0" smtClean="0">
                <a:solidFill>
                  <a:schemeClr val="bg1">
                    <a:lumMod val="95000"/>
                  </a:schemeClr>
                </a:solidFill>
              </a:rPr>
              <a:t> </a:t>
            </a:r>
            <a:r>
              <a:rPr lang="ru-RU" dirty="0" err="1" smtClean="0">
                <a:solidFill>
                  <a:schemeClr val="bg1">
                    <a:lumMod val="95000"/>
                  </a:schemeClr>
                </a:solidFill>
              </a:rPr>
              <a:t>ізоляції</a:t>
            </a:r>
            <a:r>
              <a:rPr lang="ru-RU" dirty="0" smtClean="0">
                <a:solidFill>
                  <a:schemeClr val="bg1">
                    <a:lumMod val="95000"/>
                  </a:schemeClr>
                </a:solidFill>
              </a:rPr>
              <a:t> </a:t>
            </a:r>
            <a:r>
              <a:rPr lang="ru-RU" dirty="0" err="1" smtClean="0">
                <a:solidFill>
                  <a:schemeClr val="bg1">
                    <a:lumMod val="95000"/>
                  </a:schemeClr>
                </a:solidFill>
              </a:rPr>
              <a:t>популяцій</a:t>
            </a:r>
            <a:r>
              <a:rPr lang="ru-RU" dirty="0" smtClean="0">
                <a:solidFill>
                  <a:schemeClr val="bg1">
                    <a:lumMod val="95000"/>
                  </a:schemeClr>
                </a:solidFill>
              </a:rPr>
              <a:t>. Один </a:t>
            </a:r>
            <a:r>
              <a:rPr lang="ru-RU" dirty="0" err="1" smtClean="0">
                <a:solidFill>
                  <a:schemeClr val="bg1">
                    <a:lumMod val="95000"/>
                  </a:schemeClr>
                </a:solidFill>
              </a:rPr>
              <a:t>із</a:t>
            </a:r>
            <a:r>
              <a:rPr lang="ru-RU" dirty="0" smtClean="0">
                <a:solidFill>
                  <a:schemeClr val="bg1">
                    <a:lumMod val="95000"/>
                  </a:schemeClr>
                </a:solidFill>
              </a:rPr>
              <a:t> </a:t>
            </a:r>
            <a:r>
              <a:rPr lang="ru-RU" dirty="0" err="1" smtClean="0">
                <a:solidFill>
                  <a:schemeClr val="bg1">
                    <a:lumMod val="95000"/>
                  </a:schemeClr>
                </a:solidFill>
              </a:rPr>
              <a:t>способів</a:t>
            </a:r>
            <a:r>
              <a:rPr lang="ru-RU" dirty="0" smtClean="0">
                <a:solidFill>
                  <a:schemeClr val="bg1">
                    <a:lumMod val="95000"/>
                  </a:schemeClr>
                </a:solidFill>
              </a:rPr>
              <a:t> — </a:t>
            </a:r>
            <a:r>
              <a:rPr lang="ru-RU" dirty="0" err="1" smtClean="0">
                <a:solidFill>
                  <a:schemeClr val="bg1">
                    <a:lumMod val="95000"/>
                  </a:schemeClr>
                </a:solidFill>
              </a:rPr>
              <a:t>розрив</a:t>
            </a:r>
            <a:r>
              <a:rPr lang="ru-RU" dirty="0" smtClean="0">
                <a:solidFill>
                  <a:schemeClr val="bg1">
                    <a:lumMod val="95000"/>
                  </a:schemeClr>
                </a:solidFill>
              </a:rPr>
              <a:t> ареалу предкового виду. </a:t>
            </a:r>
            <a:r>
              <a:rPr lang="ru-RU" dirty="0" err="1" smtClean="0">
                <a:solidFill>
                  <a:schemeClr val="bg1">
                    <a:lumMod val="95000"/>
                  </a:schemeClr>
                </a:solidFill>
              </a:rPr>
              <a:t>Інший</a:t>
            </a:r>
            <a:r>
              <a:rPr lang="ru-RU" dirty="0" smtClean="0">
                <a:solidFill>
                  <a:schemeClr val="bg1">
                    <a:lumMod val="95000"/>
                  </a:schemeClr>
                </a:solidFill>
              </a:rPr>
              <a:t> </a:t>
            </a:r>
            <a:r>
              <a:rPr lang="ru-RU" dirty="0" err="1" smtClean="0">
                <a:solidFill>
                  <a:schemeClr val="bg1">
                    <a:lumMod val="95000"/>
                  </a:schemeClr>
                </a:solidFill>
              </a:rPr>
              <a:t>спосіб</a:t>
            </a:r>
            <a:r>
              <a:rPr lang="ru-RU" dirty="0" smtClean="0">
                <a:solidFill>
                  <a:schemeClr val="bg1">
                    <a:lumMod val="95000"/>
                  </a:schemeClr>
                </a:solidFill>
              </a:rPr>
              <a:t> </a:t>
            </a:r>
            <a:r>
              <a:rPr lang="ru-RU" dirty="0" err="1" smtClean="0">
                <a:solidFill>
                  <a:schemeClr val="bg1">
                    <a:lumMod val="95000"/>
                  </a:schemeClr>
                </a:solidFill>
              </a:rPr>
              <a:t>алопатичного</a:t>
            </a:r>
            <a:r>
              <a:rPr lang="ru-RU" dirty="0" smtClean="0">
                <a:solidFill>
                  <a:schemeClr val="bg1">
                    <a:lumMod val="95000"/>
                  </a:schemeClr>
                </a:solidFill>
              </a:rPr>
              <a:t> </a:t>
            </a:r>
            <a:r>
              <a:rPr lang="ru-RU" dirty="0" err="1" smtClean="0">
                <a:solidFill>
                  <a:schemeClr val="bg1">
                    <a:lumMod val="95000"/>
                  </a:schemeClr>
                </a:solidFill>
              </a:rPr>
              <a:t>видоутворення</a:t>
            </a:r>
            <a:r>
              <a:rPr lang="ru-RU" dirty="0" smtClean="0">
                <a:solidFill>
                  <a:schemeClr val="bg1">
                    <a:lumMod val="95000"/>
                  </a:schemeClr>
                </a:solidFill>
              </a:rPr>
              <a:t> — </a:t>
            </a:r>
            <a:r>
              <a:rPr lang="ru-RU" dirty="0" err="1" smtClean="0">
                <a:solidFill>
                  <a:schemeClr val="bg1">
                    <a:lumMod val="95000"/>
                  </a:schemeClr>
                </a:solidFill>
              </a:rPr>
              <a:t>розселення</a:t>
            </a:r>
            <a:r>
              <a:rPr lang="ru-RU" dirty="0" smtClean="0">
                <a:solidFill>
                  <a:schemeClr val="bg1">
                    <a:lumMod val="95000"/>
                  </a:schemeClr>
                </a:solidFill>
              </a:rPr>
              <a:t> </a:t>
            </a:r>
            <a:r>
              <a:rPr lang="ru-RU" dirty="0" err="1" smtClean="0">
                <a:solidFill>
                  <a:schemeClr val="bg1">
                    <a:lumMod val="95000"/>
                  </a:schemeClr>
                </a:solidFill>
              </a:rPr>
              <a:t>вихідного</a:t>
            </a:r>
            <a:r>
              <a:rPr lang="ru-RU" dirty="0" smtClean="0">
                <a:solidFill>
                  <a:schemeClr val="bg1">
                    <a:lumMod val="95000"/>
                  </a:schemeClr>
                </a:solidFill>
              </a:rPr>
              <a:t> виду.</a:t>
            </a:r>
            <a:br>
              <a:rPr lang="ru-RU" dirty="0" smtClean="0">
                <a:solidFill>
                  <a:schemeClr val="bg1">
                    <a:lumMod val="95000"/>
                  </a:schemeClr>
                </a:solidFill>
              </a:rPr>
            </a:br>
            <a:r>
              <a:rPr lang="ru-RU" dirty="0" smtClean="0">
                <a:solidFill>
                  <a:schemeClr val="bg1">
                    <a:lumMod val="95000"/>
                  </a:schemeClr>
                </a:solidFill>
              </a:rPr>
              <a:t>При</a:t>
            </a:r>
            <a:r>
              <a:rPr lang="ru-RU" b="1" dirty="0" smtClean="0">
                <a:solidFill>
                  <a:schemeClr val="bg1">
                    <a:lumMod val="95000"/>
                  </a:schemeClr>
                </a:solidFill>
              </a:rPr>
              <a:t> </a:t>
            </a:r>
            <a:r>
              <a:rPr lang="ru-RU" b="1" dirty="0" err="1" smtClean="0">
                <a:solidFill>
                  <a:schemeClr val="bg1">
                    <a:lumMod val="95000"/>
                  </a:schemeClr>
                </a:solidFill>
              </a:rPr>
              <a:t>симпатричному</a:t>
            </a:r>
            <a:r>
              <a:rPr lang="ru-RU" b="1" dirty="0" smtClean="0">
                <a:solidFill>
                  <a:schemeClr val="bg1">
                    <a:lumMod val="95000"/>
                  </a:schemeClr>
                </a:solidFill>
              </a:rPr>
              <a:t> </a:t>
            </a:r>
            <a:r>
              <a:rPr lang="ru-RU" b="1" dirty="0" err="1" smtClean="0">
                <a:solidFill>
                  <a:schemeClr val="bg1">
                    <a:lumMod val="95000"/>
                  </a:schemeClr>
                </a:solidFill>
              </a:rPr>
              <a:t>видоутворенні</a:t>
            </a:r>
            <a:r>
              <a:rPr lang="ru-RU" b="1" dirty="0" smtClean="0">
                <a:solidFill>
                  <a:schemeClr val="bg1">
                    <a:lumMod val="95000"/>
                  </a:schemeClr>
                </a:solidFill>
              </a:rPr>
              <a:t> </a:t>
            </a:r>
            <a:r>
              <a:rPr lang="ru-RU" dirty="0" err="1" smtClean="0">
                <a:solidFill>
                  <a:schemeClr val="bg1">
                    <a:lumMod val="95000"/>
                  </a:schemeClr>
                </a:solidFill>
              </a:rPr>
              <a:t>види</a:t>
            </a:r>
            <a:r>
              <a:rPr lang="ru-RU" dirty="0" smtClean="0">
                <a:solidFill>
                  <a:schemeClr val="bg1">
                    <a:lumMod val="95000"/>
                  </a:schemeClr>
                </a:solidFill>
              </a:rPr>
              <a:t> </a:t>
            </a:r>
            <a:r>
              <a:rPr lang="ru-RU" dirty="0" err="1" smtClean="0">
                <a:solidFill>
                  <a:schemeClr val="bg1">
                    <a:lumMod val="95000"/>
                  </a:schemeClr>
                </a:solidFill>
              </a:rPr>
              <a:t>утворюються</a:t>
            </a:r>
            <a:r>
              <a:rPr lang="ru-RU" dirty="0" smtClean="0">
                <a:solidFill>
                  <a:schemeClr val="bg1">
                    <a:lumMod val="95000"/>
                  </a:schemeClr>
                </a:solidFill>
              </a:rPr>
              <a:t> </a:t>
            </a:r>
            <a:r>
              <a:rPr lang="ru-RU" dirty="0" err="1" smtClean="0">
                <a:solidFill>
                  <a:schemeClr val="bg1">
                    <a:lumMod val="95000"/>
                  </a:schemeClr>
                </a:solidFill>
              </a:rPr>
              <a:t>з</a:t>
            </a:r>
            <a:r>
              <a:rPr lang="ru-RU" dirty="0" smtClean="0">
                <a:solidFill>
                  <a:schemeClr val="bg1">
                    <a:lumMod val="95000"/>
                  </a:schemeClr>
                </a:solidFill>
              </a:rPr>
              <a:t> </a:t>
            </a:r>
            <a:r>
              <a:rPr lang="ru-RU" dirty="0" err="1" smtClean="0">
                <a:solidFill>
                  <a:schemeClr val="bg1">
                    <a:lumMod val="95000"/>
                  </a:schemeClr>
                </a:solidFill>
              </a:rPr>
              <a:t>популяцій</a:t>
            </a:r>
            <a:r>
              <a:rPr lang="ru-RU" dirty="0" smtClean="0">
                <a:solidFill>
                  <a:schemeClr val="bg1">
                    <a:lumMod val="95000"/>
                  </a:schemeClr>
                </a:solidFill>
              </a:rPr>
              <a:t> предкового виду на </a:t>
            </a:r>
            <a:r>
              <a:rPr lang="ru-RU" dirty="0" err="1" smtClean="0">
                <a:solidFill>
                  <a:schemeClr val="bg1">
                    <a:lumMod val="95000"/>
                  </a:schemeClr>
                </a:solidFill>
              </a:rPr>
              <a:t>одній</a:t>
            </a:r>
            <a:r>
              <a:rPr lang="ru-RU" dirty="0" smtClean="0">
                <a:solidFill>
                  <a:schemeClr val="bg1">
                    <a:lumMod val="95000"/>
                  </a:schemeClr>
                </a:solidFill>
              </a:rPr>
              <a:t> </a:t>
            </a:r>
            <a:r>
              <a:rPr lang="ru-RU" dirty="0" err="1" smtClean="0">
                <a:solidFill>
                  <a:schemeClr val="bg1">
                    <a:lumMod val="95000"/>
                  </a:schemeClr>
                </a:solidFill>
              </a:rPr>
              <a:t>географічній</a:t>
            </a:r>
            <a:r>
              <a:rPr lang="ru-RU" dirty="0" smtClean="0">
                <a:solidFill>
                  <a:schemeClr val="bg1">
                    <a:lumMod val="95000"/>
                  </a:schemeClr>
                </a:solidFill>
              </a:rPr>
              <a:t> </a:t>
            </a:r>
            <a:r>
              <a:rPr lang="ru-RU" dirty="0" err="1" smtClean="0">
                <a:solidFill>
                  <a:schemeClr val="bg1">
                    <a:lumMod val="95000"/>
                  </a:schemeClr>
                </a:solidFill>
              </a:rPr>
              <a:t>території</a:t>
            </a:r>
            <a:r>
              <a:rPr lang="ru-RU" dirty="0" smtClean="0">
                <a:solidFill>
                  <a:schemeClr val="bg1">
                    <a:lumMod val="95000"/>
                  </a:schemeClr>
                </a:solidFill>
              </a:rPr>
              <a:t>; при </a:t>
            </a:r>
            <a:r>
              <a:rPr lang="ru-RU" dirty="0" err="1" smtClean="0">
                <a:solidFill>
                  <a:schemeClr val="bg1">
                    <a:lumMod val="95000"/>
                  </a:schemeClr>
                </a:solidFill>
              </a:rPr>
              <a:t>цьому</a:t>
            </a:r>
            <a:r>
              <a:rPr lang="ru-RU" dirty="0" smtClean="0">
                <a:solidFill>
                  <a:schemeClr val="bg1">
                    <a:lumMod val="95000"/>
                  </a:schemeClr>
                </a:solidFill>
              </a:rPr>
              <a:t> </a:t>
            </a:r>
            <a:r>
              <a:rPr lang="ru-RU" dirty="0" err="1" smtClean="0">
                <a:solidFill>
                  <a:schemeClr val="bg1">
                    <a:lumMod val="95000"/>
                  </a:schemeClr>
                </a:solidFill>
              </a:rPr>
              <a:t>чинниками</a:t>
            </a:r>
            <a:r>
              <a:rPr lang="ru-RU" dirty="0" smtClean="0">
                <a:solidFill>
                  <a:schemeClr val="bg1">
                    <a:lumMod val="95000"/>
                  </a:schemeClr>
                </a:solidFill>
              </a:rPr>
              <a:t> </a:t>
            </a:r>
            <a:r>
              <a:rPr lang="ru-RU" dirty="0" err="1" smtClean="0">
                <a:solidFill>
                  <a:schemeClr val="bg1">
                    <a:lumMod val="95000"/>
                  </a:schemeClr>
                </a:solidFill>
              </a:rPr>
              <a:t>видоутворення</a:t>
            </a:r>
            <a:r>
              <a:rPr lang="ru-RU" dirty="0" smtClean="0">
                <a:solidFill>
                  <a:schemeClr val="bg1">
                    <a:lumMod val="95000"/>
                  </a:schemeClr>
                </a:solidFill>
              </a:rPr>
              <a:t> </a:t>
            </a:r>
            <a:r>
              <a:rPr lang="ru-RU" dirty="0" err="1" smtClean="0">
                <a:solidFill>
                  <a:schemeClr val="bg1">
                    <a:lumMod val="95000"/>
                  </a:schemeClr>
                </a:solidFill>
              </a:rPr>
              <a:t>є</a:t>
            </a:r>
            <a:r>
              <a:rPr lang="ru-RU" dirty="0" smtClean="0">
                <a:solidFill>
                  <a:schemeClr val="bg1">
                    <a:lumMod val="95000"/>
                  </a:schemeClr>
                </a:solidFill>
              </a:rPr>
              <a:t> репродуктивна </a:t>
            </a:r>
            <a:r>
              <a:rPr lang="ru-RU" dirty="0" err="1" smtClean="0">
                <a:solidFill>
                  <a:schemeClr val="bg1">
                    <a:lumMod val="95000"/>
                  </a:schemeClr>
                </a:solidFill>
              </a:rPr>
              <a:t>і</a:t>
            </a:r>
            <a:r>
              <a:rPr lang="ru-RU" dirty="0" smtClean="0">
                <a:solidFill>
                  <a:schemeClr val="bg1">
                    <a:lumMod val="95000"/>
                  </a:schemeClr>
                </a:solidFill>
              </a:rPr>
              <a:t> </a:t>
            </a:r>
            <a:r>
              <a:rPr lang="ru-RU" dirty="0" err="1" smtClean="0">
                <a:solidFill>
                  <a:schemeClr val="bg1">
                    <a:lumMod val="95000"/>
                  </a:schemeClr>
                </a:solidFill>
              </a:rPr>
              <a:t>тимчасова</a:t>
            </a:r>
            <a:r>
              <a:rPr lang="ru-RU" dirty="0" smtClean="0">
                <a:solidFill>
                  <a:schemeClr val="bg1">
                    <a:lumMod val="95000"/>
                  </a:schemeClr>
                </a:solidFill>
              </a:rPr>
              <a:t> </a:t>
            </a:r>
            <a:r>
              <a:rPr lang="ru-RU" dirty="0" err="1" smtClean="0">
                <a:solidFill>
                  <a:schemeClr val="bg1">
                    <a:lumMod val="95000"/>
                  </a:schemeClr>
                </a:solidFill>
              </a:rPr>
              <a:t>ізоляція</a:t>
            </a:r>
            <a:r>
              <a:rPr lang="ru-RU" dirty="0" smtClean="0">
                <a:solidFill>
                  <a:schemeClr val="bg1">
                    <a:lumMod val="95000"/>
                  </a:schemeClr>
                </a:solidFill>
              </a:rPr>
              <a:t>, </a:t>
            </a:r>
            <a:r>
              <a:rPr lang="ru-RU" dirty="0" err="1" smtClean="0">
                <a:solidFill>
                  <a:schemeClr val="bg1">
                    <a:lumMod val="95000"/>
                  </a:schemeClr>
                </a:solidFill>
              </a:rPr>
              <a:t>спонтанні</a:t>
            </a:r>
            <a:r>
              <a:rPr lang="ru-RU" dirty="0" smtClean="0">
                <a:solidFill>
                  <a:schemeClr val="bg1">
                    <a:lumMod val="95000"/>
                  </a:schemeClr>
                </a:solidFill>
              </a:rPr>
              <a:t> </a:t>
            </a:r>
            <a:r>
              <a:rPr lang="ru-RU" dirty="0" err="1" smtClean="0">
                <a:solidFill>
                  <a:schemeClr val="bg1">
                    <a:lumMod val="95000"/>
                  </a:schemeClr>
                </a:solidFill>
              </a:rPr>
              <a:t>зміни</a:t>
            </a:r>
            <a:r>
              <a:rPr lang="ru-RU" dirty="0" smtClean="0">
                <a:solidFill>
                  <a:schemeClr val="bg1">
                    <a:lumMod val="95000"/>
                  </a:schemeClr>
                </a:solidFill>
              </a:rPr>
              <a:t> </a:t>
            </a:r>
            <a:r>
              <a:rPr lang="ru-RU" dirty="0" err="1" smtClean="0">
                <a:solidFill>
                  <a:schemeClr val="bg1">
                    <a:lumMod val="95000"/>
                  </a:schemeClr>
                </a:solidFill>
              </a:rPr>
              <a:t>генетичного</a:t>
            </a:r>
            <a:r>
              <a:rPr lang="ru-RU" dirty="0" smtClean="0">
                <a:solidFill>
                  <a:schemeClr val="bg1">
                    <a:lumMod val="95000"/>
                  </a:schemeClr>
                </a:solidFill>
              </a:rPr>
              <a:t> </a:t>
            </a:r>
            <a:r>
              <a:rPr lang="ru-RU" dirty="0" err="1" smtClean="0">
                <a:solidFill>
                  <a:schemeClr val="bg1">
                    <a:lumMod val="95000"/>
                  </a:schemeClr>
                </a:solidFill>
              </a:rPr>
              <a:t>матеріалу</a:t>
            </a:r>
            <a:r>
              <a:rPr lang="ru-RU" dirty="0" smtClean="0">
                <a:solidFill>
                  <a:schemeClr val="bg1">
                    <a:lumMod val="95000"/>
                  </a:schemeClr>
                </a:solidFill>
              </a:rPr>
              <a:t> </a:t>
            </a:r>
            <a:r>
              <a:rPr lang="ru-RU" dirty="0" err="1" smtClean="0">
                <a:solidFill>
                  <a:schemeClr val="bg1">
                    <a:lumMod val="95000"/>
                  </a:schemeClr>
                </a:solidFill>
              </a:rPr>
              <a:t>і</a:t>
            </a:r>
            <a:r>
              <a:rPr lang="ru-RU" dirty="0" smtClean="0">
                <a:solidFill>
                  <a:schemeClr val="bg1">
                    <a:lumMod val="95000"/>
                  </a:schemeClr>
                </a:solidFill>
              </a:rPr>
              <a:t> </a:t>
            </a:r>
            <a:r>
              <a:rPr lang="ru-RU" dirty="0" err="1" smtClean="0">
                <a:solidFill>
                  <a:schemeClr val="bg1">
                    <a:lumMod val="95000"/>
                  </a:schemeClr>
                </a:solidFill>
              </a:rPr>
              <a:t>поліплоїдія</a:t>
            </a:r>
            <a:r>
              <a:rPr lang="ru-RU" dirty="0" smtClean="0">
                <a:solidFill>
                  <a:schemeClr val="bg1">
                    <a:lumMod val="95000"/>
                  </a:schemeClr>
                </a:solidFill>
              </a:rPr>
              <a:t>.</a:t>
            </a:r>
            <a:endParaRPr lang="ru-RU" dirty="0">
              <a:solidFill>
                <a:schemeClr val="bg1">
                  <a:lumMod val="95000"/>
                </a:schemeClr>
              </a:solidFill>
            </a:endParaRPr>
          </a:p>
        </p:txBody>
      </p:sp>
      <p:pic>
        <p:nvPicPr>
          <p:cNvPr id="23554" name="Рисунок 4" descr="52230_html_3bb2e8d0.jpg"/>
          <p:cNvPicPr>
            <a:picLocks noChangeAspect="1"/>
          </p:cNvPicPr>
          <p:nvPr/>
        </p:nvPicPr>
        <p:blipFill>
          <a:blip r:embed="rId2"/>
          <a:srcRect/>
          <a:stretch>
            <a:fillRect/>
          </a:stretch>
        </p:blipFill>
        <p:spPr bwMode="auto">
          <a:xfrm>
            <a:off x="4854575" y="4149725"/>
            <a:ext cx="3609975" cy="2708275"/>
          </a:xfrm>
          <a:prstGeom prst="rect">
            <a:avLst/>
          </a:prstGeom>
          <a:noFill/>
          <a:ln w="9525">
            <a:noFill/>
            <a:miter lim="800000"/>
            <a:headEnd/>
            <a:tailEnd/>
          </a:ln>
        </p:spPr>
      </p:pic>
    </p:spTree>
  </p:cSld>
  <p:clrMapOvr>
    <a:masterClrMapping/>
  </p:clrMapOvr>
  <p:transition>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Содержимое 2"/>
          <p:cNvSpPr>
            <a:spLocks noGrp="1"/>
          </p:cNvSpPr>
          <p:nvPr>
            <p:ph idx="1"/>
          </p:nvPr>
        </p:nvSpPr>
        <p:spPr/>
        <p:txBody>
          <a:bodyPr/>
          <a:lstStyle/>
          <a:p>
            <a:r>
              <a:rPr lang="ru-RU" b="1" smtClean="0"/>
              <a:t>Мікроеволю́ція</a:t>
            </a:r>
            <a:r>
              <a:rPr lang="ru-RU" smtClean="0"/>
              <a:t> — сукупність еволюційних процесів, які відбуваються в популяціях одного виду.</a:t>
            </a:r>
          </a:p>
        </p:txBody>
      </p:sp>
      <p:pic>
        <p:nvPicPr>
          <p:cNvPr id="4" name="Рисунок 3" descr="22713.jpg"/>
          <p:cNvPicPr>
            <a:picLocks noChangeAspect="1"/>
          </p:cNvPicPr>
          <p:nvPr/>
        </p:nvPicPr>
        <p:blipFill>
          <a:blip r:embed="rId2"/>
          <a:stretch>
            <a:fillRect/>
          </a:stretch>
        </p:blipFill>
        <p:spPr>
          <a:xfrm>
            <a:off x="4864230" y="3178833"/>
            <a:ext cx="3821811" cy="3533052"/>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ransition>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336925" y="1466850"/>
            <a:ext cx="5807075" cy="5226050"/>
          </a:xfrm>
        </p:spPr>
        <p:txBody>
          <a:bodyPr>
            <a:normAutofit/>
          </a:bodyPr>
          <a:lstStyle/>
          <a:p>
            <a:r>
              <a:rPr lang="ru-RU" sz="2600" smtClean="0"/>
              <a:t>Згідно із синтетичною теорією еволюції, природний добір спрямовує різні елементарні зміни фенотипів, що виникли внаслідок мутацій, у бік формування пристосувань організмів до змін умов довкілля. В цьому і полягає творча роль природного добору. Тому його часто називають рушійною силою еволюції.</a:t>
            </a:r>
          </a:p>
          <a:p>
            <a:r>
              <a:rPr lang="ru-RU" sz="2600" smtClean="0"/>
              <a:t>Термін в сучасному розумінні запропонований російським генетиком і ентомологом Юрієм Філіпченко.</a:t>
            </a:r>
          </a:p>
          <a:p>
            <a:endParaRPr lang="ru-RU" sz="2600" smtClean="0"/>
          </a:p>
        </p:txBody>
      </p:sp>
      <p:pic>
        <p:nvPicPr>
          <p:cNvPr id="4" name="Рисунок 3" descr="1.jpg"/>
          <p:cNvPicPr>
            <a:picLocks noChangeAspect="1"/>
          </p:cNvPicPr>
          <p:nvPr/>
        </p:nvPicPr>
        <p:blipFill>
          <a:blip r:embed="rId2"/>
          <a:stretch>
            <a:fillRect/>
          </a:stretch>
        </p:blipFill>
        <p:spPr>
          <a:xfrm>
            <a:off x="404587" y="2102177"/>
            <a:ext cx="2921862" cy="408652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ransition>
    <p:wheel spokes="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09600" y="241300"/>
            <a:ext cx="3962400" cy="6423025"/>
          </a:xfrm>
        </p:spPr>
        <p:txBody>
          <a:bodyPr rtlCol="0">
            <a:normAutofit lnSpcReduction="10000"/>
          </a:bodyPr>
          <a:lstStyle/>
          <a:p>
            <a:pPr fontAlgn="auto">
              <a:spcAft>
                <a:spcPts val="0"/>
              </a:spcAft>
              <a:buFont typeface="Arial" panose="020B0604020202020204" pitchFamily="34" charset="0"/>
              <a:buChar char="•"/>
              <a:defRPr/>
            </a:pPr>
            <a:r>
              <a:rPr lang="ru-RU" dirty="0" err="1" smtClean="0">
                <a:solidFill>
                  <a:schemeClr val="bg1">
                    <a:lumMod val="95000"/>
                  </a:schemeClr>
                </a:solidFill>
              </a:rPr>
              <a:t>Мікроеволюційне</a:t>
            </a:r>
            <a:r>
              <a:rPr lang="ru-RU" dirty="0" smtClean="0">
                <a:solidFill>
                  <a:schemeClr val="bg1">
                    <a:lumMod val="95000"/>
                  </a:schemeClr>
                </a:solidFill>
              </a:rPr>
              <a:t> </a:t>
            </a:r>
            <a:r>
              <a:rPr lang="ru-RU" dirty="0" err="1" smtClean="0">
                <a:solidFill>
                  <a:schemeClr val="bg1">
                    <a:lumMod val="95000"/>
                  </a:schemeClr>
                </a:solidFill>
              </a:rPr>
              <a:t>вчення</a:t>
            </a:r>
            <a:r>
              <a:rPr lang="ru-RU" dirty="0" smtClean="0">
                <a:solidFill>
                  <a:schemeClr val="bg1">
                    <a:lumMod val="95000"/>
                  </a:schemeClr>
                </a:solidFill>
              </a:rPr>
              <a:t> </a:t>
            </a:r>
            <a:r>
              <a:rPr lang="ru-RU" dirty="0" err="1" smtClean="0">
                <a:solidFill>
                  <a:schemeClr val="bg1">
                    <a:lumMod val="95000"/>
                  </a:schemeClr>
                </a:solidFill>
              </a:rPr>
              <a:t>вивчає</a:t>
            </a:r>
            <a:r>
              <a:rPr lang="ru-RU" dirty="0" smtClean="0">
                <a:solidFill>
                  <a:schemeClr val="bg1">
                    <a:lumMod val="95000"/>
                  </a:schemeClr>
                </a:solidFill>
              </a:rPr>
              <a:t> </a:t>
            </a:r>
            <a:r>
              <a:rPr lang="ru-RU" dirty="0" err="1" smtClean="0">
                <a:solidFill>
                  <a:schemeClr val="bg1">
                    <a:lumMod val="95000"/>
                  </a:schemeClr>
                </a:solidFill>
              </a:rPr>
              <a:t>виникнення</a:t>
            </a:r>
            <a:r>
              <a:rPr lang="ru-RU" dirty="0" smtClean="0">
                <a:solidFill>
                  <a:schemeClr val="bg1">
                    <a:lumMod val="95000"/>
                  </a:schemeClr>
                </a:solidFill>
              </a:rPr>
              <a:t> </a:t>
            </a:r>
            <a:r>
              <a:rPr lang="ru-RU" dirty="0" err="1" smtClean="0">
                <a:solidFill>
                  <a:schemeClr val="bg1">
                    <a:lumMod val="95000"/>
                  </a:schemeClr>
                </a:solidFill>
              </a:rPr>
              <a:t>і</a:t>
            </a:r>
            <a:r>
              <a:rPr lang="ru-RU" dirty="0" smtClean="0">
                <a:solidFill>
                  <a:schemeClr val="bg1">
                    <a:lumMod val="95000"/>
                  </a:schemeClr>
                </a:solidFill>
              </a:rPr>
              <a:t> </a:t>
            </a:r>
            <a:r>
              <a:rPr lang="ru-RU" dirty="0" err="1" smtClean="0">
                <a:solidFill>
                  <a:schemeClr val="bg1">
                    <a:lumMod val="95000"/>
                  </a:schemeClr>
                </a:solidFill>
              </a:rPr>
              <a:t>перебіг</a:t>
            </a:r>
            <a:r>
              <a:rPr lang="ru-RU" dirty="0" smtClean="0">
                <a:solidFill>
                  <a:schemeClr val="bg1">
                    <a:lumMod val="95000"/>
                  </a:schemeClr>
                </a:solidFill>
              </a:rPr>
              <a:t> </a:t>
            </a:r>
            <a:r>
              <a:rPr lang="ru-RU" dirty="0" err="1" smtClean="0">
                <a:solidFill>
                  <a:schemeClr val="bg1">
                    <a:lumMod val="95000"/>
                  </a:schemeClr>
                </a:solidFill>
              </a:rPr>
              <a:t>популяційно-генетичних</a:t>
            </a:r>
            <a:r>
              <a:rPr lang="ru-RU" dirty="0" smtClean="0">
                <a:solidFill>
                  <a:schemeClr val="bg1">
                    <a:lumMod val="95000"/>
                  </a:schemeClr>
                </a:solidFill>
              </a:rPr>
              <a:t> </a:t>
            </a:r>
            <a:r>
              <a:rPr lang="ru-RU" dirty="0" err="1" smtClean="0">
                <a:solidFill>
                  <a:schemeClr val="bg1">
                    <a:lumMod val="95000"/>
                  </a:schemeClr>
                </a:solidFill>
              </a:rPr>
              <a:t>процесів</a:t>
            </a:r>
            <a:r>
              <a:rPr lang="ru-RU" dirty="0" smtClean="0">
                <a:solidFill>
                  <a:schemeClr val="bg1">
                    <a:lumMod val="95000"/>
                  </a:schemeClr>
                </a:solidFill>
              </a:rPr>
              <a:t>, </a:t>
            </a:r>
            <a:r>
              <a:rPr lang="ru-RU" dirty="0" err="1" smtClean="0">
                <a:solidFill>
                  <a:schemeClr val="bg1">
                    <a:lumMod val="95000"/>
                  </a:schemeClr>
                </a:solidFill>
              </a:rPr>
              <a:t>які</a:t>
            </a:r>
            <a:r>
              <a:rPr lang="ru-RU" dirty="0" smtClean="0">
                <a:solidFill>
                  <a:schemeClr val="bg1">
                    <a:lumMod val="95000"/>
                  </a:schemeClr>
                </a:solidFill>
              </a:rPr>
              <a:t> </a:t>
            </a:r>
            <a:r>
              <a:rPr lang="ru-RU" dirty="0" err="1" smtClean="0">
                <a:solidFill>
                  <a:schemeClr val="bg1">
                    <a:lumMod val="95000"/>
                  </a:schemeClr>
                </a:solidFill>
              </a:rPr>
              <a:t>призводять</a:t>
            </a:r>
            <a:r>
              <a:rPr lang="ru-RU" dirty="0" smtClean="0">
                <a:solidFill>
                  <a:schemeClr val="bg1">
                    <a:lumMod val="95000"/>
                  </a:schemeClr>
                </a:solidFill>
              </a:rPr>
              <a:t> до </a:t>
            </a:r>
            <a:r>
              <a:rPr lang="ru-RU" dirty="0" err="1" smtClean="0">
                <a:solidFill>
                  <a:schemeClr val="bg1">
                    <a:lumMod val="95000"/>
                  </a:schemeClr>
                </a:solidFill>
              </a:rPr>
              <a:t>формування</a:t>
            </a:r>
            <a:r>
              <a:rPr lang="ru-RU" dirty="0" smtClean="0">
                <a:solidFill>
                  <a:schemeClr val="bg1">
                    <a:lumMod val="95000"/>
                  </a:schemeClr>
                </a:solidFill>
              </a:rPr>
              <a:t> </a:t>
            </a:r>
            <a:r>
              <a:rPr lang="ru-RU" dirty="0" err="1" smtClean="0">
                <a:solidFill>
                  <a:schemeClr val="bg1">
                    <a:lumMod val="95000"/>
                  </a:schemeClr>
                </a:solidFill>
              </a:rPr>
              <a:t>явища</a:t>
            </a:r>
            <a:r>
              <a:rPr lang="ru-RU" dirty="0" smtClean="0">
                <a:solidFill>
                  <a:schemeClr val="bg1">
                    <a:lumMod val="95000"/>
                  </a:schemeClr>
                </a:solidFill>
              </a:rPr>
              <a:t> </a:t>
            </a:r>
            <a:r>
              <a:rPr lang="ru-RU" dirty="0" err="1" smtClean="0">
                <a:solidFill>
                  <a:schemeClr val="bg1">
                    <a:lumMod val="95000"/>
                  </a:schemeClr>
                </a:solidFill>
              </a:rPr>
              <a:t>адаптації</a:t>
            </a:r>
            <a:r>
              <a:rPr lang="ru-RU" dirty="0" smtClean="0">
                <a:solidFill>
                  <a:schemeClr val="bg1">
                    <a:lumMod val="95000"/>
                  </a:schemeClr>
                </a:solidFill>
              </a:rPr>
              <a:t>, </a:t>
            </a:r>
            <a:r>
              <a:rPr lang="ru-RU" dirty="0" err="1" smtClean="0">
                <a:solidFill>
                  <a:schemeClr val="bg1">
                    <a:lumMod val="95000"/>
                  </a:schemeClr>
                </a:solidFill>
              </a:rPr>
              <a:t>закріплення</a:t>
            </a:r>
            <a:r>
              <a:rPr lang="ru-RU" dirty="0" smtClean="0">
                <a:solidFill>
                  <a:schemeClr val="bg1">
                    <a:lumMod val="95000"/>
                  </a:schemeClr>
                </a:solidFill>
              </a:rPr>
              <a:t> </a:t>
            </a:r>
            <a:r>
              <a:rPr lang="ru-RU" dirty="0" err="1" smtClean="0">
                <a:solidFill>
                  <a:schemeClr val="bg1">
                    <a:lumMod val="95000"/>
                  </a:schemeClr>
                </a:solidFill>
              </a:rPr>
              <a:t>внутрішньопопуляційних</a:t>
            </a:r>
            <a:r>
              <a:rPr lang="ru-RU" dirty="0" smtClean="0">
                <a:solidFill>
                  <a:schemeClr val="bg1">
                    <a:lumMod val="95000"/>
                  </a:schemeClr>
                </a:solidFill>
              </a:rPr>
              <a:t> </a:t>
            </a:r>
            <a:r>
              <a:rPr lang="ru-RU" dirty="0" err="1" smtClean="0">
                <a:solidFill>
                  <a:schemeClr val="bg1">
                    <a:lumMod val="95000"/>
                  </a:schemeClr>
                </a:solidFill>
              </a:rPr>
              <a:t>явищ</a:t>
            </a:r>
            <a:r>
              <a:rPr lang="ru-RU" dirty="0" smtClean="0">
                <a:solidFill>
                  <a:schemeClr val="bg1">
                    <a:lumMod val="95000"/>
                  </a:schemeClr>
                </a:solidFill>
              </a:rPr>
              <a:t> </a:t>
            </a:r>
            <a:r>
              <a:rPr lang="ru-RU" dirty="0" err="1" smtClean="0">
                <a:solidFill>
                  <a:schemeClr val="bg1">
                    <a:lumMod val="95000"/>
                  </a:schemeClr>
                </a:solidFill>
              </a:rPr>
              <a:t>поліморфізму</a:t>
            </a:r>
            <a:r>
              <a:rPr lang="ru-RU" dirty="0" smtClean="0">
                <a:solidFill>
                  <a:schemeClr val="bg1">
                    <a:lumMod val="95000"/>
                  </a:schemeClr>
                </a:solidFill>
              </a:rPr>
              <a:t>, </a:t>
            </a:r>
            <a:r>
              <a:rPr lang="ru-RU" dirty="0" err="1" smtClean="0">
                <a:solidFill>
                  <a:schemeClr val="bg1">
                    <a:lumMod val="95000"/>
                  </a:schemeClr>
                </a:solidFill>
              </a:rPr>
              <a:t>видоутворення</a:t>
            </a:r>
            <a:r>
              <a:rPr lang="ru-RU" dirty="0" smtClean="0">
                <a:solidFill>
                  <a:schemeClr val="bg1">
                    <a:lumMod val="95000"/>
                  </a:schemeClr>
                </a:solidFill>
              </a:rPr>
              <a:t> та </a:t>
            </a:r>
            <a:r>
              <a:rPr lang="ru-RU" dirty="0" err="1" smtClean="0">
                <a:solidFill>
                  <a:schemeClr val="bg1">
                    <a:lumMod val="95000"/>
                  </a:schemeClr>
                </a:solidFill>
              </a:rPr>
              <a:t>інших</a:t>
            </a:r>
            <a:r>
              <a:rPr lang="ru-RU" dirty="0" smtClean="0">
                <a:solidFill>
                  <a:schemeClr val="bg1">
                    <a:lumMod val="95000"/>
                  </a:schemeClr>
                </a:solidFill>
              </a:rPr>
              <a:t> </a:t>
            </a:r>
            <a:r>
              <a:rPr lang="ru-RU" dirty="0" err="1" smtClean="0">
                <a:solidFill>
                  <a:schemeClr val="bg1">
                    <a:lumMod val="95000"/>
                  </a:schemeClr>
                </a:solidFill>
              </a:rPr>
              <a:t>пускових</a:t>
            </a:r>
            <a:r>
              <a:rPr lang="ru-RU" dirty="0" smtClean="0">
                <a:solidFill>
                  <a:schemeClr val="bg1">
                    <a:lumMod val="95000"/>
                  </a:schemeClr>
                </a:solidFill>
              </a:rPr>
              <a:t> </a:t>
            </a:r>
            <a:r>
              <a:rPr lang="ru-RU" dirty="0" err="1" smtClean="0">
                <a:solidFill>
                  <a:schemeClr val="bg1">
                    <a:lumMod val="95000"/>
                  </a:schemeClr>
                </a:solidFill>
              </a:rPr>
              <a:t>процесів</a:t>
            </a:r>
            <a:r>
              <a:rPr lang="ru-RU" dirty="0" smtClean="0">
                <a:solidFill>
                  <a:schemeClr val="bg1">
                    <a:lumMod val="95000"/>
                  </a:schemeClr>
                </a:solidFill>
              </a:rPr>
              <a:t> </a:t>
            </a:r>
            <a:r>
              <a:rPr lang="ru-RU" dirty="0" err="1" smtClean="0">
                <a:solidFill>
                  <a:schemeClr val="bg1">
                    <a:lumMod val="95000"/>
                  </a:schemeClr>
                </a:solidFill>
              </a:rPr>
              <a:t>еволюції</a:t>
            </a:r>
            <a:r>
              <a:rPr lang="ru-RU" dirty="0" smtClean="0">
                <a:solidFill>
                  <a:schemeClr val="bg1">
                    <a:lumMod val="95000"/>
                  </a:schemeClr>
                </a:solidFill>
              </a:rPr>
              <a:t>. При </a:t>
            </a:r>
            <a:r>
              <a:rPr lang="ru-RU" dirty="0" err="1" smtClean="0">
                <a:solidFill>
                  <a:schemeClr val="bg1">
                    <a:lumMod val="95000"/>
                  </a:schemeClr>
                </a:solidFill>
              </a:rPr>
              <a:t>вивченні</a:t>
            </a:r>
            <a:r>
              <a:rPr lang="ru-RU" dirty="0" smtClean="0">
                <a:solidFill>
                  <a:schemeClr val="bg1">
                    <a:lumMod val="95000"/>
                  </a:schemeClr>
                </a:solidFill>
              </a:rPr>
              <a:t> </a:t>
            </a:r>
            <a:r>
              <a:rPr lang="ru-RU" dirty="0" err="1" smtClean="0">
                <a:solidFill>
                  <a:schemeClr val="bg1">
                    <a:lumMod val="95000"/>
                  </a:schemeClr>
                </a:solidFill>
              </a:rPr>
              <a:t>мікроеволюційного</a:t>
            </a:r>
            <a:r>
              <a:rPr lang="ru-RU" dirty="0" smtClean="0">
                <a:solidFill>
                  <a:schemeClr val="bg1">
                    <a:lumMod val="95000"/>
                  </a:schemeClr>
                </a:solidFill>
              </a:rPr>
              <a:t> </a:t>
            </a:r>
            <a:r>
              <a:rPr lang="ru-RU" dirty="0" err="1" smtClean="0">
                <a:solidFill>
                  <a:schemeClr val="bg1">
                    <a:lumMod val="95000"/>
                  </a:schemeClr>
                </a:solidFill>
              </a:rPr>
              <a:t>процесу</a:t>
            </a:r>
            <a:r>
              <a:rPr lang="ru-RU" dirty="0" smtClean="0">
                <a:solidFill>
                  <a:schemeClr val="bg1">
                    <a:lumMod val="95000"/>
                  </a:schemeClr>
                </a:solidFill>
              </a:rPr>
              <a:t> </a:t>
            </a:r>
            <a:r>
              <a:rPr lang="ru-RU" dirty="0" err="1" smtClean="0">
                <a:solidFill>
                  <a:schemeClr val="bg1">
                    <a:lumMod val="95000"/>
                  </a:schemeClr>
                </a:solidFill>
              </a:rPr>
              <a:t>необхідно</a:t>
            </a:r>
            <a:r>
              <a:rPr lang="ru-RU" dirty="0" smtClean="0">
                <a:solidFill>
                  <a:schemeClr val="bg1">
                    <a:lumMod val="95000"/>
                  </a:schemeClr>
                </a:solidFill>
              </a:rPr>
              <a:t> </a:t>
            </a:r>
            <a:r>
              <a:rPr lang="ru-RU" dirty="0" err="1" smtClean="0">
                <a:solidFill>
                  <a:schemeClr val="bg1">
                    <a:lumMod val="95000"/>
                  </a:schemeClr>
                </a:solidFill>
              </a:rPr>
              <a:t>враховувати</a:t>
            </a:r>
            <a:r>
              <a:rPr lang="ru-RU" dirty="0" smtClean="0">
                <a:solidFill>
                  <a:schemeClr val="bg1">
                    <a:lumMod val="95000"/>
                  </a:schemeClr>
                </a:solidFill>
              </a:rPr>
              <a:t> </a:t>
            </a:r>
            <a:r>
              <a:rPr lang="ru-RU" dirty="0" err="1" smtClean="0">
                <a:solidFill>
                  <a:schemeClr val="bg1">
                    <a:lumMod val="95000"/>
                  </a:schemeClr>
                </a:solidFill>
              </a:rPr>
              <a:t>властивості</a:t>
            </a:r>
            <a:r>
              <a:rPr lang="ru-RU" dirty="0" smtClean="0">
                <a:solidFill>
                  <a:schemeClr val="bg1">
                    <a:lumMod val="95000"/>
                  </a:schemeClr>
                </a:solidFill>
              </a:rPr>
              <a:t> </a:t>
            </a:r>
            <a:r>
              <a:rPr lang="ru-RU" dirty="0" err="1" smtClean="0">
                <a:solidFill>
                  <a:schemeClr val="bg1">
                    <a:lumMod val="95000"/>
                  </a:schemeClr>
                </a:solidFill>
              </a:rPr>
              <a:t>популяції</a:t>
            </a:r>
            <a:r>
              <a:rPr lang="ru-RU" dirty="0" smtClean="0">
                <a:solidFill>
                  <a:schemeClr val="bg1">
                    <a:lumMod val="95000"/>
                  </a:schemeClr>
                </a:solidFill>
              </a:rPr>
              <a:t>.</a:t>
            </a:r>
            <a:endParaRPr lang="ru-RU" dirty="0">
              <a:solidFill>
                <a:schemeClr val="bg1">
                  <a:lumMod val="95000"/>
                </a:schemeClr>
              </a:solidFill>
            </a:endParaRPr>
          </a:p>
        </p:txBody>
      </p:sp>
      <p:pic>
        <p:nvPicPr>
          <p:cNvPr id="4" name="Рисунок 3" descr="image208.jpg"/>
          <p:cNvPicPr>
            <a:picLocks noChangeAspect="1"/>
          </p:cNvPicPr>
          <p:nvPr/>
        </p:nvPicPr>
        <p:blipFill>
          <a:blip r:embed="rId2"/>
          <a:stretch>
            <a:fillRect/>
          </a:stretch>
        </p:blipFill>
        <p:spPr>
          <a:xfrm>
            <a:off x="5448123" y="336793"/>
            <a:ext cx="2640076" cy="6153561"/>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ransition>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25463" y="128588"/>
            <a:ext cx="7886700" cy="4351337"/>
          </a:xfrm>
        </p:spPr>
        <p:txBody>
          <a:bodyPr rtlCol="0">
            <a:normAutofit/>
          </a:bodyPr>
          <a:lstStyle/>
          <a:p>
            <a:pPr fontAlgn="auto">
              <a:spcAft>
                <a:spcPts val="0"/>
              </a:spcAft>
              <a:buFont typeface="Arial" panose="020B0604020202020204" pitchFamily="34" charset="0"/>
              <a:buChar char="•"/>
              <a:defRPr/>
            </a:pPr>
            <a:r>
              <a:rPr lang="ru-RU" dirty="0" err="1" smtClean="0">
                <a:solidFill>
                  <a:schemeClr val="bg1">
                    <a:lumMod val="95000"/>
                  </a:schemeClr>
                </a:solidFill>
              </a:rPr>
              <a:t>Мікроеволюція</a:t>
            </a:r>
            <a:r>
              <a:rPr lang="ru-RU" dirty="0" smtClean="0">
                <a:solidFill>
                  <a:schemeClr val="bg1">
                    <a:lumMod val="95000"/>
                  </a:schemeClr>
                </a:solidFill>
              </a:rPr>
              <a:t> </a:t>
            </a:r>
            <a:r>
              <a:rPr lang="ru-RU" dirty="0" err="1" smtClean="0">
                <a:solidFill>
                  <a:schemeClr val="bg1">
                    <a:lumMod val="95000"/>
                  </a:schemeClr>
                </a:solidFill>
              </a:rPr>
              <a:t>викликає</a:t>
            </a:r>
            <a:r>
              <a:rPr lang="ru-RU" dirty="0" smtClean="0">
                <a:solidFill>
                  <a:schemeClr val="bg1">
                    <a:lumMod val="95000"/>
                  </a:schemeClr>
                </a:solidFill>
              </a:rPr>
              <a:t> </a:t>
            </a:r>
            <a:r>
              <a:rPr lang="ru-RU" dirty="0" err="1" smtClean="0">
                <a:solidFill>
                  <a:schemeClr val="bg1">
                    <a:lumMod val="95000"/>
                  </a:schemeClr>
                </a:solidFill>
              </a:rPr>
              <a:t>дивергенцію</a:t>
            </a:r>
            <a:r>
              <a:rPr lang="ru-RU" dirty="0" smtClean="0">
                <a:solidFill>
                  <a:schemeClr val="bg1">
                    <a:lumMod val="95000"/>
                  </a:schemeClr>
                </a:solidFill>
              </a:rPr>
              <a:t> форм аж до </a:t>
            </a:r>
            <a:r>
              <a:rPr lang="ru-RU" dirty="0" err="1" smtClean="0">
                <a:solidFill>
                  <a:schemeClr val="bg1">
                    <a:lumMod val="95000"/>
                  </a:schemeClr>
                </a:solidFill>
              </a:rPr>
              <a:t>утворення</a:t>
            </a:r>
            <a:r>
              <a:rPr lang="ru-RU" dirty="0" smtClean="0">
                <a:solidFill>
                  <a:schemeClr val="bg1">
                    <a:lumMod val="95000"/>
                  </a:schemeClr>
                </a:solidFill>
              </a:rPr>
              <a:t> нового виду </a:t>
            </a:r>
            <a:r>
              <a:rPr lang="ru-RU" dirty="0" err="1" smtClean="0">
                <a:solidFill>
                  <a:schemeClr val="bg1">
                    <a:lumMod val="95000"/>
                  </a:schemeClr>
                </a:solidFill>
              </a:rPr>
              <a:t>і</a:t>
            </a:r>
            <a:r>
              <a:rPr lang="ru-RU" dirty="0" smtClean="0">
                <a:solidFill>
                  <a:schemeClr val="bg1">
                    <a:lumMod val="95000"/>
                  </a:schemeClr>
                </a:solidFill>
              </a:rPr>
              <a:t> </a:t>
            </a:r>
            <a:r>
              <a:rPr lang="ru-RU" dirty="0" err="1" smtClean="0">
                <a:solidFill>
                  <a:schemeClr val="bg1">
                    <a:lumMod val="95000"/>
                  </a:schemeClr>
                </a:solidFill>
              </a:rPr>
              <a:t>триває</a:t>
            </a:r>
            <a:r>
              <a:rPr lang="ru-RU" dirty="0" smtClean="0">
                <a:solidFill>
                  <a:schemeClr val="bg1">
                    <a:lumMod val="95000"/>
                  </a:schemeClr>
                </a:solidFill>
              </a:rPr>
              <a:t> без </a:t>
            </a:r>
            <a:r>
              <a:rPr lang="ru-RU" dirty="0" err="1" smtClean="0">
                <a:solidFill>
                  <a:schemeClr val="bg1">
                    <a:lumMod val="95000"/>
                  </a:schemeClr>
                </a:solidFill>
              </a:rPr>
              <a:t>будь-яких</a:t>
            </a:r>
            <a:r>
              <a:rPr lang="ru-RU" dirty="0" smtClean="0">
                <a:solidFill>
                  <a:schemeClr val="bg1">
                    <a:lumMod val="95000"/>
                  </a:schemeClr>
                </a:solidFill>
              </a:rPr>
              <a:t> </a:t>
            </a:r>
            <a:r>
              <a:rPr lang="ru-RU" dirty="0" err="1" smtClean="0">
                <a:solidFill>
                  <a:schemeClr val="bg1">
                    <a:lumMod val="95000"/>
                  </a:schemeClr>
                </a:solidFill>
              </a:rPr>
              <a:t>розривів</a:t>
            </a:r>
            <a:r>
              <a:rPr lang="ru-RU" dirty="0" smtClean="0">
                <a:solidFill>
                  <a:schemeClr val="bg1">
                    <a:lumMod val="95000"/>
                  </a:schemeClr>
                </a:solidFill>
              </a:rPr>
              <a:t> </a:t>
            </a:r>
            <a:r>
              <a:rPr lang="ru-RU" dirty="0" err="1" smtClean="0">
                <a:solidFill>
                  <a:schemeClr val="bg1">
                    <a:lumMod val="95000"/>
                  </a:schemeClr>
                </a:solidFill>
              </a:rPr>
              <a:t>всередині</a:t>
            </a:r>
            <a:r>
              <a:rPr lang="ru-RU" dirty="0" smtClean="0">
                <a:solidFill>
                  <a:schemeClr val="bg1">
                    <a:lumMod val="95000"/>
                  </a:schemeClr>
                </a:solidFill>
              </a:rPr>
              <a:t> форм, </a:t>
            </a:r>
            <a:r>
              <a:rPr lang="ru-RU" dirty="0" err="1" smtClean="0">
                <a:solidFill>
                  <a:schemeClr val="bg1">
                    <a:lumMod val="95000"/>
                  </a:schemeClr>
                </a:solidFill>
              </a:rPr>
              <a:t>які</a:t>
            </a:r>
            <a:r>
              <a:rPr lang="ru-RU" dirty="0" smtClean="0">
                <a:solidFill>
                  <a:schemeClr val="bg1">
                    <a:lumMod val="95000"/>
                  </a:schemeClr>
                </a:solidFill>
              </a:rPr>
              <a:t> </a:t>
            </a:r>
            <a:r>
              <a:rPr lang="ru-RU" dirty="0" err="1" smtClean="0">
                <a:solidFill>
                  <a:schemeClr val="bg1">
                    <a:lumMod val="95000"/>
                  </a:schemeClr>
                </a:solidFill>
              </a:rPr>
              <a:t>виникли</a:t>
            </a:r>
            <a:r>
              <a:rPr lang="ru-RU" dirty="0" smtClean="0">
                <a:solidFill>
                  <a:schemeClr val="bg1">
                    <a:lumMod val="95000"/>
                  </a:schemeClr>
                </a:solidFill>
              </a:rPr>
              <a:t>.</a:t>
            </a:r>
          </a:p>
          <a:p>
            <a:pPr fontAlgn="auto">
              <a:spcAft>
                <a:spcPts val="0"/>
              </a:spcAft>
              <a:buFont typeface="Arial" panose="020B0604020202020204" pitchFamily="34" charset="0"/>
              <a:buChar char="•"/>
              <a:defRPr/>
            </a:pPr>
            <a:r>
              <a:rPr lang="ru-RU" dirty="0" err="1" smtClean="0">
                <a:solidFill>
                  <a:schemeClr val="bg1">
                    <a:lumMod val="95000"/>
                  </a:schemeClr>
                </a:solidFill>
              </a:rPr>
              <a:t>Внаслідок</a:t>
            </a:r>
            <a:r>
              <a:rPr lang="ru-RU" dirty="0" smtClean="0">
                <a:solidFill>
                  <a:schemeClr val="bg1">
                    <a:lumMod val="95000"/>
                  </a:schemeClr>
                </a:solidFill>
              </a:rPr>
              <a:t> </a:t>
            </a:r>
            <a:r>
              <a:rPr lang="ru-RU" dirty="0" err="1" smtClean="0">
                <a:solidFill>
                  <a:schemeClr val="bg1">
                    <a:lumMod val="95000"/>
                  </a:schemeClr>
                </a:solidFill>
              </a:rPr>
              <a:t>мікроеволюції</a:t>
            </a:r>
            <a:r>
              <a:rPr lang="ru-RU" dirty="0" smtClean="0">
                <a:solidFill>
                  <a:schemeClr val="bg1">
                    <a:lumMod val="95000"/>
                  </a:schemeClr>
                </a:solidFill>
              </a:rPr>
              <a:t> </a:t>
            </a:r>
            <a:r>
              <a:rPr lang="ru-RU" dirty="0" err="1" smtClean="0">
                <a:solidFill>
                  <a:schemeClr val="bg1">
                    <a:lumMod val="95000"/>
                  </a:schemeClr>
                </a:solidFill>
              </a:rPr>
              <a:t>з'являються</a:t>
            </a:r>
            <a:r>
              <a:rPr lang="ru-RU" dirty="0" smtClean="0">
                <a:solidFill>
                  <a:schemeClr val="bg1">
                    <a:lumMod val="95000"/>
                  </a:schemeClr>
                </a:solidFill>
              </a:rPr>
              <a:t> </a:t>
            </a:r>
            <a:r>
              <a:rPr lang="ru-RU" dirty="0" err="1" smtClean="0">
                <a:solidFill>
                  <a:schemeClr val="bg1">
                    <a:lumMod val="95000"/>
                  </a:schemeClr>
                </a:solidFill>
              </a:rPr>
              <a:t>адаптації</a:t>
            </a:r>
            <a:r>
              <a:rPr lang="ru-RU" dirty="0" smtClean="0">
                <a:solidFill>
                  <a:schemeClr val="bg1">
                    <a:lumMod val="95000"/>
                  </a:schemeClr>
                </a:solidFill>
              </a:rPr>
              <a:t> - </a:t>
            </a:r>
            <a:r>
              <a:rPr lang="ru-RU" dirty="0" err="1" smtClean="0">
                <a:solidFill>
                  <a:schemeClr val="bg1">
                    <a:lumMod val="95000"/>
                  </a:schemeClr>
                </a:solidFill>
              </a:rPr>
              <a:t>процес</a:t>
            </a:r>
            <a:r>
              <a:rPr lang="ru-RU" dirty="0" smtClean="0">
                <a:solidFill>
                  <a:schemeClr val="bg1">
                    <a:lumMod val="95000"/>
                  </a:schemeClr>
                </a:solidFill>
              </a:rPr>
              <a:t> </a:t>
            </a:r>
            <a:r>
              <a:rPr lang="ru-RU" dirty="0" err="1" smtClean="0">
                <a:solidFill>
                  <a:schemeClr val="bg1">
                    <a:lumMod val="95000"/>
                  </a:schemeClr>
                </a:solidFill>
              </a:rPr>
              <a:t>еволюційних</a:t>
            </a:r>
            <a:r>
              <a:rPr lang="ru-RU" dirty="0" smtClean="0">
                <a:solidFill>
                  <a:schemeClr val="bg1">
                    <a:lumMod val="95000"/>
                  </a:schemeClr>
                </a:solidFill>
              </a:rPr>
              <a:t> </a:t>
            </a:r>
            <a:r>
              <a:rPr lang="ru-RU" dirty="0" err="1" smtClean="0">
                <a:solidFill>
                  <a:schemeClr val="bg1">
                    <a:lumMod val="95000"/>
                  </a:schemeClr>
                </a:solidFill>
              </a:rPr>
              <a:t>змін</a:t>
            </a:r>
            <a:r>
              <a:rPr lang="ru-RU" dirty="0" smtClean="0">
                <a:solidFill>
                  <a:schemeClr val="bg1">
                    <a:lumMod val="95000"/>
                  </a:schemeClr>
                </a:solidFill>
              </a:rPr>
              <a:t>, шляхом </a:t>
            </a:r>
            <a:r>
              <a:rPr lang="ru-RU" dirty="0" err="1" smtClean="0">
                <a:solidFill>
                  <a:schemeClr val="bg1">
                    <a:lumMod val="95000"/>
                  </a:schemeClr>
                </a:solidFill>
              </a:rPr>
              <a:t>якого</a:t>
            </a:r>
            <a:r>
              <a:rPr lang="ru-RU" dirty="0" smtClean="0">
                <a:solidFill>
                  <a:schemeClr val="bg1">
                    <a:lumMod val="95000"/>
                  </a:schemeClr>
                </a:solidFill>
              </a:rPr>
              <a:t> </a:t>
            </a:r>
            <a:r>
              <a:rPr lang="ru-RU" dirty="0" err="1" smtClean="0">
                <a:solidFill>
                  <a:schemeClr val="bg1">
                    <a:lumMod val="95000"/>
                  </a:schemeClr>
                </a:solidFill>
              </a:rPr>
              <a:t>забезпечується</a:t>
            </a:r>
            <a:r>
              <a:rPr lang="ru-RU" dirty="0" smtClean="0">
                <a:solidFill>
                  <a:schemeClr val="bg1">
                    <a:lumMod val="95000"/>
                  </a:schemeClr>
                </a:solidFill>
              </a:rPr>
              <a:t> </a:t>
            </a:r>
            <a:r>
              <a:rPr lang="ru-RU" dirty="0" err="1" smtClean="0">
                <a:solidFill>
                  <a:schemeClr val="bg1">
                    <a:lumMod val="95000"/>
                  </a:schemeClr>
                </a:solidFill>
              </a:rPr>
              <a:t>пристосування</a:t>
            </a:r>
            <a:r>
              <a:rPr lang="ru-RU" dirty="0" smtClean="0">
                <a:solidFill>
                  <a:schemeClr val="bg1">
                    <a:lumMod val="95000"/>
                  </a:schemeClr>
                </a:solidFill>
              </a:rPr>
              <a:t> </a:t>
            </a:r>
            <a:r>
              <a:rPr lang="ru-RU" dirty="0" err="1" smtClean="0">
                <a:solidFill>
                  <a:schemeClr val="bg1">
                    <a:lumMod val="95000"/>
                  </a:schemeClr>
                </a:solidFill>
              </a:rPr>
              <a:t>організму</a:t>
            </a:r>
            <a:r>
              <a:rPr lang="ru-RU" dirty="0" smtClean="0">
                <a:solidFill>
                  <a:schemeClr val="bg1">
                    <a:lumMod val="95000"/>
                  </a:schemeClr>
                </a:solidFill>
              </a:rPr>
              <a:t> до умов </a:t>
            </a:r>
            <a:r>
              <a:rPr lang="ru-RU" dirty="0" err="1" smtClean="0">
                <a:solidFill>
                  <a:schemeClr val="bg1">
                    <a:lumMod val="95000"/>
                  </a:schemeClr>
                </a:solidFill>
              </a:rPr>
              <a:t>довкілля</a:t>
            </a:r>
            <a:r>
              <a:rPr lang="ru-RU" dirty="0" smtClean="0">
                <a:solidFill>
                  <a:schemeClr val="bg1">
                    <a:lumMod val="95000"/>
                  </a:schemeClr>
                </a:solidFill>
              </a:rPr>
              <a:t>. </a:t>
            </a:r>
            <a:r>
              <a:rPr lang="ru-RU" dirty="0" err="1" smtClean="0">
                <a:solidFill>
                  <a:schemeClr val="bg1">
                    <a:lumMod val="95000"/>
                  </a:schemeClr>
                </a:solidFill>
              </a:rPr>
              <a:t>Механізмом</a:t>
            </a:r>
            <a:r>
              <a:rPr lang="ru-RU" dirty="0" smtClean="0">
                <a:solidFill>
                  <a:schemeClr val="bg1">
                    <a:lumMod val="95000"/>
                  </a:schemeClr>
                </a:solidFill>
              </a:rPr>
              <a:t> </a:t>
            </a:r>
            <a:r>
              <a:rPr lang="ru-RU" dirty="0" err="1" smtClean="0">
                <a:solidFill>
                  <a:schemeClr val="bg1">
                    <a:lumMod val="95000"/>
                  </a:schemeClr>
                </a:solidFill>
              </a:rPr>
              <a:t>цього</a:t>
            </a:r>
            <a:r>
              <a:rPr lang="ru-RU" dirty="0" smtClean="0">
                <a:solidFill>
                  <a:schemeClr val="bg1">
                    <a:lumMod val="95000"/>
                  </a:schemeClr>
                </a:solidFill>
              </a:rPr>
              <a:t> </a:t>
            </a:r>
            <a:r>
              <a:rPr lang="ru-RU" dirty="0" err="1" smtClean="0">
                <a:solidFill>
                  <a:schemeClr val="bg1">
                    <a:lumMod val="95000"/>
                  </a:schemeClr>
                </a:solidFill>
              </a:rPr>
              <a:t>вирішення</a:t>
            </a:r>
            <a:r>
              <a:rPr lang="ru-RU" dirty="0" smtClean="0">
                <a:solidFill>
                  <a:schemeClr val="bg1">
                    <a:lumMod val="95000"/>
                  </a:schemeClr>
                </a:solidFill>
              </a:rPr>
              <a:t> </a:t>
            </a:r>
            <a:r>
              <a:rPr lang="ru-RU" dirty="0" err="1" smtClean="0">
                <a:solidFill>
                  <a:schemeClr val="bg1">
                    <a:lumMod val="95000"/>
                  </a:schemeClr>
                </a:solidFill>
              </a:rPr>
              <a:t>є</a:t>
            </a:r>
            <a:r>
              <a:rPr lang="ru-RU" dirty="0" smtClean="0">
                <a:solidFill>
                  <a:schemeClr val="bg1">
                    <a:lumMod val="95000"/>
                  </a:schemeClr>
                </a:solidFill>
              </a:rPr>
              <a:t> </a:t>
            </a:r>
            <a:r>
              <a:rPr lang="ru-RU" dirty="0" err="1" smtClean="0">
                <a:solidFill>
                  <a:schemeClr val="bg1">
                    <a:lumMod val="95000"/>
                  </a:schemeClr>
                </a:solidFill>
              </a:rPr>
              <a:t>еволюція</a:t>
            </a:r>
            <a:r>
              <a:rPr lang="ru-RU" dirty="0" smtClean="0">
                <a:solidFill>
                  <a:schemeClr val="bg1">
                    <a:lumMod val="95000"/>
                  </a:schemeClr>
                </a:solidFill>
              </a:rPr>
              <a:t> шляхом природного добору.</a:t>
            </a:r>
          </a:p>
          <a:p>
            <a:pPr fontAlgn="auto">
              <a:spcAft>
                <a:spcPts val="0"/>
              </a:spcAft>
              <a:buFont typeface="Arial" panose="020B0604020202020204" pitchFamily="34" charset="0"/>
              <a:buChar char="•"/>
              <a:defRPr/>
            </a:pPr>
            <a:endParaRPr lang="ru-RU" dirty="0">
              <a:solidFill>
                <a:schemeClr val="bg1">
                  <a:lumMod val="95000"/>
                </a:schemeClr>
              </a:solidFill>
            </a:endParaRPr>
          </a:p>
        </p:txBody>
      </p:sp>
      <p:pic>
        <p:nvPicPr>
          <p:cNvPr id="4" name="Рисунок 3" descr="YPcePgQF.jpg"/>
          <p:cNvPicPr>
            <a:picLocks noChangeAspect="1"/>
          </p:cNvPicPr>
          <p:nvPr/>
        </p:nvPicPr>
        <p:blipFill>
          <a:blip r:embed="rId2"/>
          <a:stretch>
            <a:fillRect/>
          </a:stretch>
        </p:blipFill>
        <p:spPr>
          <a:xfrm>
            <a:off x="4275138" y="3397250"/>
            <a:ext cx="4384675" cy="3300413"/>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wheel spokes="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Заголовок 1"/>
          <p:cNvSpPr>
            <a:spLocks noGrp="1"/>
          </p:cNvSpPr>
          <p:nvPr>
            <p:ph type="title"/>
          </p:nvPr>
        </p:nvSpPr>
        <p:spPr/>
        <p:txBody>
          <a:bodyPr/>
          <a:lstStyle/>
          <a:p>
            <a:endParaRPr lang="ru-RU" smtClean="0"/>
          </a:p>
        </p:txBody>
      </p:sp>
      <p:sp>
        <p:nvSpPr>
          <p:cNvPr id="18434" name="Содержимое 2"/>
          <p:cNvSpPr>
            <a:spLocks noGrp="1"/>
          </p:cNvSpPr>
          <p:nvPr>
            <p:ph idx="1"/>
          </p:nvPr>
        </p:nvSpPr>
        <p:spPr/>
        <p:txBody>
          <a:bodyPr/>
          <a:lstStyle/>
          <a:p>
            <a:r>
              <a:rPr lang="ru-RU" smtClean="0"/>
              <a:t>На характер еволюційних змін у популяціях впливають хвилі життя, дрейф генів та ізоляція. Якщо всі популяції обмінюються генетичною інформацією у результаті парування особин із різних популяцій, то будь – якому випадку видзмінюється як одне ціле. Якщо ареал певного виду дуже широкий і охоплює різні кліматичні зони, або різні популяції дещо відрізняються одна від одної звязками живлення, особливостями міграції, термінами розмноження, то їх часто згруповують у підвиди.</a:t>
            </a:r>
          </a:p>
        </p:txBody>
      </p:sp>
    </p:spTree>
  </p:cSld>
  <p:clrMapOvr>
    <a:masterClrMapping/>
  </p:clrMapOvr>
  <p:transition>
    <p:wheel spokes="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Заголовок 1"/>
          <p:cNvSpPr>
            <a:spLocks noGrp="1"/>
          </p:cNvSpPr>
          <p:nvPr>
            <p:ph type="title"/>
          </p:nvPr>
        </p:nvSpPr>
        <p:spPr/>
        <p:txBody>
          <a:bodyPr/>
          <a:lstStyle/>
          <a:p>
            <a:endParaRPr lang="ru-RU" smtClean="0"/>
          </a:p>
        </p:txBody>
      </p:sp>
      <p:sp>
        <p:nvSpPr>
          <p:cNvPr id="19458" name="Содержимое 2"/>
          <p:cNvSpPr>
            <a:spLocks noGrp="1"/>
          </p:cNvSpPr>
          <p:nvPr>
            <p:ph idx="1"/>
          </p:nvPr>
        </p:nvSpPr>
        <p:spPr/>
        <p:txBody>
          <a:bodyPr/>
          <a:lstStyle/>
          <a:p>
            <a:r>
              <a:rPr lang="ru-RU" i="1" smtClean="0"/>
              <a:t>Підвиди </a:t>
            </a:r>
            <a:r>
              <a:rPr lang="ru-RU" smtClean="0"/>
              <a:t>– сукупність подібних між собою популяцій, які відрізняються від інших популяцій того самого виду однією або кількома станами ознак. Існування підвидів свідчить про екологічну пластичність виду, тобто про йогоз датність пристосовуватись до різноманітних умов довкілля.</a:t>
            </a:r>
          </a:p>
        </p:txBody>
      </p:sp>
      <p:pic>
        <p:nvPicPr>
          <p:cNvPr id="19459" name="Рисунок 3" descr="20.gif"/>
          <p:cNvPicPr>
            <a:picLocks noChangeAspect="1"/>
          </p:cNvPicPr>
          <p:nvPr/>
        </p:nvPicPr>
        <p:blipFill>
          <a:blip r:embed="rId2"/>
          <a:srcRect/>
          <a:stretch>
            <a:fillRect/>
          </a:stretch>
        </p:blipFill>
        <p:spPr bwMode="auto">
          <a:xfrm>
            <a:off x="6280150" y="4318000"/>
            <a:ext cx="1892300" cy="2376488"/>
          </a:xfrm>
          <a:prstGeom prst="rect">
            <a:avLst/>
          </a:prstGeom>
          <a:noFill/>
          <a:ln w="9525">
            <a:noFill/>
            <a:miter lim="800000"/>
            <a:headEnd/>
            <a:tailEnd/>
          </a:ln>
        </p:spPr>
      </p:pic>
    </p:spTree>
  </p:cSld>
  <p:clrMapOvr>
    <a:masterClrMapping/>
  </p:clrMapOvr>
  <p:transition>
    <p:wheel spokes="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28638" y="0"/>
            <a:ext cx="7473950" cy="3798888"/>
          </a:xfrm>
        </p:spPr>
        <p:txBody>
          <a:bodyPr rtlCol="0">
            <a:normAutofit fontScale="92500"/>
          </a:bodyPr>
          <a:lstStyle/>
          <a:p>
            <a:pPr fontAlgn="auto">
              <a:spcAft>
                <a:spcPts val="0"/>
              </a:spcAft>
              <a:buFont typeface="Arial" panose="020B0604020202020204" pitchFamily="34" charset="0"/>
              <a:buChar char="•"/>
              <a:defRPr/>
            </a:pPr>
            <a:r>
              <a:rPr lang="ru-RU" b="1" dirty="0" err="1" smtClean="0">
                <a:solidFill>
                  <a:schemeClr val="bg1">
                    <a:lumMod val="95000"/>
                  </a:schemeClr>
                </a:solidFill>
              </a:rPr>
              <a:t>Мікроеволюція</a:t>
            </a:r>
            <a:r>
              <a:rPr lang="ru-RU" b="1" dirty="0" smtClean="0">
                <a:solidFill>
                  <a:schemeClr val="bg1">
                    <a:lumMod val="95000"/>
                  </a:schemeClr>
                </a:solidFill>
              </a:rPr>
              <a:t> </a:t>
            </a:r>
            <a:r>
              <a:rPr lang="ru-RU" dirty="0" smtClean="0">
                <a:solidFill>
                  <a:schemeClr val="bg1">
                    <a:lumMod val="95000"/>
                  </a:schemeClr>
                </a:solidFill>
              </a:rPr>
              <a:t>— </a:t>
            </a:r>
            <a:r>
              <a:rPr lang="ru-RU" dirty="0" err="1" smtClean="0">
                <a:solidFill>
                  <a:schemeClr val="bg1">
                    <a:lumMod val="95000"/>
                  </a:schemeClr>
                </a:solidFill>
              </a:rPr>
              <a:t>еволюційні</a:t>
            </a:r>
            <a:r>
              <a:rPr lang="ru-RU" dirty="0" smtClean="0">
                <a:solidFill>
                  <a:schemeClr val="bg1">
                    <a:lumMod val="95000"/>
                  </a:schemeClr>
                </a:solidFill>
              </a:rPr>
              <a:t> </a:t>
            </a:r>
            <a:r>
              <a:rPr lang="ru-RU" dirty="0" err="1" smtClean="0">
                <a:solidFill>
                  <a:schemeClr val="bg1">
                    <a:lumMod val="95000"/>
                  </a:schemeClr>
                </a:solidFill>
              </a:rPr>
              <a:t>перетворення</a:t>
            </a:r>
            <a:r>
              <a:rPr lang="ru-RU" dirty="0" smtClean="0">
                <a:solidFill>
                  <a:schemeClr val="bg1">
                    <a:lumMod val="95000"/>
                  </a:schemeClr>
                </a:solidFill>
              </a:rPr>
              <a:t> виду на </a:t>
            </a:r>
            <a:r>
              <a:rPr lang="ru-RU" dirty="0" err="1" smtClean="0">
                <a:solidFill>
                  <a:schemeClr val="bg1">
                    <a:lumMod val="95000"/>
                  </a:schemeClr>
                </a:solidFill>
              </a:rPr>
              <a:t>рівні</a:t>
            </a:r>
            <a:r>
              <a:rPr lang="ru-RU" dirty="0" smtClean="0">
                <a:solidFill>
                  <a:schemeClr val="bg1">
                    <a:lumMod val="95000"/>
                  </a:schemeClr>
                </a:solidFill>
              </a:rPr>
              <a:t> </a:t>
            </a:r>
            <a:r>
              <a:rPr lang="ru-RU" dirty="0" err="1" smtClean="0">
                <a:solidFill>
                  <a:schemeClr val="bg1">
                    <a:lumMod val="95000"/>
                  </a:schemeClr>
                </a:solidFill>
              </a:rPr>
              <a:t>популяцій</a:t>
            </a:r>
            <a:r>
              <a:rPr lang="ru-RU" dirty="0" smtClean="0">
                <a:solidFill>
                  <a:schemeClr val="bg1">
                    <a:lumMod val="95000"/>
                  </a:schemeClr>
                </a:solidFill>
              </a:rPr>
              <a:t>, </a:t>
            </a:r>
            <a:r>
              <a:rPr lang="ru-RU" dirty="0" err="1" smtClean="0">
                <a:solidFill>
                  <a:schemeClr val="bg1">
                    <a:lumMod val="95000"/>
                  </a:schemeClr>
                </a:solidFill>
              </a:rPr>
              <a:t>які</a:t>
            </a:r>
            <a:r>
              <a:rPr lang="ru-RU" dirty="0" smtClean="0">
                <a:solidFill>
                  <a:schemeClr val="bg1">
                    <a:lumMod val="95000"/>
                  </a:schemeClr>
                </a:solidFill>
              </a:rPr>
              <a:t> </a:t>
            </a:r>
            <a:r>
              <a:rPr lang="ru-RU" dirty="0" err="1" smtClean="0">
                <a:solidFill>
                  <a:schemeClr val="bg1">
                    <a:lumMod val="95000"/>
                  </a:schemeClr>
                </a:solidFill>
              </a:rPr>
              <a:t>ведуть</a:t>
            </a:r>
            <a:r>
              <a:rPr lang="ru-RU" dirty="0" smtClean="0">
                <a:solidFill>
                  <a:schemeClr val="bg1">
                    <a:lumMod val="95000"/>
                  </a:schemeClr>
                </a:solidFill>
              </a:rPr>
              <a:t> до </a:t>
            </a:r>
            <a:r>
              <a:rPr lang="ru-RU" dirty="0" err="1" smtClean="0">
                <a:solidFill>
                  <a:schemeClr val="bg1">
                    <a:lumMod val="95000"/>
                  </a:schemeClr>
                </a:solidFill>
              </a:rPr>
              <a:t>внутрішньовидової</a:t>
            </a:r>
            <a:r>
              <a:rPr lang="ru-RU" dirty="0" smtClean="0">
                <a:solidFill>
                  <a:schemeClr val="bg1">
                    <a:lumMod val="95000"/>
                  </a:schemeClr>
                </a:solidFill>
              </a:rPr>
              <a:t> </a:t>
            </a:r>
            <a:r>
              <a:rPr lang="ru-RU" dirty="0" err="1" smtClean="0">
                <a:solidFill>
                  <a:schemeClr val="bg1">
                    <a:lumMod val="95000"/>
                  </a:schemeClr>
                </a:solidFill>
              </a:rPr>
              <a:t>дивергенції</a:t>
            </a:r>
            <a:r>
              <a:rPr lang="ru-RU" dirty="0" smtClean="0">
                <a:solidFill>
                  <a:schemeClr val="bg1">
                    <a:lumMod val="95000"/>
                  </a:schemeClr>
                </a:solidFill>
              </a:rPr>
              <a:t> </a:t>
            </a:r>
            <a:r>
              <a:rPr lang="ru-RU" dirty="0" err="1" smtClean="0">
                <a:solidFill>
                  <a:schemeClr val="bg1">
                    <a:lumMod val="95000"/>
                  </a:schemeClr>
                </a:solidFill>
              </a:rPr>
              <a:t>і</a:t>
            </a:r>
            <a:r>
              <a:rPr lang="ru-RU" dirty="0" smtClean="0">
                <a:solidFill>
                  <a:schemeClr val="bg1">
                    <a:lumMod val="95000"/>
                  </a:schemeClr>
                </a:solidFill>
              </a:rPr>
              <a:t> </a:t>
            </a:r>
            <a:r>
              <a:rPr lang="ru-RU" dirty="0" err="1" smtClean="0">
                <a:solidFill>
                  <a:schemeClr val="bg1">
                    <a:lumMod val="95000"/>
                  </a:schemeClr>
                </a:solidFill>
              </a:rPr>
              <a:t>видоутворення</a:t>
            </a:r>
            <a:r>
              <a:rPr lang="ru-RU" dirty="0" smtClean="0">
                <a:solidFill>
                  <a:schemeClr val="bg1">
                    <a:lumMod val="95000"/>
                  </a:schemeClr>
                </a:solidFill>
              </a:rPr>
              <a:t>. </a:t>
            </a:r>
            <a:r>
              <a:rPr lang="ru-RU" dirty="0" err="1" smtClean="0">
                <a:solidFill>
                  <a:schemeClr val="bg1">
                    <a:lumMod val="95000"/>
                  </a:schemeClr>
                </a:solidFill>
              </a:rPr>
              <a:t>Мікроеволюційний</a:t>
            </a:r>
            <a:r>
              <a:rPr lang="ru-RU" dirty="0" smtClean="0">
                <a:solidFill>
                  <a:schemeClr val="bg1">
                    <a:lumMod val="95000"/>
                  </a:schemeClr>
                </a:solidFill>
              </a:rPr>
              <a:t> </a:t>
            </a:r>
            <a:r>
              <a:rPr lang="ru-RU" dirty="0" err="1" smtClean="0">
                <a:solidFill>
                  <a:schemeClr val="bg1">
                    <a:lumMod val="95000"/>
                  </a:schemeClr>
                </a:solidFill>
              </a:rPr>
              <a:t>процес</a:t>
            </a:r>
            <a:r>
              <a:rPr lang="ru-RU" dirty="0" smtClean="0">
                <a:solidFill>
                  <a:schemeClr val="bg1">
                    <a:lumMod val="95000"/>
                  </a:schemeClr>
                </a:solidFill>
              </a:rPr>
              <a:t> </a:t>
            </a:r>
            <a:r>
              <a:rPr lang="ru-RU" dirty="0" err="1" smtClean="0">
                <a:solidFill>
                  <a:schemeClr val="bg1">
                    <a:lumMod val="95000"/>
                  </a:schemeClr>
                </a:solidFill>
              </a:rPr>
              <a:t>починається</a:t>
            </a:r>
            <a:r>
              <a:rPr lang="ru-RU" dirty="0" smtClean="0">
                <a:solidFill>
                  <a:schemeClr val="bg1">
                    <a:lumMod val="95000"/>
                  </a:schemeClr>
                </a:solidFill>
              </a:rPr>
              <a:t> </a:t>
            </a:r>
            <a:r>
              <a:rPr lang="ru-RU" dirty="0" err="1" smtClean="0">
                <a:solidFill>
                  <a:schemeClr val="bg1">
                    <a:lumMod val="95000"/>
                  </a:schemeClr>
                </a:solidFill>
              </a:rPr>
              <a:t>з</a:t>
            </a:r>
            <a:r>
              <a:rPr lang="ru-RU" dirty="0" smtClean="0">
                <a:solidFill>
                  <a:schemeClr val="bg1">
                    <a:lumMod val="95000"/>
                  </a:schemeClr>
                </a:solidFill>
              </a:rPr>
              <a:t> </a:t>
            </a:r>
            <a:r>
              <a:rPr lang="ru-RU" dirty="0" err="1" smtClean="0">
                <a:solidFill>
                  <a:schemeClr val="bg1">
                    <a:lumMod val="95000"/>
                  </a:schemeClr>
                </a:solidFill>
              </a:rPr>
              <a:t>відносної</a:t>
            </a:r>
            <a:r>
              <a:rPr lang="ru-RU" dirty="0" smtClean="0">
                <a:solidFill>
                  <a:schemeClr val="bg1">
                    <a:lumMod val="95000"/>
                  </a:schemeClr>
                </a:solidFill>
              </a:rPr>
              <a:t> </a:t>
            </a:r>
            <a:r>
              <a:rPr lang="ru-RU" dirty="0" err="1" smtClean="0">
                <a:solidFill>
                  <a:schemeClr val="bg1">
                    <a:lumMod val="95000"/>
                  </a:schemeClr>
                </a:solidFill>
              </a:rPr>
              <a:t>ізоляції</a:t>
            </a:r>
            <a:r>
              <a:rPr lang="ru-RU" dirty="0" smtClean="0">
                <a:solidFill>
                  <a:schemeClr val="bg1">
                    <a:lumMod val="95000"/>
                  </a:schemeClr>
                </a:solidFill>
              </a:rPr>
              <a:t> </a:t>
            </a:r>
            <a:r>
              <a:rPr lang="ru-RU" dirty="0" err="1" smtClean="0">
                <a:solidFill>
                  <a:schemeClr val="bg1">
                    <a:lumMod val="95000"/>
                  </a:schemeClr>
                </a:solidFill>
              </a:rPr>
              <a:t>популяцій</a:t>
            </a:r>
            <a:r>
              <a:rPr lang="ru-RU" dirty="0" smtClean="0">
                <a:solidFill>
                  <a:schemeClr val="bg1">
                    <a:lumMod val="95000"/>
                  </a:schemeClr>
                </a:solidFill>
              </a:rPr>
              <a:t> </a:t>
            </a:r>
            <a:r>
              <a:rPr lang="ru-RU" dirty="0" err="1" smtClean="0">
                <a:solidFill>
                  <a:schemeClr val="bg1">
                    <a:lumMod val="95000"/>
                  </a:schemeClr>
                </a:solidFill>
              </a:rPr>
              <a:t>і</a:t>
            </a:r>
            <a:r>
              <a:rPr lang="ru-RU" dirty="0" smtClean="0">
                <a:solidFill>
                  <a:schemeClr val="bg1">
                    <a:lumMod val="95000"/>
                  </a:schemeClr>
                </a:solidFill>
              </a:rPr>
              <a:t> </a:t>
            </a:r>
            <a:r>
              <a:rPr lang="ru-RU" dirty="0" err="1" smtClean="0">
                <a:solidFill>
                  <a:schemeClr val="bg1">
                    <a:lumMod val="95000"/>
                  </a:schemeClr>
                </a:solidFill>
              </a:rPr>
              <a:t>поступової</a:t>
            </a:r>
            <a:r>
              <a:rPr lang="ru-RU" dirty="0" smtClean="0">
                <a:solidFill>
                  <a:schemeClr val="bg1">
                    <a:lumMod val="95000"/>
                  </a:schemeClr>
                </a:solidFill>
              </a:rPr>
              <a:t> </a:t>
            </a:r>
            <a:r>
              <a:rPr lang="ru-RU" dirty="0" err="1" smtClean="0">
                <a:solidFill>
                  <a:schemeClr val="bg1">
                    <a:lumMod val="95000"/>
                  </a:schemeClr>
                </a:solidFill>
              </a:rPr>
              <a:t>зміни</a:t>
            </a:r>
            <a:r>
              <a:rPr lang="ru-RU" dirty="0" smtClean="0">
                <a:solidFill>
                  <a:schemeClr val="bg1">
                    <a:lumMod val="95000"/>
                  </a:schemeClr>
                </a:solidFill>
              </a:rPr>
              <a:t> </a:t>
            </a:r>
            <a:r>
              <a:rPr lang="ru-RU" dirty="0" err="1" smtClean="0">
                <a:solidFill>
                  <a:schemeClr val="bg1">
                    <a:lumMod val="95000"/>
                  </a:schemeClr>
                </a:solidFill>
              </a:rPr>
              <a:t>їх</a:t>
            </a:r>
            <a:r>
              <a:rPr lang="ru-RU" dirty="0" smtClean="0">
                <a:solidFill>
                  <a:schemeClr val="bg1">
                    <a:lumMod val="95000"/>
                  </a:schemeClr>
                </a:solidFill>
              </a:rPr>
              <a:t> </a:t>
            </a:r>
            <a:r>
              <a:rPr lang="ru-RU" dirty="0" err="1" smtClean="0">
                <a:solidFill>
                  <a:schemeClr val="bg1">
                    <a:lumMod val="95000"/>
                  </a:schemeClr>
                </a:solidFill>
              </a:rPr>
              <a:t>генетичного</a:t>
            </a:r>
            <a:r>
              <a:rPr lang="ru-RU" dirty="0" smtClean="0">
                <a:solidFill>
                  <a:schemeClr val="bg1">
                    <a:lumMod val="95000"/>
                  </a:schemeClr>
                </a:solidFill>
              </a:rPr>
              <a:t> складу за </a:t>
            </a:r>
            <a:r>
              <a:rPr lang="ru-RU" dirty="0" err="1" smtClean="0">
                <a:solidFill>
                  <a:schemeClr val="bg1">
                    <a:lumMod val="95000"/>
                  </a:schemeClr>
                </a:solidFill>
              </a:rPr>
              <a:t>рахунок</a:t>
            </a:r>
            <a:r>
              <a:rPr lang="ru-RU" dirty="0" smtClean="0">
                <a:solidFill>
                  <a:schemeClr val="bg1">
                    <a:lumMod val="95000"/>
                  </a:schemeClr>
                </a:solidFill>
              </a:rPr>
              <a:t> </a:t>
            </a:r>
            <a:r>
              <a:rPr lang="ru-RU" dirty="0" err="1" smtClean="0">
                <a:solidFill>
                  <a:schemeClr val="bg1">
                    <a:lumMod val="95000"/>
                  </a:schemeClr>
                </a:solidFill>
              </a:rPr>
              <a:t>накопичення</a:t>
            </a:r>
            <a:r>
              <a:rPr lang="ru-RU" dirty="0" smtClean="0">
                <a:solidFill>
                  <a:schemeClr val="bg1">
                    <a:lumMod val="95000"/>
                  </a:schemeClr>
                </a:solidFill>
              </a:rPr>
              <a:t> </a:t>
            </a:r>
            <a:r>
              <a:rPr lang="ru-RU" dirty="0" err="1" smtClean="0">
                <a:solidFill>
                  <a:schemeClr val="bg1">
                    <a:lumMod val="95000"/>
                  </a:schemeClr>
                </a:solidFill>
              </a:rPr>
              <a:t>мутацій</a:t>
            </a:r>
            <a:r>
              <a:rPr lang="ru-RU" dirty="0" smtClean="0">
                <a:solidFill>
                  <a:schemeClr val="bg1">
                    <a:lumMod val="95000"/>
                  </a:schemeClr>
                </a:solidFill>
              </a:rPr>
              <a:t>. </a:t>
            </a:r>
            <a:r>
              <a:rPr lang="ru-RU" dirty="0" err="1" smtClean="0">
                <a:solidFill>
                  <a:schemeClr val="bg1">
                    <a:lumMod val="95000"/>
                  </a:schemeClr>
                </a:solidFill>
              </a:rPr>
              <a:t>Це</a:t>
            </a:r>
            <a:r>
              <a:rPr lang="ru-RU" dirty="0" smtClean="0">
                <a:solidFill>
                  <a:schemeClr val="bg1">
                    <a:lumMod val="95000"/>
                  </a:schemeClr>
                </a:solidFill>
              </a:rPr>
              <a:t> </a:t>
            </a:r>
            <a:r>
              <a:rPr lang="ru-RU" dirty="0" err="1" smtClean="0">
                <a:solidFill>
                  <a:schemeClr val="bg1">
                    <a:lumMod val="95000"/>
                  </a:schemeClr>
                </a:solidFill>
              </a:rPr>
              <a:t>призводить</a:t>
            </a:r>
            <a:r>
              <a:rPr lang="ru-RU" dirty="0" smtClean="0">
                <a:solidFill>
                  <a:schemeClr val="bg1">
                    <a:lumMod val="95000"/>
                  </a:schemeClr>
                </a:solidFill>
              </a:rPr>
              <a:t> </a:t>
            </a:r>
            <a:r>
              <a:rPr lang="ru-RU" dirty="0" err="1" smtClean="0">
                <a:solidFill>
                  <a:schemeClr val="bg1">
                    <a:lumMod val="95000"/>
                  </a:schemeClr>
                </a:solidFill>
              </a:rPr>
              <a:t>спочатку</a:t>
            </a:r>
            <a:r>
              <a:rPr lang="ru-RU" dirty="0" smtClean="0">
                <a:solidFill>
                  <a:schemeClr val="bg1">
                    <a:lumMod val="95000"/>
                  </a:schemeClr>
                </a:solidFill>
              </a:rPr>
              <a:t> до </a:t>
            </a:r>
            <a:r>
              <a:rPr lang="ru-RU" dirty="0" err="1" smtClean="0">
                <a:solidFill>
                  <a:schemeClr val="bg1">
                    <a:lumMod val="95000"/>
                  </a:schemeClr>
                </a:solidFill>
              </a:rPr>
              <a:t>дивергенції</a:t>
            </a:r>
            <a:r>
              <a:rPr lang="ru-RU" dirty="0" smtClean="0">
                <a:solidFill>
                  <a:schemeClr val="bg1">
                    <a:lumMod val="95000"/>
                  </a:schemeClr>
                </a:solidFill>
              </a:rPr>
              <a:t> в </a:t>
            </a:r>
            <a:r>
              <a:rPr lang="ru-RU" dirty="0" err="1" smtClean="0">
                <a:solidFill>
                  <a:schemeClr val="bg1">
                    <a:lumMod val="95000"/>
                  </a:schemeClr>
                </a:solidFill>
              </a:rPr>
              <a:t>результаті</a:t>
            </a:r>
            <a:r>
              <a:rPr lang="ru-RU" dirty="0" smtClean="0">
                <a:solidFill>
                  <a:schemeClr val="bg1">
                    <a:lumMod val="95000"/>
                  </a:schemeClr>
                </a:solidFill>
              </a:rPr>
              <a:t> </a:t>
            </a:r>
            <a:r>
              <a:rPr lang="ru-RU" dirty="0" err="1" smtClean="0">
                <a:solidFill>
                  <a:schemeClr val="bg1">
                    <a:lumMod val="95000"/>
                  </a:schemeClr>
                </a:solidFill>
              </a:rPr>
              <a:t>незалежної</a:t>
            </a:r>
            <a:r>
              <a:rPr lang="ru-RU" dirty="0" smtClean="0">
                <a:solidFill>
                  <a:schemeClr val="bg1">
                    <a:lumMod val="95000"/>
                  </a:schemeClr>
                </a:solidFill>
              </a:rPr>
              <a:t> </a:t>
            </a:r>
            <a:r>
              <a:rPr lang="ru-RU" dirty="0" err="1" smtClean="0">
                <a:solidFill>
                  <a:schemeClr val="bg1">
                    <a:lumMod val="95000"/>
                  </a:schemeClr>
                </a:solidFill>
              </a:rPr>
              <a:t>дії</a:t>
            </a:r>
            <a:r>
              <a:rPr lang="ru-RU" dirty="0" smtClean="0">
                <a:solidFill>
                  <a:schemeClr val="bg1">
                    <a:lumMod val="95000"/>
                  </a:schemeClr>
                </a:solidFill>
              </a:rPr>
              <a:t> природного добору </a:t>
            </a:r>
            <a:r>
              <a:rPr lang="ru-RU" dirty="0" err="1" smtClean="0">
                <a:solidFill>
                  <a:schemeClr val="bg1">
                    <a:lumMod val="95000"/>
                  </a:schemeClr>
                </a:solidFill>
              </a:rPr>
              <a:t>й</a:t>
            </a:r>
            <a:r>
              <a:rPr lang="ru-RU" dirty="0" smtClean="0">
                <a:solidFill>
                  <a:schemeClr val="bg1">
                    <a:lumMod val="95000"/>
                  </a:schemeClr>
                </a:solidFill>
              </a:rPr>
              <a:t> </a:t>
            </a:r>
            <a:r>
              <a:rPr lang="ru-RU" dirty="0" err="1" smtClean="0">
                <a:solidFill>
                  <a:schemeClr val="bg1">
                    <a:lumMod val="95000"/>
                  </a:schemeClr>
                </a:solidFill>
              </a:rPr>
              <a:t>інших</a:t>
            </a:r>
            <a:r>
              <a:rPr lang="ru-RU" dirty="0" smtClean="0">
                <a:solidFill>
                  <a:schemeClr val="bg1">
                    <a:lumMod val="95000"/>
                  </a:schemeClr>
                </a:solidFill>
              </a:rPr>
              <a:t> </a:t>
            </a:r>
            <a:r>
              <a:rPr lang="ru-RU" dirty="0" err="1" smtClean="0">
                <a:solidFill>
                  <a:schemeClr val="bg1">
                    <a:lumMod val="95000"/>
                  </a:schemeClr>
                </a:solidFill>
              </a:rPr>
              <a:t>чинників</a:t>
            </a:r>
            <a:r>
              <a:rPr lang="ru-RU" dirty="0" smtClean="0">
                <a:solidFill>
                  <a:schemeClr val="bg1">
                    <a:lumMod val="95000"/>
                  </a:schemeClr>
                </a:solidFill>
              </a:rPr>
              <a:t> </a:t>
            </a:r>
            <a:r>
              <a:rPr lang="ru-RU" dirty="0" err="1" smtClean="0">
                <a:solidFill>
                  <a:schemeClr val="bg1">
                    <a:lumMod val="95000"/>
                  </a:schemeClr>
                </a:solidFill>
              </a:rPr>
              <a:t>еволюції</a:t>
            </a:r>
            <a:r>
              <a:rPr lang="ru-RU" dirty="0" smtClean="0">
                <a:solidFill>
                  <a:schemeClr val="bg1">
                    <a:lumMod val="95000"/>
                  </a:schemeClr>
                </a:solidFill>
              </a:rPr>
              <a:t>, а </a:t>
            </a:r>
            <a:r>
              <a:rPr lang="ru-RU" dirty="0" err="1" smtClean="0">
                <a:solidFill>
                  <a:schemeClr val="bg1">
                    <a:lumMod val="95000"/>
                  </a:schemeClr>
                </a:solidFill>
              </a:rPr>
              <a:t>потім</a:t>
            </a:r>
            <a:r>
              <a:rPr lang="ru-RU" dirty="0" smtClean="0">
                <a:solidFill>
                  <a:schemeClr val="bg1">
                    <a:lumMod val="95000"/>
                  </a:schemeClr>
                </a:solidFill>
              </a:rPr>
              <a:t> — до </a:t>
            </a:r>
            <a:r>
              <a:rPr lang="ru-RU" dirty="0" err="1" smtClean="0">
                <a:solidFill>
                  <a:schemeClr val="bg1">
                    <a:lumMod val="95000"/>
                  </a:schemeClr>
                </a:solidFill>
              </a:rPr>
              <a:t>видоутворення</a:t>
            </a:r>
            <a:r>
              <a:rPr lang="ru-RU" dirty="0" smtClean="0">
                <a:solidFill>
                  <a:schemeClr val="bg1">
                    <a:lumMod val="95000"/>
                  </a:schemeClr>
                </a:solidFill>
              </a:rPr>
              <a:t>.</a:t>
            </a:r>
            <a:endParaRPr lang="ru-RU" dirty="0">
              <a:solidFill>
                <a:schemeClr val="bg1">
                  <a:lumMod val="95000"/>
                </a:schemeClr>
              </a:solidFill>
            </a:endParaRPr>
          </a:p>
        </p:txBody>
      </p:sp>
      <p:pic>
        <p:nvPicPr>
          <p:cNvPr id="20482" name="Рисунок 3" descr="microevolucia.jpeg"/>
          <p:cNvPicPr>
            <a:picLocks noChangeAspect="1"/>
          </p:cNvPicPr>
          <p:nvPr/>
        </p:nvPicPr>
        <p:blipFill>
          <a:blip r:embed="rId2"/>
          <a:srcRect/>
          <a:stretch>
            <a:fillRect/>
          </a:stretch>
        </p:blipFill>
        <p:spPr bwMode="auto">
          <a:xfrm>
            <a:off x="1282700" y="3754438"/>
            <a:ext cx="6635750" cy="2638425"/>
          </a:xfrm>
          <a:prstGeom prst="rect">
            <a:avLst/>
          </a:prstGeom>
          <a:noFill/>
          <a:ln w="9525">
            <a:noFill/>
            <a:miter lim="800000"/>
            <a:headEnd/>
            <a:tailEnd/>
          </a:ln>
        </p:spPr>
      </p:pic>
    </p:spTree>
  </p:cSld>
  <p:clrMapOvr>
    <a:masterClrMapping/>
  </p:clrMapOvr>
  <p:transition>
    <p:wheel spokes="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6275" y="0"/>
            <a:ext cx="7886700" cy="1325563"/>
          </a:xfrm>
        </p:spPr>
        <p:txBody>
          <a:bodyPr rtlCol="0">
            <a:normAutofit/>
          </a:bodyPr>
          <a:lstStyle/>
          <a:p>
            <a:pPr fontAlgn="auto">
              <a:spcAft>
                <a:spcPts val="0"/>
              </a:spcAft>
              <a:defRPr/>
            </a:pPr>
            <a:r>
              <a:rPr lang="ru-RU" b="1" dirty="0" err="1" smtClean="0">
                <a:solidFill>
                  <a:schemeClr val="bg1">
                    <a:lumMod val="95000"/>
                  </a:schemeClr>
                </a:solidFill>
              </a:rPr>
              <a:t>Дивергенція</a:t>
            </a:r>
            <a:r>
              <a:rPr lang="ru-RU" b="1" dirty="0" smtClean="0">
                <a:solidFill>
                  <a:schemeClr val="bg1">
                    <a:lumMod val="95000"/>
                  </a:schemeClr>
                </a:solidFill>
              </a:rPr>
              <a:t> </a:t>
            </a:r>
            <a:r>
              <a:rPr lang="ru-RU" b="1" dirty="0" err="1" smtClean="0">
                <a:solidFill>
                  <a:schemeClr val="bg1">
                    <a:lumMod val="95000"/>
                  </a:schemeClr>
                </a:solidFill>
              </a:rPr>
              <a:t>і</a:t>
            </a:r>
            <a:r>
              <a:rPr lang="ru-RU" b="1" dirty="0" smtClean="0">
                <a:solidFill>
                  <a:schemeClr val="bg1">
                    <a:lumMod val="95000"/>
                  </a:schemeClr>
                </a:solidFill>
              </a:rPr>
              <a:t> </a:t>
            </a:r>
            <a:r>
              <a:rPr lang="ru-RU" b="1" dirty="0" err="1" smtClean="0">
                <a:solidFill>
                  <a:schemeClr val="bg1">
                    <a:lumMod val="95000"/>
                  </a:schemeClr>
                </a:solidFill>
              </a:rPr>
              <a:t>конвергенція</a:t>
            </a:r>
            <a:endParaRPr lang="ru-RU" dirty="0">
              <a:solidFill>
                <a:schemeClr val="bg1">
                  <a:lumMod val="95000"/>
                </a:schemeClr>
              </a:solidFill>
            </a:endParaRPr>
          </a:p>
        </p:txBody>
      </p:sp>
      <p:sp>
        <p:nvSpPr>
          <p:cNvPr id="3" name="Содержимое 2"/>
          <p:cNvSpPr>
            <a:spLocks noGrp="1"/>
          </p:cNvSpPr>
          <p:nvPr>
            <p:ph idx="1"/>
          </p:nvPr>
        </p:nvSpPr>
        <p:spPr>
          <a:xfrm>
            <a:off x="233363" y="1335088"/>
            <a:ext cx="4697412" cy="5329237"/>
          </a:xfrm>
        </p:spPr>
        <p:txBody>
          <a:bodyPr rtlCol="0">
            <a:normAutofit fontScale="92500" lnSpcReduction="10000"/>
          </a:bodyPr>
          <a:lstStyle/>
          <a:p>
            <a:pPr fontAlgn="auto">
              <a:spcAft>
                <a:spcPts val="0"/>
              </a:spcAft>
              <a:buFont typeface="Arial" panose="020B0604020202020204" pitchFamily="34" charset="0"/>
              <a:buNone/>
              <a:defRPr/>
            </a:pPr>
            <a:r>
              <a:rPr lang="ru-RU" b="1" dirty="0" smtClean="0"/>
              <a:t/>
            </a:r>
            <a:br>
              <a:rPr lang="ru-RU" b="1" dirty="0" smtClean="0"/>
            </a:br>
            <a:endParaRPr lang="ru-RU" b="1" dirty="0" smtClean="0"/>
          </a:p>
          <a:p>
            <a:pPr fontAlgn="auto">
              <a:spcAft>
                <a:spcPts val="0"/>
              </a:spcAft>
              <a:buFont typeface="Arial" panose="020B0604020202020204" pitchFamily="34" charset="0"/>
              <a:buChar char="•"/>
              <a:defRPr/>
            </a:pPr>
            <a:r>
              <a:rPr lang="ru-RU" dirty="0" err="1" smtClean="0"/>
              <a:t>Боротьба</a:t>
            </a:r>
            <a:r>
              <a:rPr lang="ru-RU" dirty="0" smtClean="0"/>
              <a:t> за </a:t>
            </a:r>
            <a:r>
              <a:rPr lang="ru-RU" dirty="0" err="1" smtClean="0"/>
              <a:t>існування</a:t>
            </a:r>
            <a:r>
              <a:rPr lang="ru-RU" dirty="0" smtClean="0"/>
              <a:t>, </a:t>
            </a:r>
            <a:r>
              <a:rPr lang="ru-RU" dirty="0" err="1" smtClean="0"/>
              <a:t>природний</a:t>
            </a:r>
            <a:r>
              <a:rPr lang="ru-RU" dirty="0" smtClean="0"/>
              <a:t> </a:t>
            </a:r>
            <a:r>
              <a:rPr lang="ru-RU" dirty="0" err="1" smtClean="0"/>
              <a:t>добір</a:t>
            </a:r>
            <a:r>
              <a:rPr lang="ru-RU" dirty="0" smtClean="0"/>
              <a:t> </a:t>
            </a:r>
            <a:r>
              <a:rPr lang="ru-RU" dirty="0" err="1" smtClean="0"/>
              <a:t>і</a:t>
            </a:r>
            <a:r>
              <a:rPr lang="ru-RU" dirty="0" smtClean="0"/>
              <a:t> </a:t>
            </a:r>
            <a:r>
              <a:rPr lang="ru-RU" dirty="0" err="1" smtClean="0"/>
              <a:t>ізоляція</a:t>
            </a:r>
            <a:r>
              <a:rPr lang="ru-RU" dirty="0" smtClean="0"/>
              <a:t> </a:t>
            </a:r>
            <a:r>
              <a:rPr lang="ru-RU" dirty="0" err="1" smtClean="0"/>
              <a:t>призводять</a:t>
            </a:r>
            <a:r>
              <a:rPr lang="ru-RU" dirty="0" smtClean="0"/>
              <a:t> до</a:t>
            </a:r>
            <a:r>
              <a:rPr lang="ru-RU" b="1" dirty="0" smtClean="0"/>
              <a:t> </a:t>
            </a:r>
            <a:r>
              <a:rPr lang="ru-RU" b="1" dirty="0" err="1" smtClean="0"/>
              <a:t>дивергенції</a:t>
            </a:r>
            <a:r>
              <a:rPr lang="ru-RU" b="1" dirty="0" smtClean="0"/>
              <a:t> </a:t>
            </a:r>
            <a:r>
              <a:rPr lang="ru-RU" dirty="0" smtClean="0"/>
              <a:t>(</a:t>
            </a:r>
            <a:r>
              <a:rPr lang="ru-RU" dirty="0" err="1" smtClean="0"/>
              <a:t>дивергентної</a:t>
            </a:r>
            <a:r>
              <a:rPr lang="ru-RU" dirty="0" smtClean="0"/>
              <a:t> </a:t>
            </a:r>
            <a:r>
              <a:rPr lang="ru-RU" dirty="0" err="1" smtClean="0"/>
              <a:t>еволюції</a:t>
            </a:r>
            <a:r>
              <a:rPr lang="ru-RU" dirty="0" smtClean="0"/>
              <a:t>) — </a:t>
            </a:r>
            <a:r>
              <a:rPr lang="ru-RU" dirty="0" err="1" smtClean="0"/>
              <a:t>розбіжності</a:t>
            </a:r>
            <a:r>
              <a:rPr lang="ru-RU" dirty="0" smtClean="0"/>
              <a:t> </a:t>
            </a:r>
            <a:r>
              <a:rPr lang="ru-RU" dirty="0" err="1" smtClean="0"/>
              <a:t>ознак</a:t>
            </a:r>
            <a:r>
              <a:rPr lang="ru-RU" dirty="0" smtClean="0"/>
              <a:t> </a:t>
            </a:r>
            <a:r>
              <a:rPr lang="ru-RU" dirty="0" err="1" smtClean="0"/>
              <a:t>організмів</a:t>
            </a:r>
            <a:r>
              <a:rPr lang="ru-RU" dirty="0" smtClean="0"/>
              <a:t> </a:t>
            </a:r>
            <a:r>
              <a:rPr lang="ru-RU" dirty="0" err="1" smtClean="0"/>
              <a:t>порівняно</a:t>
            </a:r>
            <a:r>
              <a:rPr lang="ru-RU" dirty="0" smtClean="0"/>
              <a:t> </a:t>
            </a:r>
            <a:r>
              <a:rPr lang="ru-RU" dirty="0" err="1" smtClean="0"/>
              <a:t>з</a:t>
            </a:r>
            <a:r>
              <a:rPr lang="ru-RU" dirty="0" smtClean="0"/>
              <a:t> </a:t>
            </a:r>
            <a:r>
              <a:rPr lang="ru-RU" dirty="0" err="1" smtClean="0"/>
              <a:t>початковою</a:t>
            </a:r>
            <a:r>
              <a:rPr lang="ru-RU" dirty="0" smtClean="0"/>
              <a:t> предковою формою. </a:t>
            </a:r>
            <a:r>
              <a:rPr lang="ru-RU" dirty="0" err="1" smtClean="0"/>
              <a:t>Еволюція</a:t>
            </a:r>
            <a:r>
              <a:rPr lang="ru-RU" dirty="0" smtClean="0"/>
              <a:t>, в </a:t>
            </a:r>
            <a:r>
              <a:rPr lang="ru-RU" dirty="0" err="1" smtClean="0"/>
              <a:t>результаті</a:t>
            </a:r>
            <a:r>
              <a:rPr lang="ru-RU" dirty="0" smtClean="0"/>
              <a:t> </a:t>
            </a:r>
            <a:r>
              <a:rPr lang="ru-RU" dirty="0" err="1" smtClean="0"/>
              <a:t>якої</a:t>
            </a:r>
            <a:r>
              <a:rPr lang="ru-RU" dirty="0" smtClean="0"/>
              <a:t> </a:t>
            </a:r>
            <a:r>
              <a:rPr lang="ru-RU" dirty="0" err="1" smtClean="0"/>
              <a:t>з</a:t>
            </a:r>
            <a:r>
              <a:rPr lang="ru-RU" dirty="0" smtClean="0"/>
              <a:t> </a:t>
            </a:r>
            <a:r>
              <a:rPr lang="ru-RU" dirty="0" err="1" smtClean="0"/>
              <a:t>однієї</a:t>
            </a:r>
            <a:r>
              <a:rPr lang="ru-RU" dirty="0" smtClean="0"/>
              <a:t> </a:t>
            </a:r>
            <a:r>
              <a:rPr lang="ru-RU" dirty="0" err="1" smtClean="0"/>
              <a:t>форми</a:t>
            </a:r>
            <a:r>
              <a:rPr lang="ru-RU" dirty="0" smtClean="0"/>
              <a:t> предка </a:t>
            </a:r>
            <a:r>
              <a:rPr lang="ru-RU" dirty="0" err="1" smtClean="0"/>
              <a:t>виникає</a:t>
            </a:r>
            <a:r>
              <a:rPr lang="ru-RU" dirty="0" smtClean="0"/>
              <a:t> </a:t>
            </a:r>
            <a:r>
              <a:rPr lang="ru-RU" dirty="0" err="1" smtClean="0"/>
              <a:t>безліч</a:t>
            </a:r>
            <a:r>
              <a:rPr lang="ru-RU" dirty="0" smtClean="0"/>
              <a:t> </a:t>
            </a:r>
            <a:r>
              <a:rPr lang="ru-RU" dirty="0" err="1" smtClean="0"/>
              <a:t>різноманітних</a:t>
            </a:r>
            <a:r>
              <a:rPr lang="ru-RU" dirty="0" smtClean="0"/>
              <a:t> форм, </a:t>
            </a:r>
            <a:r>
              <a:rPr lang="ru-RU" dirty="0" err="1" smtClean="0"/>
              <a:t>що</a:t>
            </a:r>
            <a:r>
              <a:rPr lang="ru-RU" dirty="0" smtClean="0"/>
              <a:t> </a:t>
            </a:r>
            <a:r>
              <a:rPr lang="ru-RU" dirty="0" err="1" smtClean="0"/>
              <a:t>займають</a:t>
            </a:r>
            <a:r>
              <a:rPr lang="ru-RU" dirty="0" smtClean="0"/>
              <a:t> </a:t>
            </a:r>
            <a:r>
              <a:rPr lang="ru-RU" dirty="0" err="1" smtClean="0"/>
              <a:t>різні</a:t>
            </a:r>
            <a:r>
              <a:rPr lang="ru-RU" dirty="0" smtClean="0"/>
              <a:t> </a:t>
            </a:r>
            <a:r>
              <a:rPr lang="ru-RU" dirty="0" err="1" smtClean="0"/>
              <a:t>місця</a:t>
            </a:r>
            <a:r>
              <a:rPr lang="ru-RU" dirty="0" smtClean="0"/>
              <a:t> </a:t>
            </a:r>
            <a:r>
              <a:rPr lang="ru-RU" dirty="0" err="1" smtClean="0"/>
              <a:t>існування</a:t>
            </a:r>
            <a:r>
              <a:rPr lang="ru-RU" dirty="0" smtClean="0"/>
              <a:t>, </a:t>
            </a:r>
            <a:r>
              <a:rPr lang="ru-RU" dirty="0" err="1" smtClean="0"/>
              <a:t>називається</a:t>
            </a:r>
            <a:r>
              <a:rPr lang="ru-RU" dirty="0" smtClean="0"/>
              <a:t> адаптивною </a:t>
            </a:r>
            <a:r>
              <a:rPr lang="ru-RU" dirty="0" err="1" smtClean="0"/>
              <a:t>радіацією</a:t>
            </a:r>
            <a:r>
              <a:rPr lang="ru-RU" dirty="0" smtClean="0"/>
              <a:t>.</a:t>
            </a:r>
            <a:endParaRPr lang="ru-RU" dirty="0"/>
          </a:p>
        </p:txBody>
      </p:sp>
      <p:pic>
        <p:nvPicPr>
          <p:cNvPr id="21507" name="Рисунок 3" descr="images4657images_102_fmt.jpeg"/>
          <p:cNvPicPr>
            <a:picLocks noChangeAspect="1"/>
          </p:cNvPicPr>
          <p:nvPr/>
        </p:nvPicPr>
        <p:blipFill>
          <a:blip r:embed="rId2"/>
          <a:srcRect/>
          <a:stretch>
            <a:fillRect/>
          </a:stretch>
        </p:blipFill>
        <p:spPr bwMode="auto">
          <a:xfrm>
            <a:off x="5375275" y="1820863"/>
            <a:ext cx="3286125" cy="4608512"/>
          </a:xfrm>
          <a:prstGeom prst="rect">
            <a:avLst/>
          </a:prstGeom>
          <a:noFill/>
          <a:ln w="9525">
            <a:noFill/>
            <a:miter lim="800000"/>
            <a:headEnd/>
            <a:tailEnd/>
          </a:ln>
        </p:spPr>
      </p:pic>
    </p:spTree>
  </p:cSld>
  <p:clrMapOvr>
    <a:masterClrMapping/>
  </p:clrMapOvr>
  <p:transition>
    <p:wheel spokes="1"/>
  </p:transition>
  <p:timing>
    <p:tnLst>
      <p:par>
        <p:cTn id="1" dur="indefinite" restart="never" nodeType="tmRoot"/>
      </p:par>
    </p:tnLst>
  </p:timing>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266</TotalTime>
  <Words>425</Words>
  <Application>Microsoft Office PowerPoint</Application>
  <PresentationFormat>Экран (4:3)</PresentationFormat>
  <Paragraphs>15</Paragraphs>
  <Slides>11</Slides>
  <Notes>0</Notes>
  <HiddenSlides>0</HiddenSlides>
  <MMClips>0</MMClips>
  <ScaleCrop>false</ScaleCrop>
  <HeadingPairs>
    <vt:vector size="6" baseType="variant">
      <vt:variant>
        <vt:lpstr>Использованные шрифты</vt:lpstr>
      </vt:variant>
      <vt:variant>
        <vt:i4>3</vt:i4>
      </vt:variant>
      <vt:variant>
        <vt:lpstr>Шаблон оформления</vt:lpstr>
      </vt:variant>
      <vt:variant>
        <vt:i4>1</vt:i4>
      </vt:variant>
      <vt:variant>
        <vt:lpstr>Заголовки слайдов</vt:lpstr>
      </vt:variant>
      <vt:variant>
        <vt:i4>11</vt:i4>
      </vt:variant>
    </vt:vector>
  </HeadingPairs>
  <TitlesOfParts>
    <vt:vector size="15" baseType="lpstr">
      <vt:lpstr>Calibri</vt:lpstr>
      <vt:lpstr>Arial</vt:lpstr>
      <vt:lpstr>Calibri Light</vt:lpstr>
      <vt:lpstr>Тема Office</vt:lpstr>
      <vt:lpstr>Слайд 1</vt:lpstr>
      <vt:lpstr>Слайд 2</vt:lpstr>
      <vt:lpstr>Слайд 3</vt:lpstr>
      <vt:lpstr>Слайд 4</vt:lpstr>
      <vt:lpstr>Слайд 5</vt:lpstr>
      <vt:lpstr>Слайд 6</vt:lpstr>
      <vt:lpstr>Слайд 7</vt:lpstr>
      <vt:lpstr>Слайд 8</vt:lpstr>
      <vt:lpstr>Дивергенція і конвергенція</vt:lpstr>
      <vt:lpstr>Слайд 10</vt:lpstr>
      <vt:lpstr>Слайд 11</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Павел</dc:creator>
  <cp:lastModifiedBy>Админ</cp:lastModifiedBy>
  <cp:revision>66</cp:revision>
  <dcterms:created xsi:type="dcterms:W3CDTF">2014-10-08T06:06:36Z</dcterms:created>
  <dcterms:modified xsi:type="dcterms:W3CDTF">2015-04-22T18:09:00Z</dcterms:modified>
</cp:coreProperties>
</file>