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161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99D64-B06F-479F-9F14-17CEEAD73E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CE50C3B-5ED1-46EB-910D-EFC2B0EC2EEB}">
      <dgm:prSet phldrT="[Текст]"/>
      <dgm:spPr/>
      <dgm:t>
        <a:bodyPr/>
        <a:lstStyle/>
        <a:p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давні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dirty="0"/>
        </a:p>
      </dgm:t>
    </dgm:pt>
    <dgm:pt modelId="{E7249D6A-A138-4CE5-8B58-F82F0CDE96CC}" type="parTrans" cxnId="{2258F873-BF81-44B3-85E1-5205A392F329}">
      <dgm:prSet/>
      <dgm:spPr/>
    </dgm:pt>
    <dgm:pt modelId="{18D6DFCB-808A-4F60-A5C1-C0A47FD3DD15}" type="sibTrans" cxnId="{2258F873-BF81-44B3-85E1-5205A392F329}">
      <dgm:prSet/>
      <dgm:spPr/>
    </dgm:pt>
    <dgm:pt modelId="{D174CCAE-7A22-4D3D-8FFA-C81E89DE8E43}">
      <dgm:prSet phldrT="[Текст]"/>
      <dgm:spPr/>
      <dgm:t>
        <a:bodyPr/>
        <a:lstStyle/>
        <a:p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рогаті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dirty="0"/>
        </a:p>
      </dgm:t>
    </dgm:pt>
    <dgm:pt modelId="{19914709-C892-4668-90F8-4C40BFCE16E4}" type="parTrans" cxnId="{EF1E4A22-87EA-4656-997F-5F575DCDC719}">
      <dgm:prSet/>
      <dgm:spPr/>
    </dgm:pt>
    <dgm:pt modelId="{51F63937-E529-4CC8-B218-2DC02A78A2A4}" type="sibTrans" cxnId="{EF1E4A22-87EA-4656-997F-5F575DCDC719}">
      <dgm:prSet/>
      <dgm:spPr/>
    </dgm:pt>
    <dgm:pt modelId="{303CB6FA-A67A-4E96-9440-03953642BB41}">
      <dgm:prSet phldrT="[Текст]"/>
      <dgm:spPr/>
      <dgm:t>
        <a:bodyPr/>
        <a:lstStyle/>
        <a:p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справжні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dirty="0"/>
        </a:p>
      </dgm:t>
    </dgm:pt>
    <dgm:pt modelId="{6F2B8645-CAED-47D1-B1F8-221AB789A7B6}" type="parTrans" cxnId="{5DD2F7ED-6FB0-43CF-8870-44D8E183A7B4}">
      <dgm:prSet/>
      <dgm:spPr/>
    </dgm:pt>
    <dgm:pt modelId="{F6AE179B-517A-4E6C-821C-4B1E235F0246}" type="sibTrans" cxnId="{5DD2F7ED-6FB0-43CF-8870-44D8E183A7B4}">
      <dgm:prSet/>
      <dgm:spPr/>
    </dgm:pt>
    <dgm:pt modelId="{5DA7DB0B-DF42-4737-B71D-A96556B56802}" type="pres">
      <dgm:prSet presAssocID="{89A99D64-B06F-479F-9F14-17CEEAD73E4B}" presName="linearFlow" presStyleCnt="0">
        <dgm:presLayoutVars>
          <dgm:dir/>
          <dgm:resizeHandles val="exact"/>
        </dgm:presLayoutVars>
      </dgm:prSet>
      <dgm:spPr/>
    </dgm:pt>
    <dgm:pt modelId="{2B6CD7AC-DA87-4335-B7B8-8182981C6F71}" type="pres">
      <dgm:prSet presAssocID="{1CE50C3B-5ED1-46EB-910D-EFC2B0EC2EEB}" presName="composite" presStyleCnt="0"/>
      <dgm:spPr/>
    </dgm:pt>
    <dgm:pt modelId="{56799050-82D6-4DEB-B7D8-0ED6FD990942}" type="pres">
      <dgm:prSet presAssocID="{1CE50C3B-5ED1-46EB-910D-EFC2B0EC2EEB}" presName="imgShp" presStyleLbl="fgImgPlace1" presStyleIdx="0" presStyleCnt="3" custScaleX="313545" custScaleY="1850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169F8A-8394-4F2A-B457-39FF355BE7A9}" type="pres">
      <dgm:prSet presAssocID="{1CE50C3B-5ED1-46EB-910D-EFC2B0EC2EEB}" presName="txShp" presStyleLbl="node1" presStyleIdx="0" presStyleCnt="3" custLinFactNeighborX="9253" custLinFactNeighborY="43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CC8CF5-A18F-4FC5-A85A-65DB0918185B}" type="pres">
      <dgm:prSet presAssocID="{18D6DFCB-808A-4F60-A5C1-C0A47FD3DD15}" presName="spacing" presStyleCnt="0"/>
      <dgm:spPr/>
    </dgm:pt>
    <dgm:pt modelId="{94EDCDE7-59CC-45DF-B8B6-EA41F22EAD50}" type="pres">
      <dgm:prSet presAssocID="{D174CCAE-7A22-4D3D-8FFA-C81E89DE8E43}" presName="composite" presStyleCnt="0"/>
      <dgm:spPr/>
    </dgm:pt>
    <dgm:pt modelId="{46B13E30-D2BB-4942-9C6B-E3F426934085}" type="pres">
      <dgm:prSet presAssocID="{D174CCAE-7A22-4D3D-8FFA-C81E89DE8E43}" presName="imgShp" presStyleLbl="fgImgPlace1" presStyleIdx="1" presStyleCnt="3" custScaleX="273501" custScaleY="1478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B0E054-1061-436C-841A-B55071B7E179}" type="pres">
      <dgm:prSet presAssocID="{D174CCAE-7A22-4D3D-8FFA-C81E89DE8E43}" presName="txShp" presStyleLbl="node1" presStyleIdx="1" presStyleCnt="3" custLinFactNeighborX="9444" custLinFactNeighborY="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AB629-6FAF-43AC-B490-82A47ACDE89C}" type="pres">
      <dgm:prSet presAssocID="{51F63937-E529-4CC8-B218-2DC02A78A2A4}" presName="spacing" presStyleCnt="0"/>
      <dgm:spPr/>
    </dgm:pt>
    <dgm:pt modelId="{0C535B3A-36A0-48B9-9042-913D34AB73B8}" type="pres">
      <dgm:prSet presAssocID="{303CB6FA-A67A-4E96-9440-03953642BB41}" presName="composite" presStyleCnt="0"/>
      <dgm:spPr/>
    </dgm:pt>
    <dgm:pt modelId="{FD838E54-95EC-4EAB-BABE-2ACE1A072047}" type="pres">
      <dgm:prSet presAssocID="{303CB6FA-A67A-4E96-9440-03953642BB41}" presName="imgShp" presStyleLbl="fgImgPlace1" presStyleIdx="2" presStyleCnt="3" custScaleX="289795" custScaleY="178399" custLinFactNeighborX="-14951" custLinFactNeighborY="-48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633787-52CA-4656-B592-1A2AF04FFEC1}" type="pres">
      <dgm:prSet presAssocID="{303CB6FA-A67A-4E96-9440-03953642BB41}" presName="txShp" presStyleLbl="node1" presStyleIdx="2" presStyleCnt="3" custLinFactNeighborX="8831" custLinFactNeighborY="-9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B50C63-5D9F-430D-AC45-E0D50A43D864}" type="presOf" srcId="{89A99D64-B06F-479F-9F14-17CEEAD73E4B}" destId="{5DA7DB0B-DF42-4737-B71D-A96556B56802}" srcOrd="0" destOrd="0" presId="urn:microsoft.com/office/officeart/2005/8/layout/vList3"/>
    <dgm:cxn modelId="{EF1E4A22-87EA-4656-997F-5F575DCDC719}" srcId="{89A99D64-B06F-479F-9F14-17CEEAD73E4B}" destId="{D174CCAE-7A22-4D3D-8FFA-C81E89DE8E43}" srcOrd="1" destOrd="0" parTransId="{19914709-C892-4668-90F8-4C40BFCE16E4}" sibTransId="{51F63937-E529-4CC8-B218-2DC02A78A2A4}"/>
    <dgm:cxn modelId="{E38757B4-4C6A-4D11-9830-E73B13058918}" type="presOf" srcId="{D174CCAE-7A22-4D3D-8FFA-C81E89DE8E43}" destId="{87B0E054-1061-436C-841A-B55071B7E179}" srcOrd="0" destOrd="0" presId="urn:microsoft.com/office/officeart/2005/8/layout/vList3"/>
    <dgm:cxn modelId="{7A081D4F-DDBE-4E55-82CE-2DF2BBB7A2CB}" type="presOf" srcId="{1CE50C3B-5ED1-46EB-910D-EFC2B0EC2EEB}" destId="{9D169F8A-8394-4F2A-B457-39FF355BE7A9}" srcOrd="0" destOrd="0" presId="urn:microsoft.com/office/officeart/2005/8/layout/vList3"/>
    <dgm:cxn modelId="{2258F873-BF81-44B3-85E1-5205A392F329}" srcId="{89A99D64-B06F-479F-9F14-17CEEAD73E4B}" destId="{1CE50C3B-5ED1-46EB-910D-EFC2B0EC2EEB}" srcOrd="0" destOrd="0" parTransId="{E7249D6A-A138-4CE5-8B58-F82F0CDE96CC}" sibTransId="{18D6DFCB-808A-4F60-A5C1-C0A47FD3DD15}"/>
    <dgm:cxn modelId="{2DD7CFF9-7F4C-4027-9366-8E3E82472355}" type="presOf" srcId="{303CB6FA-A67A-4E96-9440-03953642BB41}" destId="{1E633787-52CA-4656-B592-1A2AF04FFEC1}" srcOrd="0" destOrd="0" presId="urn:microsoft.com/office/officeart/2005/8/layout/vList3"/>
    <dgm:cxn modelId="{5DD2F7ED-6FB0-43CF-8870-44D8E183A7B4}" srcId="{89A99D64-B06F-479F-9F14-17CEEAD73E4B}" destId="{303CB6FA-A67A-4E96-9440-03953642BB41}" srcOrd="2" destOrd="0" parTransId="{6F2B8645-CAED-47D1-B1F8-221AB789A7B6}" sibTransId="{F6AE179B-517A-4E6C-821C-4B1E235F0246}"/>
    <dgm:cxn modelId="{19CE6A7C-ED67-48B1-85B2-4B75132E760B}" type="presParOf" srcId="{5DA7DB0B-DF42-4737-B71D-A96556B56802}" destId="{2B6CD7AC-DA87-4335-B7B8-8182981C6F71}" srcOrd="0" destOrd="0" presId="urn:microsoft.com/office/officeart/2005/8/layout/vList3"/>
    <dgm:cxn modelId="{8B3D8BA0-C390-4554-9319-2E7178641A50}" type="presParOf" srcId="{2B6CD7AC-DA87-4335-B7B8-8182981C6F71}" destId="{56799050-82D6-4DEB-B7D8-0ED6FD990942}" srcOrd="0" destOrd="0" presId="urn:microsoft.com/office/officeart/2005/8/layout/vList3"/>
    <dgm:cxn modelId="{EAA917C1-ECBE-47DA-B894-AC7F7D712B5E}" type="presParOf" srcId="{2B6CD7AC-DA87-4335-B7B8-8182981C6F71}" destId="{9D169F8A-8394-4F2A-B457-39FF355BE7A9}" srcOrd="1" destOrd="0" presId="urn:microsoft.com/office/officeart/2005/8/layout/vList3"/>
    <dgm:cxn modelId="{5844B05E-49F0-4BAD-B259-BF39DD782371}" type="presParOf" srcId="{5DA7DB0B-DF42-4737-B71D-A96556B56802}" destId="{38CC8CF5-A18F-4FC5-A85A-65DB0918185B}" srcOrd="1" destOrd="0" presId="urn:microsoft.com/office/officeart/2005/8/layout/vList3"/>
    <dgm:cxn modelId="{50CBC1A2-FDC0-4CC7-B0A7-C0041F5F3BE5}" type="presParOf" srcId="{5DA7DB0B-DF42-4737-B71D-A96556B56802}" destId="{94EDCDE7-59CC-45DF-B8B6-EA41F22EAD50}" srcOrd="2" destOrd="0" presId="urn:microsoft.com/office/officeart/2005/8/layout/vList3"/>
    <dgm:cxn modelId="{EF1ED889-AC2B-4938-BD30-7FF83C93D6F4}" type="presParOf" srcId="{94EDCDE7-59CC-45DF-B8B6-EA41F22EAD50}" destId="{46B13E30-D2BB-4942-9C6B-E3F426934085}" srcOrd="0" destOrd="0" presId="urn:microsoft.com/office/officeart/2005/8/layout/vList3"/>
    <dgm:cxn modelId="{28F0EDA5-5297-4A16-85B7-611D74A3F846}" type="presParOf" srcId="{94EDCDE7-59CC-45DF-B8B6-EA41F22EAD50}" destId="{87B0E054-1061-436C-841A-B55071B7E179}" srcOrd="1" destOrd="0" presId="urn:microsoft.com/office/officeart/2005/8/layout/vList3"/>
    <dgm:cxn modelId="{517E692C-A526-4CD4-AB87-64269C59F919}" type="presParOf" srcId="{5DA7DB0B-DF42-4737-B71D-A96556B56802}" destId="{229AB629-6FAF-43AC-B490-82A47ACDE89C}" srcOrd="3" destOrd="0" presId="urn:microsoft.com/office/officeart/2005/8/layout/vList3"/>
    <dgm:cxn modelId="{ADCBF8B1-D396-4934-B09E-2D3678395AE7}" type="presParOf" srcId="{5DA7DB0B-DF42-4737-B71D-A96556B56802}" destId="{0C535B3A-36A0-48B9-9042-913D34AB73B8}" srcOrd="4" destOrd="0" presId="urn:microsoft.com/office/officeart/2005/8/layout/vList3"/>
    <dgm:cxn modelId="{23B9C073-A3C4-4380-A062-15A6A1E981F2}" type="presParOf" srcId="{0C535B3A-36A0-48B9-9042-913D34AB73B8}" destId="{FD838E54-95EC-4EAB-BABE-2ACE1A072047}" srcOrd="0" destOrd="0" presId="urn:microsoft.com/office/officeart/2005/8/layout/vList3"/>
    <dgm:cxn modelId="{2AF2C2AF-6309-435C-9AEF-D8CE040D9598}" type="presParOf" srcId="{0C535B3A-36A0-48B9-9042-913D34AB73B8}" destId="{1E633787-52CA-4656-B592-1A2AF04FFE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169F8A-8394-4F2A-B457-39FF355BE7A9}">
      <dsp:nvSpPr>
        <dsp:cNvPr id="0" name=""/>
        <dsp:cNvSpPr/>
      </dsp:nvSpPr>
      <dsp:spPr>
        <a:xfrm rot="10800000">
          <a:off x="2530625" y="388642"/>
          <a:ext cx="5472684" cy="8238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давні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sz="3900" kern="1200" dirty="0"/>
        </a:p>
      </dsp:txBody>
      <dsp:txXfrm rot="10800000">
        <a:off x="2530625" y="388642"/>
        <a:ext cx="5472684" cy="823844"/>
      </dsp:txXfrm>
    </dsp:sp>
    <dsp:sp modelId="{56799050-82D6-4DEB-B7D8-0ED6FD990942}">
      <dsp:nvSpPr>
        <dsp:cNvPr id="0" name=""/>
        <dsp:cNvSpPr/>
      </dsp:nvSpPr>
      <dsp:spPr>
        <a:xfrm>
          <a:off x="732677" y="2214"/>
          <a:ext cx="2583121" cy="15244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0E054-1061-436C-841A-B55071B7E179}">
      <dsp:nvSpPr>
        <dsp:cNvPr id="0" name=""/>
        <dsp:cNvSpPr/>
      </dsp:nvSpPr>
      <dsp:spPr>
        <a:xfrm rot="10800000">
          <a:off x="2458603" y="1972814"/>
          <a:ext cx="5472684" cy="8238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рогаті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sz="3900" kern="1200" dirty="0"/>
        </a:p>
      </dsp:txBody>
      <dsp:txXfrm rot="10800000">
        <a:off x="2458603" y="1972814"/>
        <a:ext cx="5472684" cy="823844"/>
      </dsp:txXfrm>
    </dsp:sp>
    <dsp:sp modelId="{46B13E30-D2BB-4942-9C6B-E3F426934085}">
      <dsp:nvSpPr>
        <dsp:cNvPr id="0" name=""/>
        <dsp:cNvSpPr/>
      </dsp:nvSpPr>
      <dsp:spPr>
        <a:xfrm>
          <a:off x="815152" y="1772570"/>
          <a:ext cx="2253221" cy="12180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33787-52CA-4656-B592-1A2AF04FFEC1}">
      <dsp:nvSpPr>
        <dsp:cNvPr id="0" name=""/>
        <dsp:cNvSpPr/>
      </dsp:nvSpPr>
      <dsp:spPr>
        <a:xfrm rot="10800000">
          <a:off x="2458615" y="3484982"/>
          <a:ext cx="5472684" cy="8238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29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справжні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3900" kern="1200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акули</a:t>
          </a:r>
          <a:r>
            <a:rPr lang="ru-RU" sz="39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uk-UA" sz="3900" kern="1200" dirty="0"/>
        </a:p>
      </dsp:txBody>
      <dsp:txXfrm rot="10800000">
        <a:off x="2458615" y="3484982"/>
        <a:ext cx="5472684" cy="823844"/>
      </dsp:txXfrm>
    </dsp:sp>
    <dsp:sp modelId="{FD838E54-95EC-4EAB-BABE-2ACE1A072047}">
      <dsp:nvSpPr>
        <dsp:cNvPr id="0" name=""/>
        <dsp:cNvSpPr/>
      </dsp:nvSpPr>
      <dsp:spPr>
        <a:xfrm>
          <a:off x="658420" y="3196954"/>
          <a:ext cx="2387458" cy="14697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357562"/>
            <a:ext cx="7772400" cy="147002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uk-UA" sz="96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АКУЛИ</a:t>
            </a:r>
            <a:endParaRPr lang="ru-RU" sz="96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vi-VN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Аку́ли</a:t>
            </a:r>
            <a:r>
              <a:rPr lang="vi-VN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uk-UA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лат.</a:t>
            </a:r>
            <a:r>
              <a:rPr lang="en-US" sz="3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Selachimorpha</a:t>
            </a:r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— </a:t>
            </a:r>
            <a:r>
              <a:rPr lang="uk-UA" sz="3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надряд</a:t>
            </a:r>
            <a:r>
              <a:rPr lang="uk-UA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хрящових риб</a:t>
            </a:r>
            <a:r>
              <a:rPr lang="vi-VN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переважно </a:t>
            </a:r>
            <a:r>
              <a:rPr lang="uk-UA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пелагічних</a:t>
            </a:r>
            <a:r>
              <a:rPr lang="vi-VN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Слово «акула»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давньоісландського</a:t>
            </a:r>
            <a:r>
              <a:rPr lang="ru-RU" dirty="0" smtClean="0"/>
              <a:t> «</a:t>
            </a:r>
            <a:r>
              <a:rPr lang="en-US" dirty="0" err="1" smtClean="0"/>
              <a:t>hákall</a:t>
            </a:r>
            <a:r>
              <a:rPr lang="en-US" dirty="0" smtClean="0"/>
              <a:t>». </a:t>
            </a: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420-450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тому. До </a:t>
            </a:r>
            <a:r>
              <a:rPr lang="ru-RU" dirty="0" err="1" smtClean="0"/>
              <a:t>теперішнього</a:t>
            </a:r>
            <a:r>
              <a:rPr lang="ru-RU" dirty="0" smtClean="0"/>
              <a:t> часу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450 </a:t>
            </a:r>
            <a:r>
              <a:rPr lang="ru-RU" dirty="0" err="1" smtClean="0"/>
              <a:t>видів</a:t>
            </a:r>
            <a:r>
              <a:rPr lang="ru-RU" dirty="0" smtClean="0"/>
              <a:t> акул: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глибоководної</a:t>
            </a:r>
            <a:r>
              <a:rPr lang="ru-RU" dirty="0" smtClean="0"/>
              <a:t> </a:t>
            </a:r>
            <a:r>
              <a:rPr lang="ru-RU" dirty="0" err="1" smtClean="0"/>
              <a:t>дрібної</a:t>
            </a:r>
            <a:r>
              <a:rPr lang="ru-RU" dirty="0" smtClean="0"/>
              <a:t> </a:t>
            </a:r>
            <a:r>
              <a:rPr lang="en-US" dirty="0" err="1" smtClean="0"/>
              <a:t>Etmopterus</a:t>
            </a:r>
            <a:r>
              <a:rPr lang="en-US" dirty="0" smtClean="0"/>
              <a:t> </a:t>
            </a:r>
            <a:r>
              <a:rPr lang="en-US" dirty="0" err="1" smtClean="0"/>
              <a:t>perryi</a:t>
            </a:r>
            <a:r>
              <a:rPr lang="en-US" dirty="0" smtClean="0"/>
              <a:t>, </a:t>
            </a:r>
            <a:r>
              <a:rPr lang="ru-RU" dirty="0" err="1" smtClean="0"/>
              <a:t>завдовжки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17 </a:t>
            </a:r>
            <a:r>
              <a:rPr lang="ru-RU" dirty="0" err="1" smtClean="0"/>
              <a:t>сантиметрів</a:t>
            </a:r>
            <a:r>
              <a:rPr lang="ru-RU" dirty="0" smtClean="0"/>
              <a:t>, до </a:t>
            </a:r>
            <a:r>
              <a:rPr lang="ru-RU" dirty="0" err="1" smtClean="0"/>
              <a:t>китової</a:t>
            </a:r>
            <a:r>
              <a:rPr lang="ru-RU" dirty="0" smtClean="0"/>
              <a:t> </a:t>
            </a:r>
            <a:r>
              <a:rPr lang="ru-RU" dirty="0" err="1" smtClean="0"/>
              <a:t>акули</a:t>
            </a:r>
            <a:r>
              <a:rPr lang="ru-RU" dirty="0" smtClean="0"/>
              <a:t> (</a:t>
            </a:r>
            <a:r>
              <a:rPr lang="en-US" dirty="0" err="1" smtClean="0"/>
              <a:t>Rhincodon</a:t>
            </a:r>
            <a:r>
              <a:rPr lang="en-US" dirty="0" smtClean="0"/>
              <a:t> </a:t>
            </a:r>
            <a:r>
              <a:rPr lang="en-US" dirty="0" err="1" smtClean="0"/>
              <a:t>typus</a:t>
            </a:r>
            <a:r>
              <a:rPr lang="en-US" dirty="0" smtClean="0"/>
              <a:t>) - </a:t>
            </a:r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(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20,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).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надряду</a:t>
            </a:r>
            <a:r>
              <a:rPr lang="ru-RU" dirty="0" smtClean="0"/>
              <a:t> широко </a:t>
            </a:r>
            <a:r>
              <a:rPr lang="ru-RU" dirty="0" err="1" smtClean="0"/>
              <a:t>поширені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морях </a:t>
            </a:r>
            <a:r>
              <a:rPr lang="ru-RU" dirty="0" err="1" smtClean="0"/>
              <a:t>і</a:t>
            </a:r>
            <a:r>
              <a:rPr lang="ru-RU" dirty="0" smtClean="0"/>
              <a:t> океанах,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до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2000 </a:t>
            </a:r>
            <a:r>
              <a:rPr lang="ru-RU" dirty="0" err="1" smtClean="0"/>
              <a:t>метрів</a:t>
            </a:r>
            <a:r>
              <a:rPr lang="ru-RU" dirty="0" smtClean="0"/>
              <a:t>. В основному </a:t>
            </a:r>
            <a:r>
              <a:rPr lang="ru-RU" dirty="0" err="1" smtClean="0"/>
              <a:t>мешкають</a:t>
            </a:r>
            <a:r>
              <a:rPr lang="ru-RU" dirty="0" smtClean="0"/>
              <a:t> в </a:t>
            </a:r>
            <a:r>
              <a:rPr lang="ru-RU" dirty="0" err="1" smtClean="0"/>
              <a:t>морській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прісній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акул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справжніх</a:t>
            </a:r>
            <a:r>
              <a:rPr lang="ru-RU" dirty="0" smtClean="0"/>
              <a:t> </a:t>
            </a:r>
            <a:r>
              <a:rPr lang="ru-RU" dirty="0" err="1" smtClean="0"/>
              <a:t>хижаків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китова</a:t>
            </a:r>
            <a:r>
              <a:rPr lang="ru-RU" dirty="0" smtClean="0"/>
              <a:t>, </a:t>
            </a:r>
            <a:r>
              <a:rPr lang="ru-RU" dirty="0" err="1" smtClean="0"/>
              <a:t>гігантська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отакецький</a:t>
            </a:r>
            <a:r>
              <a:rPr lang="ru-RU" dirty="0" smtClean="0"/>
              <a:t> </a:t>
            </a:r>
            <a:r>
              <a:rPr lang="ru-RU" dirty="0" err="1" smtClean="0"/>
              <a:t>акули</a:t>
            </a:r>
            <a:r>
              <a:rPr lang="ru-RU" dirty="0" smtClean="0"/>
              <a:t>, - </a:t>
            </a:r>
            <a:r>
              <a:rPr lang="ru-RU" dirty="0" err="1" smtClean="0"/>
              <a:t>фільтратори</a:t>
            </a:r>
            <a:r>
              <a:rPr lang="ru-RU" dirty="0" smtClean="0"/>
              <a:t>, вони </a:t>
            </a:r>
            <a:r>
              <a:rPr lang="ru-RU" dirty="0" err="1" smtClean="0"/>
              <a:t>харчуються</a:t>
            </a:r>
            <a:r>
              <a:rPr lang="ru-RU" dirty="0" smtClean="0"/>
              <a:t> планктоном, кальмарами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дрібними</a:t>
            </a:r>
            <a:r>
              <a:rPr lang="ru-RU" dirty="0" smtClean="0"/>
              <a:t> </a:t>
            </a:r>
            <a:r>
              <a:rPr lang="ru-RU" dirty="0" err="1" smtClean="0"/>
              <a:t>рибами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Включає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8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рядів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20 родин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близько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350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видів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Сучасні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акули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об'єднані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3 </a:t>
            </a: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групи</a:t>
            </a: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70916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Надряд</a:t>
            </a:r>
            <a:r>
              <a:rPr lang="ru-RU" dirty="0" smtClean="0"/>
              <a:t> </a:t>
            </a:r>
            <a:r>
              <a:rPr lang="ru-RU" dirty="0" err="1" smtClean="0"/>
              <a:t>акули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хрящових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обтічним</a:t>
            </a:r>
            <a:r>
              <a:rPr lang="ru-RU" dirty="0" smtClean="0"/>
              <a:t> </a:t>
            </a:r>
            <a:r>
              <a:rPr lang="ru-RU" dirty="0" err="1" smtClean="0"/>
              <a:t>видовженим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. За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акули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20-30 см (так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u="sng" dirty="0" err="1" smtClean="0"/>
              <a:t>катранові</a:t>
            </a:r>
            <a:r>
              <a:rPr lang="ru-RU" dirty="0" smtClean="0"/>
              <a:t> та </a:t>
            </a:r>
            <a:r>
              <a:rPr lang="ru-RU" u="sng" dirty="0" err="1" smtClean="0"/>
              <a:t>кунячі</a:t>
            </a:r>
            <a:r>
              <a:rPr lang="ru-RU" u="sng" dirty="0" smtClean="0"/>
              <a:t> </a:t>
            </a:r>
            <a:r>
              <a:rPr lang="ru-RU" u="sng" dirty="0" err="1" smtClean="0"/>
              <a:t>акули</a:t>
            </a:r>
            <a:r>
              <a:rPr lang="ru-RU" dirty="0" smtClean="0"/>
              <a:t>) до 20 м </a:t>
            </a:r>
            <a:r>
              <a:rPr lang="ru-RU" dirty="0" err="1" smtClean="0"/>
              <a:t>завдовжки</a:t>
            </a:r>
            <a:r>
              <a:rPr lang="ru-RU" dirty="0" smtClean="0"/>
              <a:t> та </a:t>
            </a:r>
            <a:r>
              <a:rPr lang="ru-RU" dirty="0" err="1" smtClean="0"/>
              <a:t>масою</a:t>
            </a:r>
            <a:r>
              <a:rPr lang="ru-RU" dirty="0" smtClean="0"/>
              <a:t> до 14-20 тонн.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велетні</a:t>
            </a:r>
            <a:r>
              <a:rPr lang="ru-RU" dirty="0" smtClean="0"/>
              <a:t> (</a:t>
            </a:r>
            <a:r>
              <a:rPr lang="ru-RU" u="sng" dirty="0" err="1" smtClean="0"/>
              <a:t>велетенська</a:t>
            </a:r>
            <a:r>
              <a:rPr lang="ru-RU" dirty="0" smtClean="0"/>
              <a:t> та </a:t>
            </a:r>
            <a:r>
              <a:rPr lang="ru-RU" u="sng" dirty="0" err="1" smtClean="0"/>
              <a:t>китова</a:t>
            </a:r>
            <a:r>
              <a:rPr lang="ru-RU" u="sng" dirty="0" smtClean="0"/>
              <a:t> </a:t>
            </a:r>
            <a:r>
              <a:rPr lang="ru-RU" u="sng" dirty="0" err="1" smtClean="0"/>
              <a:t>акули</a:t>
            </a:r>
            <a:r>
              <a:rPr lang="ru-RU" dirty="0" smtClean="0"/>
              <a:t> (</a:t>
            </a:r>
            <a:r>
              <a:rPr lang="ru-RU" i="1" dirty="0" err="1" smtClean="0"/>
              <a:t>Cetorhinus</a:t>
            </a:r>
            <a:r>
              <a:rPr lang="ru-RU" i="1" dirty="0" smtClean="0"/>
              <a:t> </a:t>
            </a:r>
            <a:r>
              <a:rPr lang="ru-RU" i="1" dirty="0" err="1" smtClean="0"/>
              <a:t>maximus</a:t>
            </a:r>
            <a:r>
              <a:rPr lang="ru-RU" dirty="0" smtClean="0"/>
              <a:t>)),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живляться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u="sng" dirty="0" smtClean="0"/>
              <a:t>планктоном</a:t>
            </a:r>
            <a:r>
              <a:rPr lang="ru-RU" dirty="0" smtClean="0"/>
              <a:t> та </a:t>
            </a:r>
            <a:r>
              <a:rPr lang="ru-RU" dirty="0" err="1" smtClean="0"/>
              <a:t>дрібною</a:t>
            </a:r>
            <a:r>
              <a:rPr lang="ru-RU" dirty="0" smtClean="0"/>
              <a:t> </a:t>
            </a:r>
            <a:r>
              <a:rPr lang="ru-RU" dirty="0" err="1" smtClean="0"/>
              <a:t>рибою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Форма </a:t>
            </a:r>
            <a:r>
              <a:rPr lang="ru-RU" sz="2400" dirty="0" smtClean="0"/>
              <a:t>хвоста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визначених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у кожного виду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явні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. У </a:t>
            </a:r>
            <a:r>
              <a:rPr lang="ru-RU" sz="2400" dirty="0" err="1" smtClean="0"/>
              <a:t>швидкісних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плавців</a:t>
            </a:r>
            <a:r>
              <a:rPr lang="ru-RU" sz="2400" dirty="0" smtClean="0"/>
              <a:t>, таких як </a:t>
            </a:r>
            <a:r>
              <a:rPr lang="ru-RU" sz="2400" dirty="0" err="1" smtClean="0"/>
              <a:t>акула-мако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біла</a:t>
            </a:r>
            <a:r>
              <a:rPr lang="ru-RU" sz="2400" dirty="0" smtClean="0"/>
              <a:t> акула, </a:t>
            </a:r>
            <a:r>
              <a:rPr lang="ru-RU" sz="2400" dirty="0" err="1" smtClean="0"/>
              <a:t>нижня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лопаті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однакові</a:t>
            </a:r>
            <a:r>
              <a:rPr lang="ru-RU" sz="2400" dirty="0" smtClean="0"/>
              <a:t>, а у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верхня</a:t>
            </a:r>
            <a:r>
              <a:rPr lang="ru-RU" sz="2400" dirty="0" smtClean="0"/>
              <a:t> лопать </a:t>
            </a:r>
            <a:r>
              <a:rPr lang="ru-RU" sz="2400" dirty="0" err="1" smtClean="0"/>
              <a:t>помітно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нижньої</a:t>
            </a:r>
            <a:r>
              <a:rPr lang="ru-RU" sz="2400" dirty="0" smtClean="0"/>
              <a:t>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4" name="Содержимое 3" descr="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56992"/>
            <a:ext cx="3816424" cy="25166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Зуби</a:t>
            </a:r>
            <a:r>
              <a:rPr lang="ru-RU" sz="2400" dirty="0" smtClean="0"/>
              <a:t> регулярно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зношування</a:t>
            </a:r>
            <a:r>
              <a:rPr lang="ru-RU" sz="2400" dirty="0" smtClean="0"/>
              <a:t> за принципом </a:t>
            </a:r>
            <a:r>
              <a:rPr lang="ru-RU" sz="2400" dirty="0" err="1" smtClean="0"/>
              <a:t>конвеєра</a:t>
            </a:r>
            <a:r>
              <a:rPr lang="ru-RU" sz="2400" dirty="0" smtClean="0"/>
              <a:t> -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своєю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видозмінені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плакоидной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луски</a:t>
            </a:r>
            <a:r>
              <a:rPr lang="ru-RU" sz="2400" dirty="0" smtClean="0"/>
              <a:t>.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способу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зуби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щелепи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різняться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акул.</a:t>
            </a:r>
            <a:endParaRPr lang="uk-UA" sz="2400" dirty="0"/>
          </a:p>
        </p:txBody>
      </p:sp>
      <p:pic>
        <p:nvPicPr>
          <p:cNvPr id="4" name="Содержимое 3" descr="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461660" cy="2506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09160"/>
          </a:xfrm>
        </p:spPr>
        <p:txBody>
          <a:bodyPr>
            <a:noAutofit/>
          </a:bodyPr>
          <a:lstStyle/>
          <a:p>
            <a:pPr lvl="0"/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до так </a:t>
            </a:r>
            <a:r>
              <a:rPr lang="ru-RU" sz="2000" dirty="0" err="1" smtClean="0"/>
              <a:t>званих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справжніх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хижаків</a:t>
            </a:r>
            <a:endParaRPr lang="uk-UA" sz="2000" dirty="0" smtClean="0"/>
          </a:p>
          <a:p>
            <a:r>
              <a:rPr lang="ru-RU" sz="2000" dirty="0" err="1" smtClean="0"/>
              <a:t>Відкладають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яйця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smtClean="0"/>
              <a:t>одного до 500), </a:t>
            </a:r>
            <a:r>
              <a:rPr lang="ru-RU" sz="2000" dirty="0" err="1" smtClean="0"/>
              <a:t>вкриті</a:t>
            </a:r>
            <a:r>
              <a:rPr lang="ru-RU" sz="2000" dirty="0" smtClean="0"/>
              <a:t> роговидною капсулою,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 до 100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малят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завдовжки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5 (у </a:t>
            </a:r>
            <a:r>
              <a:rPr lang="ru-RU" sz="2000" u="sng" dirty="0" err="1" smtClean="0"/>
              <a:t>карликової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акули</a:t>
            </a:r>
            <a:r>
              <a:rPr lang="ru-RU" sz="2000" dirty="0" smtClean="0"/>
              <a:t>) до 150 см (</a:t>
            </a:r>
            <a:r>
              <a:rPr lang="ru-RU" sz="2000" u="sng" dirty="0" err="1" smtClean="0"/>
              <a:t>акула-лисиця</a:t>
            </a:r>
            <a:r>
              <a:rPr lang="ru-RU" sz="2000" dirty="0" smtClean="0"/>
              <a:t>).</a:t>
            </a:r>
            <a:endParaRPr lang="uk-UA" sz="2000" dirty="0" smtClean="0"/>
          </a:p>
          <a:p>
            <a:r>
              <a:rPr lang="ru-RU" sz="2000" dirty="0" err="1" smtClean="0"/>
              <a:t>Небезпечними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50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акул,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здобич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найвідоміші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тигрова</a:t>
            </a:r>
            <a:r>
              <a:rPr lang="ru-RU" sz="2000" u="sng" dirty="0" smtClean="0"/>
              <a:t> акула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завдовжки</a:t>
            </a:r>
            <a:r>
              <a:rPr lang="ru-RU" sz="2000" dirty="0" smtClean="0"/>
              <a:t> до 9 м та </a:t>
            </a:r>
            <a:r>
              <a:rPr lang="ru-RU" sz="2000" u="sng" dirty="0" err="1" smtClean="0"/>
              <a:t>риба-молот</a:t>
            </a:r>
            <a:r>
              <a:rPr lang="ru-RU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названа так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голова </a:t>
            </a:r>
            <a:r>
              <a:rPr lang="ru-RU" sz="2000" dirty="0" err="1" smtClean="0"/>
              <a:t>розширена</a:t>
            </a:r>
            <a:r>
              <a:rPr lang="ru-RU" sz="2000" dirty="0" smtClean="0"/>
              <a:t> в боки на </a:t>
            </a:r>
            <a:r>
              <a:rPr lang="ru-RU" sz="2000" dirty="0" err="1" smtClean="0"/>
              <a:t>подобі</a:t>
            </a:r>
            <a:r>
              <a:rPr lang="ru-RU" sz="2000" dirty="0" smtClean="0"/>
              <a:t> молота.</a:t>
            </a:r>
            <a:endParaRPr lang="uk-UA" sz="2000" dirty="0" smtClean="0"/>
          </a:p>
          <a:p>
            <a:r>
              <a:rPr lang="ru-RU" sz="2000" dirty="0" err="1" smtClean="0"/>
              <a:t>Представники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надряду</a:t>
            </a:r>
            <a:r>
              <a:rPr lang="ru-RU" sz="2000" dirty="0" smtClean="0"/>
              <a:t> широко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морях </a:t>
            </a:r>
            <a:r>
              <a:rPr lang="ru-RU" sz="2000" dirty="0" err="1" smtClean="0"/>
              <a:t>і</a:t>
            </a:r>
            <a:r>
              <a:rPr lang="ru-RU" sz="2000" dirty="0" smtClean="0"/>
              <a:t> океанах, </a:t>
            </a:r>
            <a:r>
              <a:rPr lang="ru-RU" sz="2000" dirty="0" err="1" smtClean="0"/>
              <a:t>найчисленніші</a:t>
            </a:r>
            <a:r>
              <a:rPr lang="ru-RU" sz="2000" dirty="0" smtClean="0"/>
              <a:t> в </a:t>
            </a:r>
            <a:r>
              <a:rPr lang="ru-RU" sz="2000" u="sng" dirty="0" err="1" smtClean="0"/>
              <a:t>тропічних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субтропічних</a:t>
            </a:r>
            <a:r>
              <a:rPr lang="ru-RU" sz="2000" dirty="0" smtClean="0"/>
              <a:t> водах,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прісноводні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акули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тропічних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річках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Південної</a:t>
            </a:r>
            <a:r>
              <a:rPr lang="ru-RU" sz="2000" u="sng" dirty="0" smtClean="0"/>
              <a:t> Америки</a:t>
            </a:r>
            <a:r>
              <a:rPr lang="ru-RU" sz="2000" dirty="0" smtClean="0"/>
              <a:t> та </a:t>
            </a:r>
            <a:r>
              <a:rPr lang="ru-RU" sz="2000" u="sng" dirty="0" smtClean="0"/>
              <a:t>Африки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r>
              <a:rPr lang="ru-RU" sz="2000" dirty="0" err="1" smtClean="0"/>
              <a:t>Поблизу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чорноморського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трапляється</a:t>
            </a:r>
            <a:r>
              <a:rPr lang="ru-RU" sz="2000" dirty="0" smtClean="0"/>
              <a:t> </a:t>
            </a:r>
            <a:r>
              <a:rPr lang="ru-RU" sz="2000" dirty="0" smtClean="0"/>
              <a:t>один вид акул — </a:t>
            </a:r>
            <a:r>
              <a:rPr lang="ru-RU" sz="2000" u="sng" dirty="0" smtClean="0"/>
              <a:t>катран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морський</a:t>
            </a:r>
            <a:r>
              <a:rPr lang="ru-RU" sz="2000" dirty="0" smtClean="0"/>
              <a:t> собака (</a:t>
            </a:r>
            <a:r>
              <a:rPr lang="ru-RU" sz="2000" i="1" dirty="0" err="1" smtClean="0"/>
              <a:t>Squalus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acanthias</a:t>
            </a:r>
            <a:r>
              <a:rPr lang="ru-RU" sz="2000" dirty="0" smtClean="0"/>
              <a:t>).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 метра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Зграйки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катранів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риб</a:t>
            </a:r>
            <a:r>
              <a:rPr lang="ru-RU" sz="2000" dirty="0" smtClean="0"/>
              <a:t>, </a:t>
            </a:r>
            <a:r>
              <a:rPr lang="ru-RU" sz="2000" dirty="0" err="1" smtClean="0"/>
              <a:t>молюсків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ракоподібних</a:t>
            </a:r>
            <a:r>
              <a:rPr lang="ru-RU" sz="2000" dirty="0" smtClean="0"/>
              <a:t>. Самки </a:t>
            </a:r>
            <a:r>
              <a:rPr lang="ru-RU" sz="2000" dirty="0" err="1" smtClean="0"/>
              <a:t>народжують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нащадків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pPr lvl="0"/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акул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промислу</a:t>
            </a:r>
            <a:r>
              <a:rPr lang="ru-RU" sz="2000" dirty="0" smtClean="0"/>
              <a:t>.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печінку</a:t>
            </a:r>
            <a:r>
              <a:rPr lang="ru-RU" sz="2000" dirty="0" smtClean="0"/>
              <a:t> (для </a:t>
            </a:r>
            <a:r>
              <a:rPr lang="ru-RU" sz="2000" dirty="0" err="1" smtClean="0"/>
              <a:t>витоплювання</a:t>
            </a:r>
            <a:r>
              <a:rPr lang="ru-RU" sz="2000" dirty="0" smtClean="0"/>
              <a:t> </a:t>
            </a:r>
            <a:r>
              <a:rPr lang="ru-RU" sz="2000" u="sng" dirty="0" smtClean="0"/>
              <a:t>жиру</a:t>
            </a:r>
            <a:r>
              <a:rPr lang="ru-RU" sz="2000" dirty="0" smtClean="0"/>
              <a:t>, </a:t>
            </a:r>
            <a:r>
              <a:rPr lang="ru-RU" sz="2000" dirty="0" err="1" smtClean="0"/>
              <a:t>плавці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(в </a:t>
            </a:r>
            <a:r>
              <a:rPr lang="ru-RU" sz="2000" dirty="0" err="1" smtClean="0"/>
              <a:t>їжу</a:t>
            </a:r>
            <a:r>
              <a:rPr lang="ru-RU" sz="2000" dirty="0" smtClean="0"/>
              <a:t> та на </a:t>
            </a:r>
            <a:r>
              <a:rPr lang="ru-RU" sz="2000" dirty="0" err="1" smtClean="0"/>
              <a:t>кормове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борошно</a:t>
            </a:r>
            <a:r>
              <a:rPr lang="ru-RU" sz="2000" dirty="0" smtClean="0"/>
              <a:t>)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шкіру</a:t>
            </a:r>
            <a:r>
              <a:rPr lang="ru-RU" sz="2000" dirty="0" smtClean="0"/>
              <a:t> (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як </a:t>
            </a:r>
            <a:r>
              <a:rPr lang="ru-RU" sz="2000" dirty="0" err="1" smtClean="0"/>
              <a:t>шліфувальний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).</a:t>
            </a:r>
            <a:endParaRPr lang="uk-UA" sz="2000" dirty="0" smtClean="0"/>
          </a:p>
          <a:p>
            <a:endParaRPr lang="uk-UA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підготували:</a:t>
            </a:r>
            <a:b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Бойко Юлія</a:t>
            </a:r>
            <a:b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Вініченко</a:t>
            </a: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Карина</a:t>
            </a:r>
            <a:b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Тарасюк Дар'я </a:t>
            </a:r>
            <a:b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Шляхова Анна</a:t>
            </a:r>
            <a:b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317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АКУЛИ</vt:lpstr>
      <vt:lpstr>Аку́ли (лат.Selachimorpha) — надряд хрящових риб, переважно пелагічних.</vt:lpstr>
      <vt:lpstr>Включає 8 рядів, 20 родин і близько 350 видів. Сучасні акули об'єднані в 3 групи:</vt:lpstr>
      <vt:lpstr>Слайд 4</vt:lpstr>
      <vt:lpstr>Форма хвоста в різних видів розвивалася відповідно до визначених умовами проживання і у кожного виду має свої явні відмітні особливості. У швидкісних плавців, таких як акула-мако і біла акула, нижня і верхня лопаті майже однакові, а у більшості інших видів верхня лопать помітно більше нижньої. </vt:lpstr>
      <vt:lpstr>Зуби регулярно змінюються в міру випадання або зношування за принципом конвеєра - їх заміна постійно підростає з внутрішньої сторони. За своєю будовою і походженням це видозмінені плакоидной луски. Залежно від раціону і способу життя зуби і щелепи дуже різняться в різних видів акул.</vt:lpstr>
      <vt:lpstr>Слайд 7</vt:lpstr>
      <vt:lpstr>Проект підготували: Бойко Юлія Вініченко Карина Тарасюк Дар'я  Шляхова Анна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АКУЛИ</dc:title>
  <cp:lastModifiedBy>Юля</cp:lastModifiedBy>
  <cp:revision>10</cp:revision>
  <dcterms:modified xsi:type="dcterms:W3CDTF">2012-01-22T10:15:14Z</dcterms:modified>
</cp:coreProperties>
</file>