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98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image" Target="../media/image7.jpg"/><Relationship Id="rId4" Type="http://schemas.openxmlformats.org/officeDocument/2006/relationships/image" Target="../media/image10.jp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image" Target="../media/image7.jpg"/><Relationship Id="rId4" Type="http://schemas.openxmlformats.org/officeDocument/2006/relationships/image" Target="../media/image10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CCA5AB-C00E-4BB6-AB13-3E9BC81BF935}" type="doc">
      <dgm:prSet loTypeId="urn:microsoft.com/office/officeart/2005/8/layout/hierarchy3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E797C746-4117-47B1-AD88-8D2234302327}">
      <dgm:prSet phldrT="[Текст]"/>
      <dgm:spPr/>
      <dgm:t>
        <a:bodyPr/>
        <a:lstStyle/>
        <a:p>
          <a:r>
            <a:rPr lang="uk-UA" dirty="0" smtClean="0"/>
            <a:t>Вірус</a:t>
          </a:r>
          <a:endParaRPr lang="ru-RU" dirty="0"/>
        </a:p>
      </dgm:t>
    </dgm:pt>
    <dgm:pt modelId="{E3E02A57-3FFD-4C49-BEE2-E4441689B34B}" type="parTrans" cxnId="{06D660EB-79F6-46D2-8DE6-5AE9F5873B74}">
      <dgm:prSet/>
      <dgm:spPr/>
      <dgm:t>
        <a:bodyPr/>
        <a:lstStyle/>
        <a:p>
          <a:endParaRPr lang="ru-RU"/>
        </a:p>
      </dgm:t>
    </dgm:pt>
    <dgm:pt modelId="{759D4655-E9DE-44F3-B8A4-17B8B9B02D93}" type="sibTrans" cxnId="{06D660EB-79F6-46D2-8DE6-5AE9F5873B74}">
      <dgm:prSet/>
      <dgm:spPr/>
      <dgm:t>
        <a:bodyPr/>
        <a:lstStyle/>
        <a:p>
          <a:endParaRPr lang="ru-RU"/>
        </a:p>
      </dgm:t>
    </dgm:pt>
    <dgm:pt modelId="{29C33A5D-6B51-4AFE-89BA-10C348D703AA}">
      <dgm:prSet phldrT="[Текст]"/>
      <dgm:spPr/>
      <dgm:t>
        <a:bodyPr/>
        <a:lstStyle/>
        <a:p>
          <a:r>
            <a:rPr lang="ru-RU" b="1" i="0" dirty="0" err="1" smtClean="0"/>
            <a:t>серцевина</a:t>
          </a:r>
          <a:endParaRPr lang="ru-RU" dirty="0"/>
        </a:p>
      </dgm:t>
    </dgm:pt>
    <dgm:pt modelId="{A96177B3-B31C-4F1A-BA39-EBD0F01DF624}" type="parTrans" cxnId="{E8CC9BD3-62DA-425E-8111-846D48053B0F}">
      <dgm:prSet/>
      <dgm:spPr/>
      <dgm:t>
        <a:bodyPr/>
        <a:lstStyle/>
        <a:p>
          <a:endParaRPr lang="ru-RU"/>
        </a:p>
      </dgm:t>
    </dgm:pt>
    <dgm:pt modelId="{3322D509-8716-49AC-B602-8F9D91E9C583}" type="sibTrans" cxnId="{E8CC9BD3-62DA-425E-8111-846D48053B0F}">
      <dgm:prSet/>
      <dgm:spPr/>
    </dgm:pt>
    <dgm:pt modelId="{0C39B73B-656C-4249-A897-2593EE812DD3}">
      <dgm:prSet phldrT="[Текст]"/>
      <dgm:spPr/>
      <dgm:t>
        <a:bodyPr/>
        <a:lstStyle/>
        <a:p>
          <a:r>
            <a:rPr lang="ru-RU" b="1" i="0" dirty="0" err="1" smtClean="0"/>
            <a:t>білкова</a:t>
          </a:r>
          <a:r>
            <a:rPr lang="ru-RU" b="1" i="0" dirty="0" smtClean="0"/>
            <a:t> </a:t>
          </a:r>
          <a:r>
            <a:rPr lang="ru-RU" b="1" i="0" dirty="0" err="1" smtClean="0"/>
            <a:t>оболонка</a:t>
          </a:r>
          <a:endParaRPr lang="ru-RU" dirty="0"/>
        </a:p>
      </dgm:t>
    </dgm:pt>
    <dgm:pt modelId="{F8AD6F8A-B4B9-4BED-9D04-705768989462}" type="parTrans" cxnId="{4CF929FB-EB4E-4FBC-833C-EA0526080B07}">
      <dgm:prSet/>
      <dgm:spPr/>
      <dgm:t>
        <a:bodyPr/>
        <a:lstStyle/>
        <a:p>
          <a:endParaRPr lang="ru-RU"/>
        </a:p>
      </dgm:t>
    </dgm:pt>
    <dgm:pt modelId="{A0B0D5C1-283D-4E9D-A1E0-A25506C21B58}" type="sibTrans" cxnId="{4CF929FB-EB4E-4FBC-833C-EA0526080B07}">
      <dgm:prSet/>
      <dgm:spPr/>
    </dgm:pt>
    <dgm:pt modelId="{EF48CA85-EB73-43E8-B33B-B1AF58D8DBAD}">
      <dgm:prSet phldrT="[Текст]"/>
      <dgm:spPr/>
      <dgm:t>
        <a:bodyPr/>
        <a:lstStyle/>
        <a:p>
          <a:r>
            <a:rPr lang="ru-RU" b="1" i="0" dirty="0" err="1" smtClean="0"/>
            <a:t>додаткова</a:t>
          </a:r>
          <a:r>
            <a:rPr lang="ru-RU" b="1" i="0" dirty="0" smtClean="0"/>
            <a:t> </a:t>
          </a:r>
          <a:r>
            <a:rPr lang="ru-RU" b="1" i="0" dirty="0" err="1" smtClean="0"/>
            <a:t>ліпопротеїдна</a:t>
          </a:r>
          <a:r>
            <a:rPr lang="ru-RU" b="1" i="0" dirty="0" smtClean="0"/>
            <a:t> </a:t>
          </a:r>
          <a:r>
            <a:rPr lang="ru-RU" b="1" i="0" dirty="0" err="1" smtClean="0"/>
            <a:t>оболонка</a:t>
          </a:r>
          <a:endParaRPr lang="ru-RU" dirty="0"/>
        </a:p>
      </dgm:t>
    </dgm:pt>
    <dgm:pt modelId="{F949AE7A-4C84-4E57-91C4-55BA6819248A}" type="parTrans" cxnId="{7C0D7205-B116-477A-8F48-18ECE9A69CBE}">
      <dgm:prSet/>
      <dgm:spPr/>
      <dgm:t>
        <a:bodyPr/>
        <a:lstStyle/>
        <a:p>
          <a:endParaRPr lang="ru-RU"/>
        </a:p>
      </dgm:t>
    </dgm:pt>
    <dgm:pt modelId="{42BCA36E-1EFD-46E4-B61E-DA7C61C5E78D}" type="sibTrans" cxnId="{7C0D7205-B116-477A-8F48-18ECE9A69CBE}">
      <dgm:prSet/>
      <dgm:spPr/>
    </dgm:pt>
    <dgm:pt modelId="{7276DC7C-E1C6-46DF-BEE8-484AFDC4D07F}" type="pres">
      <dgm:prSet presAssocID="{EECCA5AB-C00E-4BB6-AB13-3E9BC81BF93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CA08FD4-7D49-4B2C-AF5C-EF531456E144}" type="pres">
      <dgm:prSet presAssocID="{E797C746-4117-47B1-AD88-8D2234302327}" presName="root" presStyleCnt="0"/>
      <dgm:spPr/>
    </dgm:pt>
    <dgm:pt modelId="{05A1117F-834A-4EBF-9CAA-46E4F56166F2}" type="pres">
      <dgm:prSet presAssocID="{E797C746-4117-47B1-AD88-8D2234302327}" presName="rootComposite" presStyleCnt="0"/>
      <dgm:spPr/>
    </dgm:pt>
    <dgm:pt modelId="{A2D5DD97-AFEA-4AFB-8B7F-4F4F79611F79}" type="pres">
      <dgm:prSet presAssocID="{E797C746-4117-47B1-AD88-8D2234302327}" presName="rootText" presStyleLbl="node1" presStyleIdx="0" presStyleCnt="1"/>
      <dgm:spPr/>
    </dgm:pt>
    <dgm:pt modelId="{9AD9974D-2F6A-4751-AA74-E1E1CB510520}" type="pres">
      <dgm:prSet presAssocID="{E797C746-4117-47B1-AD88-8D2234302327}" presName="rootConnector" presStyleLbl="node1" presStyleIdx="0" presStyleCnt="1"/>
      <dgm:spPr/>
    </dgm:pt>
    <dgm:pt modelId="{9B77B20D-8C1D-4F7B-A6F4-01245328C961}" type="pres">
      <dgm:prSet presAssocID="{E797C746-4117-47B1-AD88-8D2234302327}" presName="childShape" presStyleCnt="0"/>
      <dgm:spPr/>
    </dgm:pt>
    <dgm:pt modelId="{AB1C3531-E9A0-4470-B270-C6FFE8B62727}" type="pres">
      <dgm:prSet presAssocID="{A96177B3-B31C-4F1A-BA39-EBD0F01DF624}" presName="Name13" presStyleLbl="parChTrans1D2" presStyleIdx="0" presStyleCnt="3"/>
      <dgm:spPr/>
    </dgm:pt>
    <dgm:pt modelId="{571EDF4B-5FFE-49CB-9F59-52FC60494093}" type="pres">
      <dgm:prSet presAssocID="{29C33A5D-6B51-4AFE-89BA-10C348D703AA}" presName="childText" presStyleLbl="bgAcc1" presStyleIdx="0" presStyleCnt="3">
        <dgm:presLayoutVars>
          <dgm:bulletEnabled val="1"/>
        </dgm:presLayoutVars>
      </dgm:prSet>
      <dgm:spPr/>
    </dgm:pt>
    <dgm:pt modelId="{D7257D55-C843-4AA7-B9CC-52368297A51C}" type="pres">
      <dgm:prSet presAssocID="{F8AD6F8A-B4B9-4BED-9D04-705768989462}" presName="Name13" presStyleLbl="parChTrans1D2" presStyleIdx="1" presStyleCnt="3"/>
      <dgm:spPr/>
    </dgm:pt>
    <dgm:pt modelId="{FAAB1158-F41F-496A-82B5-97369B7B923B}" type="pres">
      <dgm:prSet presAssocID="{0C39B73B-656C-4249-A897-2593EE812DD3}" presName="childText" presStyleLbl="bgAcc1" presStyleIdx="1" presStyleCnt="3">
        <dgm:presLayoutVars>
          <dgm:bulletEnabled val="1"/>
        </dgm:presLayoutVars>
      </dgm:prSet>
      <dgm:spPr/>
    </dgm:pt>
    <dgm:pt modelId="{AB48B14E-9F15-4C9F-BA7C-133038FBFCE0}" type="pres">
      <dgm:prSet presAssocID="{F949AE7A-4C84-4E57-91C4-55BA6819248A}" presName="Name13" presStyleLbl="parChTrans1D2" presStyleIdx="2" presStyleCnt="3"/>
      <dgm:spPr/>
    </dgm:pt>
    <dgm:pt modelId="{B8C1D3BE-1B15-4BB5-9983-9B6346AE9553}" type="pres">
      <dgm:prSet presAssocID="{EF48CA85-EB73-43E8-B33B-B1AF58D8DBAD}" presName="childText" presStyleLbl="bgAcc1" presStyleIdx="2" presStyleCnt="3">
        <dgm:presLayoutVars>
          <dgm:bulletEnabled val="1"/>
        </dgm:presLayoutVars>
      </dgm:prSet>
      <dgm:spPr/>
    </dgm:pt>
  </dgm:ptLst>
  <dgm:cxnLst>
    <dgm:cxn modelId="{78A60540-879A-4F96-8F94-472326B10561}" type="presOf" srcId="{E797C746-4117-47B1-AD88-8D2234302327}" destId="{A2D5DD97-AFEA-4AFB-8B7F-4F4F79611F79}" srcOrd="0" destOrd="0" presId="urn:microsoft.com/office/officeart/2005/8/layout/hierarchy3"/>
    <dgm:cxn modelId="{8F7DA7FD-4046-40ED-B9F8-96B407D772D0}" type="presOf" srcId="{F949AE7A-4C84-4E57-91C4-55BA6819248A}" destId="{AB48B14E-9F15-4C9F-BA7C-133038FBFCE0}" srcOrd="0" destOrd="0" presId="urn:microsoft.com/office/officeart/2005/8/layout/hierarchy3"/>
    <dgm:cxn modelId="{FF9390D7-7497-42E0-B067-08B200722778}" type="presOf" srcId="{EF48CA85-EB73-43E8-B33B-B1AF58D8DBAD}" destId="{B8C1D3BE-1B15-4BB5-9983-9B6346AE9553}" srcOrd="0" destOrd="0" presId="urn:microsoft.com/office/officeart/2005/8/layout/hierarchy3"/>
    <dgm:cxn modelId="{06D660EB-79F6-46D2-8DE6-5AE9F5873B74}" srcId="{EECCA5AB-C00E-4BB6-AB13-3E9BC81BF935}" destId="{E797C746-4117-47B1-AD88-8D2234302327}" srcOrd="0" destOrd="0" parTransId="{E3E02A57-3FFD-4C49-BEE2-E4441689B34B}" sibTransId="{759D4655-E9DE-44F3-B8A4-17B8B9B02D93}"/>
    <dgm:cxn modelId="{6D6EA33D-2970-4C57-8CCC-2DBBFFECAF81}" type="presOf" srcId="{A96177B3-B31C-4F1A-BA39-EBD0F01DF624}" destId="{AB1C3531-E9A0-4470-B270-C6FFE8B62727}" srcOrd="0" destOrd="0" presId="urn:microsoft.com/office/officeart/2005/8/layout/hierarchy3"/>
    <dgm:cxn modelId="{7C0D7205-B116-477A-8F48-18ECE9A69CBE}" srcId="{E797C746-4117-47B1-AD88-8D2234302327}" destId="{EF48CA85-EB73-43E8-B33B-B1AF58D8DBAD}" srcOrd="2" destOrd="0" parTransId="{F949AE7A-4C84-4E57-91C4-55BA6819248A}" sibTransId="{42BCA36E-1EFD-46E4-B61E-DA7C61C5E78D}"/>
    <dgm:cxn modelId="{5A729FD0-8F36-4460-BF7A-97586E38B99A}" type="presOf" srcId="{29C33A5D-6B51-4AFE-89BA-10C348D703AA}" destId="{571EDF4B-5FFE-49CB-9F59-52FC60494093}" srcOrd="0" destOrd="0" presId="urn:microsoft.com/office/officeart/2005/8/layout/hierarchy3"/>
    <dgm:cxn modelId="{A389FBD4-1329-4544-B1D1-D28272AF4F97}" type="presOf" srcId="{F8AD6F8A-B4B9-4BED-9D04-705768989462}" destId="{D7257D55-C843-4AA7-B9CC-52368297A51C}" srcOrd="0" destOrd="0" presId="urn:microsoft.com/office/officeart/2005/8/layout/hierarchy3"/>
    <dgm:cxn modelId="{E8CC9BD3-62DA-425E-8111-846D48053B0F}" srcId="{E797C746-4117-47B1-AD88-8D2234302327}" destId="{29C33A5D-6B51-4AFE-89BA-10C348D703AA}" srcOrd="0" destOrd="0" parTransId="{A96177B3-B31C-4F1A-BA39-EBD0F01DF624}" sibTransId="{3322D509-8716-49AC-B602-8F9D91E9C583}"/>
    <dgm:cxn modelId="{BEDB62A3-8AE1-4239-8690-82FFC568644B}" type="presOf" srcId="{EECCA5AB-C00E-4BB6-AB13-3E9BC81BF935}" destId="{7276DC7C-E1C6-46DF-BEE8-484AFDC4D07F}" srcOrd="0" destOrd="0" presId="urn:microsoft.com/office/officeart/2005/8/layout/hierarchy3"/>
    <dgm:cxn modelId="{38407286-D8C9-48BF-B35E-47B16953FCD8}" type="presOf" srcId="{E797C746-4117-47B1-AD88-8D2234302327}" destId="{9AD9974D-2F6A-4751-AA74-E1E1CB510520}" srcOrd="1" destOrd="0" presId="urn:microsoft.com/office/officeart/2005/8/layout/hierarchy3"/>
    <dgm:cxn modelId="{46C0FAB5-C924-4EDF-B94F-B2DCAE63D3FC}" type="presOf" srcId="{0C39B73B-656C-4249-A897-2593EE812DD3}" destId="{FAAB1158-F41F-496A-82B5-97369B7B923B}" srcOrd="0" destOrd="0" presId="urn:microsoft.com/office/officeart/2005/8/layout/hierarchy3"/>
    <dgm:cxn modelId="{4CF929FB-EB4E-4FBC-833C-EA0526080B07}" srcId="{E797C746-4117-47B1-AD88-8D2234302327}" destId="{0C39B73B-656C-4249-A897-2593EE812DD3}" srcOrd="1" destOrd="0" parTransId="{F8AD6F8A-B4B9-4BED-9D04-705768989462}" sibTransId="{A0B0D5C1-283D-4E9D-A1E0-A25506C21B58}"/>
    <dgm:cxn modelId="{1651E466-006E-4CF2-8A23-AAB901F18FAE}" type="presParOf" srcId="{7276DC7C-E1C6-46DF-BEE8-484AFDC4D07F}" destId="{DCA08FD4-7D49-4B2C-AF5C-EF531456E144}" srcOrd="0" destOrd="0" presId="urn:microsoft.com/office/officeart/2005/8/layout/hierarchy3"/>
    <dgm:cxn modelId="{03776586-ABC8-451A-BC9A-7638CE6E7BDB}" type="presParOf" srcId="{DCA08FD4-7D49-4B2C-AF5C-EF531456E144}" destId="{05A1117F-834A-4EBF-9CAA-46E4F56166F2}" srcOrd="0" destOrd="0" presId="urn:microsoft.com/office/officeart/2005/8/layout/hierarchy3"/>
    <dgm:cxn modelId="{C8C1A7DD-59E5-4337-9C2D-4E5EF781738F}" type="presParOf" srcId="{05A1117F-834A-4EBF-9CAA-46E4F56166F2}" destId="{A2D5DD97-AFEA-4AFB-8B7F-4F4F79611F79}" srcOrd="0" destOrd="0" presId="urn:microsoft.com/office/officeart/2005/8/layout/hierarchy3"/>
    <dgm:cxn modelId="{FCF535E2-43C3-4CE2-9213-10F5AB578E81}" type="presParOf" srcId="{05A1117F-834A-4EBF-9CAA-46E4F56166F2}" destId="{9AD9974D-2F6A-4751-AA74-E1E1CB510520}" srcOrd="1" destOrd="0" presId="urn:microsoft.com/office/officeart/2005/8/layout/hierarchy3"/>
    <dgm:cxn modelId="{E3A817C2-9D7F-4AAE-87E8-4639AA47932E}" type="presParOf" srcId="{DCA08FD4-7D49-4B2C-AF5C-EF531456E144}" destId="{9B77B20D-8C1D-4F7B-A6F4-01245328C961}" srcOrd="1" destOrd="0" presId="urn:microsoft.com/office/officeart/2005/8/layout/hierarchy3"/>
    <dgm:cxn modelId="{A5D841B3-1865-40F9-A2C9-F77D2CE80420}" type="presParOf" srcId="{9B77B20D-8C1D-4F7B-A6F4-01245328C961}" destId="{AB1C3531-E9A0-4470-B270-C6FFE8B62727}" srcOrd="0" destOrd="0" presId="urn:microsoft.com/office/officeart/2005/8/layout/hierarchy3"/>
    <dgm:cxn modelId="{50F5357A-0667-4971-AFF2-BDABC33F7FC5}" type="presParOf" srcId="{9B77B20D-8C1D-4F7B-A6F4-01245328C961}" destId="{571EDF4B-5FFE-49CB-9F59-52FC60494093}" srcOrd="1" destOrd="0" presId="urn:microsoft.com/office/officeart/2005/8/layout/hierarchy3"/>
    <dgm:cxn modelId="{166302A0-53A7-4308-8FC7-079EC5C9F262}" type="presParOf" srcId="{9B77B20D-8C1D-4F7B-A6F4-01245328C961}" destId="{D7257D55-C843-4AA7-B9CC-52368297A51C}" srcOrd="2" destOrd="0" presId="urn:microsoft.com/office/officeart/2005/8/layout/hierarchy3"/>
    <dgm:cxn modelId="{2AAA2A12-8D63-44B1-9240-3F1100D76FAA}" type="presParOf" srcId="{9B77B20D-8C1D-4F7B-A6F4-01245328C961}" destId="{FAAB1158-F41F-496A-82B5-97369B7B923B}" srcOrd="3" destOrd="0" presId="urn:microsoft.com/office/officeart/2005/8/layout/hierarchy3"/>
    <dgm:cxn modelId="{35C850EA-B3BE-4A7C-AF42-DBEAC4D106ED}" type="presParOf" srcId="{9B77B20D-8C1D-4F7B-A6F4-01245328C961}" destId="{AB48B14E-9F15-4C9F-BA7C-133038FBFCE0}" srcOrd="4" destOrd="0" presId="urn:microsoft.com/office/officeart/2005/8/layout/hierarchy3"/>
    <dgm:cxn modelId="{296E1D8B-349A-4461-879E-47111A939F3E}" type="presParOf" srcId="{9B77B20D-8C1D-4F7B-A6F4-01245328C961}" destId="{B8C1D3BE-1B15-4BB5-9983-9B6346AE9553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4B0136-62DF-4C64-81DC-74C8F81B0F35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</dgm:pt>
    <dgm:pt modelId="{12D78344-AA17-4DDE-831E-8215E5067B4D}">
      <dgm:prSet phldrT="[Текст]" custT="1"/>
      <dgm:spPr/>
      <dgm:t>
        <a:bodyPr/>
        <a:lstStyle/>
        <a:p>
          <a:r>
            <a:rPr lang="uk-UA" sz="1900" b="1" dirty="0" smtClean="0">
              <a:solidFill>
                <a:schemeClr val="bg1"/>
              </a:solidFill>
            </a:rPr>
            <a:t>Адсорбція</a:t>
          </a:r>
          <a:r>
            <a:rPr lang="uk-UA" sz="1900" dirty="0" smtClean="0"/>
            <a:t> </a:t>
          </a:r>
          <a:r>
            <a:rPr lang="uk-UA" sz="1600" i="1" dirty="0" smtClean="0"/>
            <a:t>(приєднання до клітинної мембрани)</a:t>
          </a:r>
          <a:endParaRPr lang="ru-RU" sz="1600" i="1" dirty="0"/>
        </a:p>
      </dgm:t>
    </dgm:pt>
    <dgm:pt modelId="{4D15633B-3475-406E-B6D3-43EA7630DEDC}" type="parTrans" cxnId="{27161E49-0789-4D3B-9B71-3E887962C7E7}">
      <dgm:prSet/>
      <dgm:spPr/>
      <dgm:t>
        <a:bodyPr/>
        <a:lstStyle/>
        <a:p>
          <a:endParaRPr lang="ru-RU"/>
        </a:p>
      </dgm:t>
    </dgm:pt>
    <dgm:pt modelId="{64BA85F0-00F5-48C7-8C4C-6A19E8AB54D0}" type="sibTrans" cxnId="{27161E49-0789-4D3B-9B71-3E887962C7E7}">
      <dgm:prSet/>
      <dgm:spPr/>
      <dgm:t>
        <a:bodyPr/>
        <a:lstStyle/>
        <a:p>
          <a:endParaRPr lang="ru-RU"/>
        </a:p>
      </dgm:t>
    </dgm:pt>
    <dgm:pt modelId="{74CDCE2F-4159-4A97-B4F9-54E782B3D388}">
      <dgm:prSet phldrT="[Текст]" custT="1"/>
      <dgm:spPr/>
      <dgm:t>
        <a:bodyPr/>
        <a:lstStyle/>
        <a:p>
          <a:r>
            <a:rPr lang="ru-RU" sz="1600" b="1" i="0" dirty="0" err="1" smtClean="0">
              <a:solidFill>
                <a:schemeClr val="bg1"/>
              </a:solidFill>
            </a:rPr>
            <a:t>Проникнення</a:t>
          </a:r>
          <a:r>
            <a:rPr lang="ru-RU" sz="1600" b="1" i="0" dirty="0" smtClean="0">
              <a:solidFill>
                <a:schemeClr val="bg1"/>
              </a:solidFill>
            </a:rPr>
            <a:t> в </a:t>
          </a:r>
          <a:r>
            <a:rPr lang="ru-RU" sz="1600" b="1" i="0" dirty="0" err="1" smtClean="0">
              <a:solidFill>
                <a:schemeClr val="bg1"/>
              </a:solidFill>
            </a:rPr>
            <a:t>клітину</a:t>
          </a:r>
          <a:endParaRPr lang="ru-RU" sz="1600" dirty="0">
            <a:solidFill>
              <a:schemeClr val="bg1"/>
            </a:solidFill>
          </a:endParaRPr>
        </a:p>
      </dgm:t>
    </dgm:pt>
    <dgm:pt modelId="{07B73E5F-D9D3-4F0D-85E0-4437B00D1727}" type="parTrans" cxnId="{2544B254-123B-4FF1-9DB2-24C3698460D3}">
      <dgm:prSet/>
      <dgm:spPr/>
      <dgm:t>
        <a:bodyPr/>
        <a:lstStyle/>
        <a:p>
          <a:endParaRPr lang="ru-RU"/>
        </a:p>
      </dgm:t>
    </dgm:pt>
    <dgm:pt modelId="{A8052148-2779-4B9D-A5BD-60FB8CA876B1}" type="sibTrans" cxnId="{2544B254-123B-4FF1-9DB2-24C3698460D3}">
      <dgm:prSet/>
      <dgm:spPr/>
      <dgm:t>
        <a:bodyPr/>
        <a:lstStyle/>
        <a:p>
          <a:endParaRPr lang="ru-RU"/>
        </a:p>
      </dgm:t>
    </dgm:pt>
    <dgm:pt modelId="{EC2B3C86-57D3-4B69-87AD-E8A539F927F9}">
      <dgm:prSet phldrT="[Текст]" custT="1"/>
      <dgm:spPr/>
      <dgm:t>
        <a:bodyPr/>
        <a:lstStyle/>
        <a:p>
          <a:r>
            <a:rPr lang="ru-RU" sz="1600" b="1" i="0" dirty="0" err="1" smtClean="0">
              <a:solidFill>
                <a:schemeClr val="bg1"/>
              </a:solidFill>
            </a:rPr>
            <a:t>Перепрограмування</a:t>
          </a:r>
          <a:r>
            <a:rPr lang="ru-RU" sz="1600" b="1" i="0" dirty="0" smtClean="0">
              <a:solidFill>
                <a:schemeClr val="bg1"/>
              </a:solidFill>
            </a:rPr>
            <a:t> </a:t>
          </a:r>
          <a:r>
            <a:rPr lang="ru-RU" sz="1600" b="1" i="0" dirty="0" err="1" smtClean="0">
              <a:solidFill>
                <a:schemeClr val="bg1"/>
              </a:solidFill>
            </a:rPr>
            <a:t>клітини</a:t>
          </a:r>
          <a:endParaRPr lang="ru-RU" sz="1600" dirty="0">
            <a:solidFill>
              <a:schemeClr val="bg1"/>
            </a:solidFill>
          </a:endParaRPr>
        </a:p>
      </dgm:t>
    </dgm:pt>
    <dgm:pt modelId="{6D0A7515-127B-47D9-A945-52D531508C1A}" type="parTrans" cxnId="{00995343-D9DF-46A0-9D34-FDE5C60589C5}">
      <dgm:prSet/>
      <dgm:spPr/>
      <dgm:t>
        <a:bodyPr/>
        <a:lstStyle/>
        <a:p>
          <a:endParaRPr lang="ru-RU"/>
        </a:p>
      </dgm:t>
    </dgm:pt>
    <dgm:pt modelId="{DFC27E2B-C8FB-4ACF-A9A2-26253906723A}" type="sibTrans" cxnId="{00995343-D9DF-46A0-9D34-FDE5C60589C5}">
      <dgm:prSet/>
      <dgm:spPr/>
      <dgm:t>
        <a:bodyPr/>
        <a:lstStyle/>
        <a:p>
          <a:endParaRPr lang="ru-RU"/>
        </a:p>
      </dgm:t>
    </dgm:pt>
    <dgm:pt modelId="{805DAA53-EA1A-4E22-A8AB-BCD73A6CF7F3}">
      <dgm:prSet phldrT="[Текст]" custT="1"/>
      <dgm:spPr/>
      <dgm:t>
        <a:bodyPr/>
        <a:lstStyle/>
        <a:p>
          <a:r>
            <a:rPr lang="uk-UA" sz="1600" b="1" dirty="0" err="1" smtClean="0">
              <a:solidFill>
                <a:schemeClr val="bg1"/>
              </a:solidFill>
            </a:rPr>
            <a:t>Персистенція</a:t>
          </a:r>
          <a:endParaRPr lang="ru-RU" sz="1600" b="1" dirty="0">
            <a:solidFill>
              <a:schemeClr val="bg1"/>
            </a:solidFill>
          </a:endParaRPr>
        </a:p>
      </dgm:t>
    </dgm:pt>
    <dgm:pt modelId="{C4826D65-6BE5-4181-92C6-1DADCEC1CC82}" type="parTrans" cxnId="{DB95A783-5254-41D0-BC06-85893181C4CD}">
      <dgm:prSet/>
      <dgm:spPr/>
      <dgm:t>
        <a:bodyPr/>
        <a:lstStyle/>
        <a:p>
          <a:endParaRPr lang="ru-RU"/>
        </a:p>
      </dgm:t>
    </dgm:pt>
    <dgm:pt modelId="{690B5E54-38AE-46B5-B7B6-554296175AAB}" type="sibTrans" cxnId="{DB95A783-5254-41D0-BC06-85893181C4CD}">
      <dgm:prSet/>
      <dgm:spPr/>
      <dgm:t>
        <a:bodyPr/>
        <a:lstStyle/>
        <a:p>
          <a:endParaRPr lang="ru-RU"/>
        </a:p>
      </dgm:t>
    </dgm:pt>
    <dgm:pt modelId="{EA84A23A-7083-411C-BA90-A5C0194C2034}">
      <dgm:prSet custT="1"/>
      <dgm:spPr/>
      <dgm:t>
        <a:bodyPr/>
        <a:lstStyle/>
        <a:p>
          <a:r>
            <a:rPr lang="uk-UA" sz="1400" b="1" dirty="0" smtClean="0">
              <a:solidFill>
                <a:schemeClr val="bg1"/>
              </a:solidFill>
            </a:rPr>
            <a:t>Створення нових вірусних компонентів</a:t>
          </a:r>
        </a:p>
        <a:p>
          <a:r>
            <a:rPr lang="uk-UA" sz="1400" b="1" dirty="0" smtClean="0">
              <a:solidFill>
                <a:schemeClr val="bg1"/>
              </a:solidFill>
            </a:rPr>
            <a:t>та вихід із клітини</a:t>
          </a:r>
          <a:endParaRPr lang="ru-RU" sz="1400" b="1" dirty="0">
            <a:solidFill>
              <a:schemeClr val="bg1"/>
            </a:solidFill>
          </a:endParaRPr>
        </a:p>
      </dgm:t>
    </dgm:pt>
    <dgm:pt modelId="{3DD4EC21-C52B-4CA5-A3E3-FF3ED4F89E44}" type="parTrans" cxnId="{2E9FAAD8-4435-4B0D-9979-90C8542CF0C8}">
      <dgm:prSet/>
      <dgm:spPr/>
      <dgm:t>
        <a:bodyPr/>
        <a:lstStyle/>
        <a:p>
          <a:endParaRPr lang="ru-RU"/>
        </a:p>
      </dgm:t>
    </dgm:pt>
    <dgm:pt modelId="{5EA67123-DB44-4317-A82A-0B68AEA4CD4C}" type="sibTrans" cxnId="{2E9FAAD8-4435-4B0D-9979-90C8542CF0C8}">
      <dgm:prSet/>
      <dgm:spPr/>
      <dgm:t>
        <a:bodyPr/>
        <a:lstStyle/>
        <a:p>
          <a:endParaRPr lang="ru-RU"/>
        </a:p>
      </dgm:t>
    </dgm:pt>
    <dgm:pt modelId="{38740F57-573A-42E9-B996-9F14D70D64D2}">
      <dgm:prSet custT="1"/>
      <dgm:spPr/>
      <dgm:t>
        <a:bodyPr/>
        <a:lstStyle/>
        <a:p>
          <a:endParaRPr lang="ru-RU" sz="1800" b="1" dirty="0">
            <a:solidFill>
              <a:schemeClr val="bg1"/>
            </a:solidFill>
          </a:endParaRPr>
        </a:p>
      </dgm:t>
    </dgm:pt>
    <dgm:pt modelId="{C6A8BC9F-C29F-4942-B8BE-18C12F1DECA9}" type="parTrans" cxnId="{60F920A8-128D-48C6-88A4-06966944ECC2}">
      <dgm:prSet/>
      <dgm:spPr/>
      <dgm:t>
        <a:bodyPr/>
        <a:lstStyle/>
        <a:p>
          <a:endParaRPr lang="ru-RU"/>
        </a:p>
      </dgm:t>
    </dgm:pt>
    <dgm:pt modelId="{F602A4B6-CEC2-4C7D-A1D8-BD772C8E8D8F}" type="sibTrans" cxnId="{60F920A8-128D-48C6-88A4-06966944ECC2}">
      <dgm:prSet/>
      <dgm:spPr/>
      <dgm:t>
        <a:bodyPr/>
        <a:lstStyle/>
        <a:p>
          <a:endParaRPr lang="ru-RU"/>
        </a:p>
      </dgm:t>
    </dgm:pt>
    <dgm:pt modelId="{7FA6FC02-B079-40C2-A341-1911C48C99AC}">
      <dgm:prSet custT="1"/>
      <dgm:spPr/>
      <dgm:t>
        <a:bodyPr/>
        <a:lstStyle/>
        <a:p>
          <a:endParaRPr lang="ru-RU" sz="1800" b="1" dirty="0">
            <a:solidFill>
              <a:schemeClr val="bg1"/>
            </a:solidFill>
          </a:endParaRPr>
        </a:p>
      </dgm:t>
    </dgm:pt>
    <dgm:pt modelId="{0FDD3A2D-6835-4B11-B9B5-C6A819183254}" type="parTrans" cxnId="{4FDAABEB-8B9F-42E2-BA0A-7CC482E3E64B}">
      <dgm:prSet/>
      <dgm:spPr/>
      <dgm:t>
        <a:bodyPr/>
        <a:lstStyle/>
        <a:p>
          <a:endParaRPr lang="ru-RU"/>
        </a:p>
      </dgm:t>
    </dgm:pt>
    <dgm:pt modelId="{016AE40D-6CA0-4BBC-9983-D49B1F3E3537}" type="sibTrans" cxnId="{4FDAABEB-8B9F-42E2-BA0A-7CC482E3E64B}">
      <dgm:prSet/>
      <dgm:spPr/>
      <dgm:t>
        <a:bodyPr/>
        <a:lstStyle/>
        <a:p>
          <a:endParaRPr lang="ru-RU"/>
        </a:p>
      </dgm:t>
    </dgm:pt>
    <dgm:pt modelId="{374901DD-1168-416C-8A35-332A9C9D4CEA}" type="pres">
      <dgm:prSet presAssocID="{164B0136-62DF-4C64-81DC-74C8F81B0F35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6676BC02-8111-41A5-A583-01FDF0D7201C}" type="pres">
      <dgm:prSet presAssocID="{12D78344-AA17-4DDE-831E-8215E5067B4D}" presName="parentText1" presStyleLbl="node1" presStyleIdx="0" presStyleCnt="5" custScaleX="87484" custLinFactNeighborX="6235" custLinFactNeighborY="-5484">
        <dgm:presLayoutVars>
          <dgm:chMax/>
          <dgm:chPref val="3"/>
          <dgm:bulletEnabled val="1"/>
        </dgm:presLayoutVars>
      </dgm:prSet>
      <dgm:spPr/>
    </dgm:pt>
    <dgm:pt modelId="{55246D89-4893-4D15-9462-8F7BCEAFAE48}" type="pres">
      <dgm:prSet presAssocID="{74CDCE2F-4159-4A97-B4F9-54E782B3D388}" presName="parentText2" presStyleLbl="node1" presStyleIdx="1" presStyleCnt="5" custScaleX="92466" custLinFactNeighborX="4978" custLinFactNeighborY="-335">
        <dgm:presLayoutVars>
          <dgm:chMax/>
          <dgm:chPref val="3"/>
          <dgm:bulletEnabled val="1"/>
        </dgm:presLayoutVars>
      </dgm:prSet>
      <dgm:spPr/>
    </dgm:pt>
    <dgm:pt modelId="{2D5D01BA-4E6E-4403-A73A-57BA6ABD1DE1}" type="pres">
      <dgm:prSet presAssocID="{EC2B3C86-57D3-4B69-87AD-E8A539F927F9}" presName="parentText3" presStyleLbl="node1" presStyleIdx="2" presStyleCnt="5" custLinFactNeighborX="1500" custLinFactNeighborY="136">
        <dgm:presLayoutVars>
          <dgm:chMax/>
          <dgm:chPref val="3"/>
          <dgm:bulletEnabled val="1"/>
        </dgm:presLayoutVars>
      </dgm:prSet>
      <dgm:spPr/>
    </dgm:pt>
    <dgm:pt modelId="{D1E66179-73A1-4A0F-BD07-331D90854C63}" type="pres">
      <dgm:prSet presAssocID="{805DAA53-EA1A-4E22-A8AB-BCD73A6CF7F3}" presName="parentText4" presStyleLbl="node1" presStyleIdx="3" presStyleCnt="5" custLinFactNeighborX="2942" custLinFactNeighborY="630">
        <dgm:presLayoutVars>
          <dgm:chMax/>
          <dgm:chPref val="3"/>
          <dgm:bulletEnabled val="1"/>
        </dgm:presLayoutVars>
      </dgm:prSet>
      <dgm:spPr/>
    </dgm:pt>
    <dgm:pt modelId="{FAAE65B0-8285-4053-999B-AAAAC1443393}" type="pres">
      <dgm:prSet presAssocID="{EA84A23A-7083-411C-BA90-A5C0194C2034}" presName="parentText5" presStyleLbl="node1" presStyleIdx="4" presStyleCnt="5" custScaleX="117895" custScaleY="114780" custLinFactNeighborX="-3456" custLinFactNeighborY="14127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39582BB-8414-4943-8211-270A82EAE534}" type="presOf" srcId="{EA84A23A-7083-411C-BA90-A5C0194C2034}" destId="{FAAE65B0-8285-4053-999B-AAAAC1443393}" srcOrd="0" destOrd="0" presId="urn:microsoft.com/office/officeart/2009/3/layout/IncreasingArrowsProcess"/>
    <dgm:cxn modelId="{4FDAABEB-8B9F-42E2-BA0A-7CC482E3E64B}" srcId="{164B0136-62DF-4C64-81DC-74C8F81B0F35}" destId="{7FA6FC02-B079-40C2-A341-1911C48C99AC}" srcOrd="5" destOrd="0" parTransId="{0FDD3A2D-6835-4B11-B9B5-C6A819183254}" sibTransId="{016AE40D-6CA0-4BBC-9983-D49B1F3E3537}"/>
    <dgm:cxn modelId="{60F920A8-128D-48C6-88A4-06966944ECC2}" srcId="{164B0136-62DF-4C64-81DC-74C8F81B0F35}" destId="{38740F57-573A-42E9-B996-9F14D70D64D2}" srcOrd="6" destOrd="0" parTransId="{C6A8BC9F-C29F-4942-B8BE-18C12F1DECA9}" sibTransId="{F602A4B6-CEC2-4C7D-A1D8-BD772C8E8D8F}"/>
    <dgm:cxn modelId="{27161E49-0789-4D3B-9B71-3E887962C7E7}" srcId="{164B0136-62DF-4C64-81DC-74C8F81B0F35}" destId="{12D78344-AA17-4DDE-831E-8215E5067B4D}" srcOrd="0" destOrd="0" parTransId="{4D15633B-3475-406E-B6D3-43EA7630DEDC}" sibTransId="{64BA85F0-00F5-48C7-8C4C-6A19E8AB54D0}"/>
    <dgm:cxn modelId="{DB95A783-5254-41D0-BC06-85893181C4CD}" srcId="{164B0136-62DF-4C64-81DC-74C8F81B0F35}" destId="{805DAA53-EA1A-4E22-A8AB-BCD73A6CF7F3}" srcOrd="3" destOrd="0" parTransId="{C4826D65-6BE5-4181-92C6-1DADCEC1CC82}" sibTransId="{690B5E54-38AE-46B5-B7B6-554296175AAB}"/>
    <dgm:cxn modelId="{BCBF5A9E-05D4-4589-A002-E362BEC61D9E}" type="presOf" srcId="{EC2B3C86-57D3-4B69-87AD-E8A539F927F9}" destId="{2D5D01BA-4E6E-4403-A73A-57BA6ABD1DE1}" srcOrd="0" destOrd="0" presId="urn:microsoft.com/office/officeart/2009/3/layout/IncreasingArrowsProcess"/>
    <dgm:cxn modelId="{4B408BF1-22B3-409F-8CD8-4BC6F54B419F}" type="presOf" srcId="{164B0136-62DF-4C64-81DC-74C8F81B0F35}" destId="{374901DD-1168-416C-8A35-332A9C9D4CEA}" srcOrd="0" destOrd="0" presId="urn:microsoft.com/office/officeart/2009/3/layout/IncreasingArrowsProcess"/>
    <dgm:cxn modelId="{CA98EF04-2F20-4E09-A9BD-C4AB8F76E982}" type="presOf" srcId="{74CDCE2F-4159-4A97-B4F9-54E782B3D388}" destId="{55246D89-4893-4D15-9462-8F7BCEAFAE48}" srcOrd="0" destOrd="0" presId="urn:microsoft.com/office/officeart/2009/3/layout/IncreasingArrowsProcess"/>
    <dgm:cxn modelId="{2544B254-123B-4FF1-9DB2-24C3698460D3}" srcId="{164B0136-62DF-4C64-81DC-74C8F81B0F35}" destId="{74CDCE2F-4159-4A97-B4F9-54E782B3D388}" srcOrd="1" destOrd="0" parTransId="{07B73E5F-D9D3-4F0D-85E0-4437B00D1727}" sibTransId="{A8052148-2779-4B9D-A5BD-60FB8CA876B1}"/>
    <dgm:cxn modelId="{5B39B777-E8FB-4847-8A2E-B1FE80D45FDC}" type="presOf" srcId="{805DAA53-EA1A-4E22-A8AB-BCD73A6CF7F3}" destId="{D1E66179-73A1-4A0F-BD07-331D90854C63}" srcOrd="0" destOrd="0" presId="urn:microsoft.com/office/officeart/2009/3/layout/IncreasingArrowsProcess"/>
    <dgm:cxn modelId="{82C9EC11-7B6A-4D6C-898B-B1787CD3AF74}" type="presOf" srcId="{12D78344-AA17-4DDE-831E-8215E5067B4D}" destId="{6676BC02-8111-41A5-A583-01FDF0D7201C}" srcOrd="0" destOrd="0" presId="urn:microsoft.com/office/officeart/2009/3/layout/IncreasingArrowsProcess"/>
    <dgm:cxn modelId="{00995343-D9DF-46A0-9D34-FDE5C60589C5}" srcId="{164B0136-62DF-4C64-81DC-74C8F81B0F35}" destId="{EC2B3C86-57D3-4B69-87AD-E8A539F927F9}" srcOrd="2" destOrd="0" parTransId="{6D0A7515-127B-47D9-A945-52D531508C1A}" sibTransId="{DFC27E2B-C8FB-4ACF-A9A2-26253906723A}"/>
    <dgm:cxn modelId="{2E9FAAD8-4435-4B0D-9979-90C8542CF0C8}" srcId="{164B0136-62DF-4C64-81DC-74C8F81B0F35}" destId="{EA84A23A-7083-411C-BA90-A5C0194C2034}" srcOrd="4" destOrd="0" parTransId="{3DD4EC21-C52B-4CA5-A3E3-FF3ED4F89E44}" sibTransId="{5EA67123-DB44-4317-A82A-0B68AEA4CD4C}"/>
    <dgm:cxn modelId="{E4924ABC-9EDF-44B2-B2D5-4530D0A1AF31}" type="presParOf" srcId="{374901DD-1168-416C-8A35-332A9C9D4CEA}" destId="{6676BC02-8111-41A5-A583-01FDF0D7201C}" srcOrd="0" destOrd="0" presId="urn:microsoft.com/office/officeart/2009/3/layout/IncreasingArrowsProcess"/>
    <dgm:cxn modelId="{561AB865-C565-4D1B-BA66-50F618D4DC31}" type="presParOf" srcId="{374901DD-1168-416C-8A35-332A9C9D4CEA}" destId="{55246D89-4893-4D15-9462-8F7BCEAFAE48}" srcOrd="1" destOrd="0" presId="urn:microsoft.com/office/officeart/2009/3/layout/IncreasingArrowsProcess"/>
    <dgm:cxn modelId="{1EB5D749-F5EE-46B3-9B04-810E035ADA30}" type="presParOf" srcId="{374901DD-1168-416C-8A35-332A9C9D4CEA}" destId="{2D5D01BA-4E6E-4403-A73A-57BA6ABD1DE1}" srcOrd="2" destOrd="0" presId="urn:microsoft.com/office/officeart/2009/3/layout/IncreasingArrowsProcess"/>
    <dgm:cxn modelId="{129A82BC-B1F7-44EB-8A8F-166A656A2831}" type="presParOf" srcId="{374901DD-1168-416C-8A35-332A9C9D4CEA}" destId="{D1E66179-73A1-4A0F-BD07-331D90854C63}" srcOrd="3" destOrd="0" presId="urn:microsoft.com/office/officeart/2009/3/layout/IncreasingArrowsProcess"/>
    <dgm:cxn modelId="{74AD35DE-8E88-4E36-8EBD-69B7631968E2}" type="presParOf" srcId="{374901DD-1168-416C-8A35-332A9C9D4CEA}" destId="{FAAE65B0-8285-4053-999B-AAAAC1443393}" srcOrd="4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105E8CD-2A55-4232-A00C-82A9F1BDABDA}" type="doc">
      <dgm:prSet loTypeId="urn:microsoft.com/office/officeart/2008/layout/HexagonCluster" loCatId="picture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7D16EBD-4C83-4ADF-A76F-4C9E3F9C9FD1}">
      <dgm:prSet phldrT="[Текст]"/>
      <dgm:spPr/>
      <dgm:t>
        <a:bodyPr/>
        <a:lstStyle/>
        <a:p>
          <a:r>
            <a:rPr lang="uk-UA" dirty="0" smtClean="0"/>
            <a:t>Містять тільки один тип нуклеїнової кислоти (або ДНК або РНК)</a:t>
          </a:r>
          <a:endParaRPr lang="ru-RU" dirty="0"/>
        </a:p>
      </dgm:t>
    </dgm:pt>
    <dgm:pt modelId="{E96EAB0D-9CEC-43FB-A859-D7987B87A315}" type="parTrans" cxnId="{FBB1972E-97BE-4942-8551-26D66BE125E2}">
      <dgm:prSet/>
      <dgm:spPr/>
      <dgm:t>
        <a:bodyPr/>
        <a:lstStyle/>
        <a:p>
          <a:endParaRPr lang="ru-RU"/>
        </a:p>
      </dgm:t>
    </dgm:pt>
    <dgm:pt modelId="{28F5D94D-C1FF-4AD5-BB9C-E256A4661BDC}" type="sibTrans" cxnId="{FBB1972E-97BE-4942-8551-26D66BE125E2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</dgm:spPr>
      <dgm:t>
        <a:bodyPr/>
        <a:lstStyle/>
        <a:p>
          <a:endParaRPr lang="ru-RU"/>
        </a:p>
      </dgm:t>
    </dgm:pt>
    <dgm:pt modelId="{467221F0-405B-4C29-B8B9-30D34262CD4A}">
      <dgm:prSet phldrT="[Текст]"/>
      <dgm:spPr/>
      <dgm:t>
        <a:bodyPr/>
        <a:lstStyle/>
        <a:p>
          <a:r>
            <a:rPr lang="ru-RU" b="0" i="0" dirty="0" err="1" smtClean="0"/>
            <a:t>Середовищем</a:t>
          </a:r>
          <a:r>
            <a:rPr lang="ru-RU" b="0" i="0" dirty="0" smtClean="0"/>
            <a:t> </a:t>
          </a:r>
          <a:r>
            <a:rPr lang="ru-RU" b="0" i="0" dirty="0" err="1" smtClean="0"/>
            <a:t>проживання</a:t>
          </a:r>
          <a:r>
            <a:rPr lang="ru-RU" b="0" i="0" dirty="0" smtClean="0"/>
            <a:t> </a:t>
          </a:r>
          <a:r>
            <a:rPr lang="ru-RU" b="0" i="0" dirty="0" err="1" smtClean="0"/>
            <a:t>вірусів</a:t>
          </a:r>
          <a:r>
            <a:rPr lang="ru-RU" b="0" i="0" dirty="0" smtClean="0"/>
            <a:t> є </a:t>
          </a:r>
          <a:r>
            <a:rPr lang="ru-RU" b="0" i="0" dirty="0" err="1" smtClean="0"/>
            <a:t>живі</a:t>
          </a:r>
          <a:r>
            <a:rPr lang="ru-RU" b="0" i="0" dirty="0" smtClean="0"/>
            <a:t> </a:t>
          </a:r>
          <a:r>
            <a:rPr lang="ru-RU" b="0" i="0" dirty="0" err="1" smtClean="0"/>
            <a:t>клітини-бактерії</a:t>
          </a:r>
          <a:r>
            <a:rPr lang="ru-RU" b="0" i="0" dirty="0" smtClean="0"/>
            <a:t> </a:t>
          </a:r>
          <a:endParaRPr lang="ru-RU" dirty="0"/>
        </a:p>
      </dgm:t>
    </dgm:pt>
    <dgm:pt modelId="{9E08B15E-699C-4E2B-9121-7722CDDAF758}" type="parTrans" cxnId="{366781A3-CB25-4E7B-962A-0E0DE44EC12B}">
      <dgm:prSet/>
      <dgm:spPr/>
      <dgm:t>
        <a:bodyPr/>
        <a:lstStyle/>
        <a:p>
          <a:endParaRPr lang="ru-RU"/>
        </a:p>
      </dgm:t>
    </dgm:pt>
    <dgm:pt modelId="{CCED3824-9300-46A7-BE18-0561B4B0CD1C}" type="sibTrans" cxnId="{366781A3-CB25-4E7B-962A-0E0DE44EC12B}">
      <dgm:prSet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</dgm:spPr>
      <dgm:t>
        <a:bodyPr/>
        <a:lstStyle/>
        <a:p>
          <a:endParaRPr lang="ru-RU"/>
        </a:p>
      </dgm:t>
    </dgm:pt>
    <dgm:pt modelId="{69628850-51EA-4A7A-B31D-23793D3A05E7}">
      <dgm:prSet phldrT="[Текст]" custT="1"/>
      <dgm:spPr/>
      <dgm:t>
        <a:bodyPr/>
        <a:lstStyle/>
        <a:p>
          <a:r>
            <a:rPr lang="uk-UA" sz="2000" dirty="0" err="1" smtClean="0"/>
            <a:t>Ультра-мікро-скопічні</a:t>
          </a:r>
          <a:r>
            <a:rPr lang="uk-UA" sz="2000" dirty="0" smtClean="0"/>
            <a:t> розміри</a:t>
          </a:r>
          <a:endParaRPr lang="ru-RU" sz="2000" dirty="0"/>
        </a:p>
      </dgm:t>
    </dgm:pt>
    <dgm:pt modelId="{CD527E18-469A-478C-BFA1-3D6A25727519}" type="parTrans" cxnId="{4E1E7C6E-FAED-4800-A2EE-6FF1470A29B7}">
      <dgm:prSet/>
      <dgm:spPr/>
      <dgm:t>
        <a:bodyPr/>
        <a:lstStyle/>
        <a:p>
          <a:endParaRPr lang="ru-RU"/>
        </a:p>
      </dgm:t>
    </dgm:pt>
    <dgm:pt modelId="{56B533E5-BCD3-4B72-B8C2-37325CE94F8A}" type="sibTrans" cxnId="{4E1E7C6E-FAED-4800-A2EE-6FF1470A29B7}">
      <dgm:prSet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</dgm:spPr>
      <dgm:t>
        <a:bodyPr/>
        <a:lstStyle/>
        <a:p>
          <a:endParaRPr lang="ru-RU"/>
        </a:p>
      </dgm:t>
    </dgm:pt>
    <dgm:pt modelId="{29027A1D-CC3A-4384-964F-4FD8FC6218B7}">
      <dgm:prSet custT="1"/>
      <dgm:spPr/>
      <dgm:t>
        <a:bodyPr/>
        <a:lstStyle/>
        <a:p>
          <a:r>
            <a:rPr lang="ru-RU" sz="2400" b="0" i="0" dirty="0" err="1" smtClean="0"/>
            <a:t>Віруси</a:t>
          </a:r>
          <a:r>
            <a:rPr lang="ru-RU" sz="2400" b="0" i="0" dirty="0" smtClean="0"/>
            <a:t> не </a:t>
          </a:r>
          <a:r>
            <a:rPr lang="ru-RU" sz="2400" b="0" i="0" dirty="0" err="1" smtClean="0"/>
            <a:t>здатні</a:t>
          </a:r>
          <a:r>
            <a:rPr lang="ru-RU" sz="2400" b="0" i="0" dirty="0" smtClean="0"/>
            <a:t> до  </a:t>
          </a:r>
          <a:r>
            <a:rPr lang="ru-RU" sz="2400" b="0" i="0" dirty="0" err="1" smtClean="0"/>
            <a:t>бінарного</a:t>
          </a:r>
          <a:r>
            <a:rPr lang="ru-RU" sz="2400" b="0" i="0" dirty="0" smtClean="0"/>
            <a:t> </a:t>
          </a:r>
          <a:r>
            <a:rPr lang="ru-RU" sz="2400" b="0" i="0" dirty="0" err="1" smtClean="0"/>
            <a:t>поділу</a:t>
          </a:r>
          <a:endParaRPr lang="ru-RU" sz="2400" dirty="0"/>
        </a:p>
      </dgm:t>
    </dgm:pt>
    <dgm:pt modelId="{3802F40B-1551-41F4-8EA3-D9AB2CEB0CC1}" type="parTrans" cxnId="{DCFE2C6C-12D5-4C57-AD60-61F1FA4610AC}">
      <dgm:prSet/>
      <dgm:spPr/>
      <dgm:t>
        <a:bodyPr/>
        <a:lstStyle/>
        <a:p>
          <a:endParaRPr lang="ru-RU"/>
        </a:p>
      </dgm:t>
    </dgm:pt>
    <dgm:pt modelId="{F158E3B4-5849-436F-8388-695F758C750A}" type="sibTrans" cxnId="{DCFE2C6C-12D5-4C57-AD60-61F1FA4610AC}">
      <dgm:prSet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8000" r="-18000"/>
          </a:stretch>
        </a:blipFill>
      </dgm:spPr>
      <dgm:t>
        <a:bodyPr/>
        <a:lstStyle/>
        <a:p>
          <a:endParaRPr lang="ru-RU"/>
        </a:p>
      </dgm:t>
    </dgm:pt>
    <dgm:pt modelId="{2AB616A4-EDD8-4358-8A60-BF8E9D23F6A4}" type="pres">
      <dgm:prSet presAssocID="{8105E8CD-2A55-4232-A00C-82A9F1BDABDA}" presName="Name0" presStyleCnt="0">
        <dgm:presLayoutVars>
          <dgm:chMax val="21"/>
          <dgm:chPref val="21"/>
        </dgm:presLayoutVars>
      </dgm:prSet>
      <dgm:spPr/>
    </dgm:pt>
    <dgm:pt modelId="{4249F02B-3B82-41CA-8E98-E9DEFE8C6266}" type="pres">
      <dgm:prSet presAssocID="{F7D16EBD-4C83-4ADF-A76F-4C9E3F9C9FD1}" presName="text1" presStyleCnt="0"/>
      <dgm:spPr/>
    </dgm:pt>
    <dgm:pt modelId="{B3352CF9-19D6-4EB0-AC3A-7E97B9E3CA9E}" type="pres">
      <dgm:prSet presAssocID="{F7D16EBD-4C83-4ADF-A76F-4C9E3F9C9FD1}" presName="textRepeatNode" presStyleLbl="alignNode1" presStyleIdx="0" presStyleCnt="4" custScaleX="114444" custScaleY="118744" custLinFactNeighborX="11978" custLinFactNeighborY="1789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C40617-07A0-4A8C-AD41-F05804A19577}" type="pres">
      <dgm:prSet presAssocID="{F7D16EBD-4C83-4ADF-A76F-4C9E3F9C9FD1}" presName="textaccent1" presStyleCnt="0"/>
      <dgm:spPr/>
    </dgm:pt>
    <dgm:pt modelId="{4DF4192E-EF3F-4697-87CB-28441666648D}" type="pres">
      <dgm:prSet presAssocID="{F7D16EBD-4C83-4ADF-A76F-4C9E3F9C9FD1}" presName="accentRepeatNode" presStyleLbl="solidAlignAcc1" presStyleIdx="0" presStyleCnt="8" custLinFactX="302714" custLinFactY="283057" custLinFactNeighborX="400000" custLinFactNeighborY="300000"/>
      <dgm:spPr/>
    </dgm:pt>
    <dgm:pt modelId="{1CBF30F6-7A37-4759-B141-519EA24528A8}" type="pres">
      <dgm:prSet presAssocID="{28F5D94D-C1FF-4AD5-BB9C-E256A4661BDC}" presName="image1" presStyleCnt="0"/>
      <dgm:spPr/>
    </dgm:pt>
    <dgm:pt modelId="{357975CE-596E-4190-91B7-A833AE47DD11}" type="pres">
      <dgm:prSet presAssocID="{28F5D94D-C1FF-4AD5-BB9C-E256A4661BDC}" presName="imageRepeatNode" presStyleLbl="alignAcc1" presStyleIdx="0" presStyleCnt="4" custScaleX="111937" custScaleY="98615" custLinFactNeighborX="96867" custLinFactNeighborY="-32913"/>
      <dgm:spPr/>
    </dgm:pt>
    <dgm:pt modelId="{410EF9D0-E09F-4F17-80CF-2B3A80D968EB}" type="pres">
      <dgm:prSet presAssocID="{28F5D94D-C1FF-4AD5-BB9C-E256A4661BDC}" presName="imageaccent1" presStyleCnt="0"/>
      <dgm:spPr/>
    </dgm:pt>
    <dgm:pt modelId="{F790549E-D334-4E6A-BF67-E72313095992}" type="pres">
      <dgm:prSet presAssocID="{28F5D94D-C1FF-4AD5-BB9C-E256A4661BDC}" presName="accentRepeatNode" presStyleLbl="solidAlignAcc1" presStyleIdx="1" presStyleCnt="8" custLinFactX="400000" custLinFactY="-100000" custLinFactNeighborX="476676" custLinFactNeighborY="-195716"/>
      <dgm:spPr/>
    </dgm:pt>
    <dgm:pt modelId="{932977EE-A1FD-4B22-A488-4BD4347989FA}" type="pres">
      <dgm:prSet presAssocID="{467221F0-405B-4C29-B8B9-30D34262CD4A}" presName="text2" presStyleCnt="0"/>
      <dgm:spPr/>
    </dgm:pt>
    <dgm:pt modelId="{7385352C-C56B-4A1E-AB90-833FEF5F0740}" type="pres">
      <dgm:prSet presAssocID="{467221F0-405B-4C29-B8B9-30D34262CD4A}" presName="textRepeatNode" presStyleLbl="alignNode1" presStyleIdx="1" presStyleCnt="4" custScaleX="109433" custScaleY="110331" custLinFactX="7720" custLinFactNeighborX="100000" custLinFactNeighborY="6950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00B776-0748-47C7-9D2D-640D01AAE14F}" type="pres">
      <dgm:prSet presAssocID="{467221F0-405B-4C29-B8B9-30D34262CD4A}" presName="textaccent2" presStyleCnt="0"/>
      <dgm:spPr/>
    </dgm:pt>
    <dgm:pt modelId="{C8361EC1-9C1C-47A5-96A2-2E559BD924D1}" type="pres">
      <dgm:prSet presAssocID="{467221F0-405B-4C29-B8B9-30D34262CD4A}" presName="accentRepeatNode" presStyleLbl="solidAlignAcc1" presStyleIdx="2" presStyleCnt="8"/>
      <dgm:spPr/>
    </dgm:pt>
    <dgm:pt modelId="{4C0DDCBD-AC4F-4E65-9727-B83A51D088FA}" type="pres">
      <dgm:prSet presAssocID="{CCED3824-9300-46A7-BE18-0561B4B0CD1C}" presName="image2" presStyleCnt="0"/>
      <dgm:spPr/>
    </dgm:pt>
    <dgm:pt modelId="{836A5EB8-F960-4D53-8C0E-042EE725A993}" type="pres">
      <dgm:prSet presAssocID="{CCED3824-9300-46A7-BE18-0561B4B0CD1C}" presName="imageRepeatNode" presStyleLbl="alignAcc1" presStyleIdx="1" presStyleCnt="4" custScaleX="117533" custScaleY="111605" custLinFactNeighborX="-68607" custLinFactNeighborY="-30831"/>
      <dgm:spPr/>
    </dgm:pt>
    <dgm:pt modelId="{694E1EFE-9A56-4F2B-B61C-FF4AA24FD424}" type="pres">
      <dgm:prSet presAssocID="{CCED3824-9300-46A7-BE18-0561B4B0CD1C}" presName="imageaccent2" presStyleCnt="0"/>
      <dgm:spPr/>
    </dgm:pt>
    <dgm:pt modelId="{87100764-8C3E-4E3E-B14E-844724FAFBF3}" type="pres">
      <dgm:prSet presAssocID="{CCED3824-9300-46A7-BE18-0561B4B0CD1C}" presName="accentRepeatNode" presStyleLbl="solidAlignAcc1" presStyleIdx="3" presStyleCnt="8" custScaleX="85721" custScaleY="100001" custLinFactX="115322" custLinFactY="206293" custLinFactNeighborX="200000" custLinFactNeighborY="300000"/>
      <dgm:spPr/>
    </dgm:pt>
    <dgm:pt modelId="{23F2E176-3F18-43D5-AD71-3CE9F976AF51}" type="pres">
      <dgm:prSet presAssocID="{69628850-51EA-4A7A-B31D-23793D3A05E7}" presName="text3" presStyleCnt="0"/>
      <dgm:spPr/>
    </dgm:pt>
    <dgm:pt modelId="{CE9E5CEB-4478-4E8B-9C5D-A967BEBB4979}" type="pres">
      <dgm:prSet presAssocID="{69628850-51EA-4A7A-B31D-23793D3A05E7}" presName="textRepeatNode" presStyleLbl="alignNode1" presStyleIdx="2" presStyleCnt="4" custScaleX="100001" custScaleY="100000" custLinFactNeighborX="19200" custLinFactNeighborY="-785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F8E155-7682-4774-AD2F-4AB7BAD44C29}" type="pres">
      <dgm:prSet presAssocID="{69628850-51EA-4A7A-B31D-23793D3A05E7}" presName="textaccent3" presStyleCnt="0"/>
      <dgm:spPr/>
    </dgm:pt>
    <dgm:pt modelId="{AEBDB64F-61D3-4EA5-AE7E-5B7D53958020}" type="pres">
      <dgm:prSet presAssocID="{69628850-51EA-4A7A-B31D-23793D3A05E7}" presName="accentRepeatNode" presStyleLbl="solidAlignAcc1" presStyleIdx="4" presStyleCnt="8" custLinFactX="584223" custLinFactNeighborX="600000" custLinFactNeighborY="11942"/>
      <dgm:spPr/>
    </dgm:pt>
    <dgm:pt modelId="{F06D7249-F9D1-4156-8B04-63A61BBDF53F}" type="pres">
      <dgm:prSet presAssocID="{56B533E5-BCD3-4B72-B8C2-37325CE94F8A}" presName="image3" presStyleCnt="0"/>
      <dgm:spPr/>
    </dgm:pt>
    <dgm:pt modelId="{A783BB0D-7798-4558-BF42-B16099596F37}" type="pres">
      <dgm:prSet presAssocID="{56B533E5-BCD3-4B72-B8C2-37325CE94F8A}" presName="imageRepeatNode" presStyleLbl="alignAcc1" presStyleIdx="2" presStyleCnt="4" custScaleX="106810" custScaleY="96013" custLinFactNeighborX="17242" custLinFactNeighborY="29286"/>
      <dgm:spPr/>
    </dgm:pt>
    <dgm:pt modelId="{71330249-8A67-429F-9BE9-DE6A6A4386F2}" type="pres">
      <dgm:prSet presAssocID="{56B533E5-BCD3-4B72-B8C2-37325CE94F8A}" presName="imageaccent3" presStyleCnt="0"/>
      <dgm:spPr/>
    </dgm:pt>
    <dgm:pt modelId="{F99F50A7-33E5-4FE7-87E4-E2DF8F1D0949}" type="pres">
      <dgm:prSet presAssocID="{56B533E5-BCD3-4B72-B8C2-37325CE94F8A}" presName="accentRepeatNode" presStyleLbl="solidAlignAcc1" presStyleIdx="5" presStyleCnt="8" custLinFactY="21627" custLinFactNeighborX="-16532" custLinFactNeighborY="100000"/>
      <dgm:spPr/>
    </dgm:pt>
    <dgm:pt modelId="{00B722BF-0364-4139-821A-7F2C07549936}" type="pres">
      <dgm:prSet presAssocID="{29027A1D-CC3A-4384-964F-4FD8FC6218B7}" presName="text4" presStyleCnt="0"/>
      <dgm:spPr/>
    </dgm:pt>
    <dgm:pt modelId="{B6D6D844-502D-4DF2-869B-DE7F32AE34CD}" type="pres">
      <dgm:prSet presAssocID="{29027A1D-CC3A-4384-964F-4FD8FC6218B7}" presName="textRepeatNode" presStyleLbl="alignNode1" presStyleIdx="3" presStyleCnt="4" custScaleX="110885" custLinFactNeighborX="15256" custLinFactNeighborY="-783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8DD033-4289-40F4-8E2A-31FA3D496DBB}" type="pres">
      <dgm:prSet presAssocID="{29027A1D-CC3A-4384-964F-4FD8FC6218B7}" presName="textaccent4" presStyleCnt="0"/>
      <dgm:spPr/>
    </dgm:pt>
    <dgm:pt modelId="{87579998-EF21-4EF3-BC41-C49AD1372035}" type="pres">
      <dgm:prSet presAssocID="{29027A1D-CC3A-4384-964F-4FD8FC6218B7}" presName="accentRepeatNode" presStyleLbl="solidAlignAcc1" presStyleIdx="6" presStyleCnt="8"/>
      <dgm:spPr/>
    </dgm:pt>
    <dgm:pt modelId="{3A439CDD-B147-4C00-B5E3-634BE5AE4965}" type="pres">
      <dgm:prSet presAssocID="{F158E3B4-5849-436F-8388-695F758C750A}" presName="image4" presStyleCnt="0"/>
      <dgm:spPr/>
    </dgm:pt>
    <dgm:pt modelId="{AE80E8EA-25E5-4D7B-95E5-F37EF71E2E0C}" type="pres">
      <dgm:prSet presAssocID="{F158E3B4-5849-436F-8388-695F758C750A}" presName="imageRepeatNode" presStyleLbl="alignAcc1" presStyleIdx="3" presStyleCnt="4" custScaleX="109431" custLinFactNeighborX="-65623" custLinFactNeighborY="-32379"/>
      <dgm:spPr/>
    </dgm:pt>
    <dgm:pt modelId="{1A4D15E2-52D9-4BC4-969A-3CCA6266778F}" type="pres">
      <dgm:prSet presAssocID="{F158E3B4-5849-436F-8388-695F758C750A}" presName="imageaccent4" presStyleCnt="0"/>
      <dgm:spPr/>
    </dgm:pt>
    <dgm:pt modelId="{E83FFA92-B462-4082-9970-C8853A482A07}" type="pres">
      <dgm:prSet presAssocID="{F158E3B4-5849-436F-8388-695F758C750A}" presName="accentRepeatNode" presStyleLbl="solidAlignAcc1" presStyleIdx="7" presStyleCnt="8" custLinFactX="-295399" custLinFactY="200000" custLinFactNeighborX="-300000" custLinFactNeighborY="222302"/>
      <dgm:spPr/>
    </dgm:pt>
  </dgm:ptLst>
  <dgm:cxnLst>
    <dgm:cxn modelId="{4E1E7C6E-FAED-4800-A2EE-6FF1470A29B7}" srcId="{8105E8CD-2A55-4232-A00C-82A9F1BDABDA}" destId="{69628850-51EA-4A7A-B31D-23793D3A05E7}" srcOrd="2" destOrd="0" parTransId="{CD527E18-469A-478C-BFA1-3D6A25727519}" sibTransId="{56B533E5-BCD3-4B72-B8C2-37325CE94F8A}"/>
    <dgm:cxn modelId="{DCFE2C6C-12D5-4C57-AD60-61F1FA4610AC}" srcId="{8105E8CD-2A55-4232-A00C-82A9F1BDABDA}" destId="{29027A1D-CC3A-4384-964F-4FD8FC6218B7}" srcOrd="3" destOrd="0" parTransId="{3802F40B-1551-41F4-8EA3-D9AB2CEB0CC1}" sibTransId="{F158E3B4-5849-436F-8388-695F758C750A}"/>
    <dgm:cxn modelId="{DE743DC3-7135-4364-A47A-97A30CDBCC91}" type="presOf" srcId="{28F5D94D-C1FF-4AD5-BB9C-E256A4661BDC}" destId="{357975CE-596E-4190-91B7-A833AE47DD11}" srcOrd="0" destOrd="0" presId="urn:microsoft.com/office/officeart/2008/layout/HexagonCluster"/>
    <dgm:cxn modelId="{C95714EA-23A7-42B5-A32D-6F0962962138}" type="presOf" srcId="{F158E3B4-5849-436F-8388-695F758C750A}" destId="{AE80E8EA-25E5-4D7B-95E5-F37EF71E2E0C}" srcOrd="0" destOrd="0" presId="urn:microsoft.com/office/officeart/2008/layout/HexagonCluster"/>
    <dgm:cxn modelId="{366781A3-CB25-4E7B-962A-0E0DE44EC12B}" srcId="{8105E8CD-2A55-4232-A00C-82A9F1BDABDA}" destId="{467221F0-405B-4C29-B8B9-30D34262CD4A}" srcOrd="1" destOrd="0" parTransId="{9E08B15E-699C-4E2B-9121-7722CDDAF758}" sibTransId="{CCED3824-9300-46A7-BE18-0561B4B0CD1C}"/>
    <dgm:cxn modelId="{1E3BACE9-7B4F-45A6-90E6-DF5260B7B7E5}" type="presOf" srcId="{8105E8CD-2A55-4232-A00C-82A9F1BDABDA}" destId="{2AB616A4-EDD8-4358-8A60-BF8E9D23F6A4}" srcOrd="0" destOrd="0" presId="urn:microsoft.com/office/officeart/2008/layout/HexagonCluster"/>
    <dgm:cxn modelId="{B9329705-CBBF-4530-B343-928D98465B13}" type="presOf" srcId="{69628850-51EA-4A7A-B31D-23793D3A05E7}" destId="{CE9E5CEB-4478-4E8B-9C5D-A967BEBB4979}" srcOrd="0" destOrd="0" presId="urn:microsoft.com/office/officeart/2008/layout/HexagonCluster"/>
    <dgm:cxn modelId="{3F928116-2124-4839-9050-076AFEC0E4C4}" type="presOf" srcId="{CCED3824-9300-46A7-BE18-0561B4B0CD1C}" destId="{836A5EB8-F960-4D53-8C0E-042EE725A993}" srcOrd="0" destOrd="0" presId="urn:microsoft.com/office/officeart/2008/layout/HexagonCluster"/>
    <dgm:cxn modelId="{FD8A79BA-0EE2-4FF5-BCDA-B6448FB40998}" type="presOf" srcId="{F7D16EBD-4C83-4ADF-A76F-4C9E3F9C9FD1}" destId="{B3352CF9-19D6-4EB0-AC3A-7E97B9E3CA9E}" srcOrd="0" destOrd="0" presId="urn:microsoft.com/office/officeart/2008/layout/HexagonCluster"/>
    <dgm:cxn modelId="{0EEBCEFE-E146-4EFD-A7F5-1B3A288BB121}" type="presOf" srcId="{56B533E5-BCD3-4B72-B8C2-37325CE94F8A}" destId="{A783BB0D-7798-4558-BF42-B16099596F37}" srcOrd="0" destOrd="0" presId="urn:microsoft.com/office/officeart/2008/layout/HexagonCluster"/>
    <dgm:cxn modelId="{FBB1972E-97BE-4942-8551-26D66BE125E2}" srcId="{8105E8CD-2A55-4232-A00C-82A9F1BDABDA}" destId="{F7D16EBD-4C83-4ADF-A76F-4C9E3F9C9FD1}" srcOrd="0" destOrd="0" parTransId="{E96EAB0D-9CEC-43FB-A859-D7987B87A315}" sibTransId="{28F5D94D-C1FF-4AD5-BB9C-E256A4661BDC}"/>
    <dgm:cxn modelId="{3B9B9CC9-23A4-4167-B395-6DEBD531C1EF}" type="presOf" srcId="{29027A1D-CC3A-4384-964F-4FD8FC6218B7}" destId="{B6D6D844-502D-4DF2-869B-DE7F32AE34CD}" srcOrd="0" destOrd="0" presId="urn:microsoft.com/office/officeart/2008/layout/HexagonCluster"/>
    <dgm:cxn modelId="{F179C444-F2CC-45AE-872F-3BDA7EC70552}" type="presOf" srcId="{467221F0-405B-4C29-B8B9-30D34262CD4A}" destId="{7385352C-C56B-4A1E-AB90-833FEF5F0740}" srcOrd="0" destOrd="0" presId="urn:microsoft.com/office/officeart/2008/layout/HexagonCluster"/>
    <dgm:cxn modelId="{60527019-687A-4262-9C99-98486BBFBBB5}" type="presParOf" srcId="{2AB616A4-EDD8-4358-8A60-BF8E9D23F6A4}" destId="{4249F02B-3B82-41CA-8E98-E9DEFE8C6266}" srcOrd="0" destOrd="0" presId="urn:microsoft.com/office/officeart/2008/layout/HexagonCluster"/>
    <dgm:cxn modelId="{D817ADA7-2E6E-4632-973D-876168409C39}" type="presParOf" srcId="{4249F02B-3B82-41CA-8E98-E9DEFE8C6266}" destId="{B3352CF9-19D6-4EB0-AC3A-7E97B9E3CA9E}" srcOrd="0" destOrd="0" presId="urn:microsoft.com/office/officeart/2008/layout/HexagonCluster"/>
    <dgm:cxn modelId="{3C8CC261-9524-42BE-BDE5-6DCFBB921882}" type="presParOf" srcId="{2AB616A4-EDD8-4358-8A60-BF8E9D23F6A4}" destId="{1CC40617-07A0-4A8C-AD41-F05804A19577}" srcOrd="1" destOrd="0" presId="urn:microsoft.com/office/officeart/2008/layout/HexagonCluster"/>
    <dgm:cxn modelId="{06CE0AA4-DB6F-4DA4-B1E5-A9D37B5C7AC5}" type="presParOf" srcId="{1CC40617-07A0-4A8C-AD41-F05804A19577}" destId="{4DF4192E-EF3F-4697-87CB-28441666648D}" srcOrd="0" destOrd="0" presId="urn:microsoft.com/office/officeart/2008/layout/HexagonCluster"/>
    <dgm:cxn modelId="{8B394C80-62A5-41BE-B827-813DF42E5558}" type="presParOf" srcId="{2AB616A4-EDD8-4358-8A60-BF8E9D23F6A4}" destId="{1CBF30F6-7A37-4759-B141-519EA24528A8}" srcOrd="2" destOrd="0" presId="urn:microsoft.com/office/officeart/2008/layout/HexagonCluster"/>
    <dgm:cxn modelId="{16C68139-A310-4944-81CF-669B29AC923B}" type="presParOf" srcId="{1CBF30F6-7A37-4759-B141-519EA24528A8}" destId="{357975CE-596E-4190-91B7-A833AE47DD11}" srcOrd="0" destOrd="0" presId="urn:microsoft.com/office/officeart/2008/layout/HexagonCluster"/>
    <dgm:cxn modelId="{A37C33D2-9165-45F0-BE12-A7058C686A5D}" type="presParOf" srcId="{2AB616A4-EDD8-4358-8A60-BF8E9D23F6A4}" destId="{410EF9D0-E09F-4F17-80CF-2B3A80D968EB}" srcOrd="3" destOrd="0" presId="urn:microsoft.com/office/officeart/2008/layout/HexagonCluster"/>
    <dgm:cxn modelId="{E7ABB109-76C2-498D-AF2B-2B1532B49A35}" type="presParOf" srcId="{410EF9D0-E09F-4F17-80CF-2B3A80D968EB}" destId="{F790549E-D334-4E6A-BF67-E72313095992}" srcOrd="0" destOrd="0" presId="urn:microsoft.com/office/officeart/2008/layout/HexagonCluster"/>
    <dgm:cxn modelId="{2AAEC3DE-0557-4BD5-8767-9617F73ECA3B}" type="presParOf" srcId="{2AB616A4-EDD8-4358-8A60-BF8E9D23F6A4}" destId="{932977EE-A1FD-4B22-A488-4BD4347989FA}" srcOrd="4" destOrd="0" presId="urn:microsoft.com/office/officeart/2008/layout/HexagonCluster"/>
    <dgm:cxn modelId="{91842BCA-6ED6-4E27-A62D-FD6379A925B2}" type="presParOf" srcId="{932977EE-A1FD-4B22-A488-4BD4347989FA}" destId="{7385352C-C56B-4A1E-AB90-833FEF5F0740}" srcOrd="0" destOrd="0" presId="urn:microsoft.com/office/officeart/2008/layout/HexagonCluster"/>
    <dgm:cxn modelId="{141803A2-DEF1-4D4A-80D3-9E125CDDED4F}" type="presParOf" srcId="{2AB616A4-EDD8-4358-8A60-BF8E9D23F6A4}" destId="{3200B776-0748-47C7-9D2D-640D01AAE14F}" srcOrd="5" destOrd="0" presId="urn:microsoft.com/office/officeart/2008/layout/HexagonCluster"/>
    <dgm:cxn modelId="{A8B2086D-EA43-40E4-80B6-EEB3C4095D11}" type="presParOf" srcId="{3200B776-0748-47C7-9D2D-640D01AAE14F}" destId="{C8361EC1-9C1C-47A5-96A2-2E559BD924D1}" srcOrd="0" destOrd="0" presId="urn:microsoft.com/office/officeart/2008/layout/HexagonCluster"/>
    <dgm:cxn modelId="{392E5087-A5DD-4246-A596-447E9BE6CE31}" type="presParOf" srcId="{2AB616A4-EDD8-4358-8A60-BF8E9D23F6A4}" destId="{4C0DDCBD-AC4F-4E65-9727-B83A51D088FA}" srcOrd="6" destOrd="0" presId="urn:microsoft.com/office/officeart/2008/layout/HexagonCluster"/>
    <dgm:cxn modelId="{341EE430-B6A6-4B7E-9B48-FADD093F024A}" type="presParOf" srcId="{4C0DDCBD-AC4F-4E65-9727-B83A51D088FA}" destId="{836A5EB8-F960-4D53-8C0E-042EE725A993}" srcOrd="0" destOrd="0" presId="urn:microsoft.com/office/officeart/2008/layout/HexagonCluster"/>
    <dgm:cxn modelId="{6623BB36-80B1-46A7-88A4-8812A671F7D6}" type="presParOf" srcId="{2AB616A4-EDD8-4358-8A60-BF8E9D23F6A4}" destId="{694E1EFE-9A56-4F2B-B61C-FF4AA24FD424}" srcOrd="7" destOrd="0" presId="urn:microsoft.com/office/officeart/2008/layout/HexagonCluster"/>
    <dgm:cxn modelId="{87766383-DA0D-49A6-B7B0-C86CCAC3F2CE}" type="presParOf" srcId="{694E1EFE-9A56-4F2B-B61C-FF4AA24FD424}" destId="{87100764-8C3E-4E3E-B14E-844724FAFBF3}" srcOrd="0" destOrd="0" presId="urn:microsoft.com/office/officeart/2008/layout/HexagonCluster"/>
    <dgm:cxn modelId="{371930AA-EE00-40AD-B517-F30CC50718F1}" type="presParOf" srcId="{2AB616A4-EDD8-4358-8A60-BF8E9D23F6A4}" destId="{23F2E176-3F18-43D5-AD71-3CE9F976AF51}" srcOrd="8" destOrd="0" presId="urn:microsoft.com/office/officeart/2008/layout/HexagonCluster"/>
    <dgm:cxn modelId="{2D2F4C46-FDBA-44C2-B61A-4D806BCF430E}" type="presParOf" srcId="{23F2E176-3F18-43D5-AD71-3CE9F976AF51}" destId="{CE9E5CEB-4478-4E8B-9C5D-A967BEBB4979}" srcOrd="0" destOrd="0" presId="urn:microsoft.com/office/officeart/2008/layout/HexagonCluster"/>
    <dgm:cxn modelId="{67F302E0-F094-4D16-BF5B-83E19D0E83EE}" type="presParOf" srcId="{2AB616A4-EDD8-4358-8A60-BF8E9D23F6A4}" destId="{DDF8E155-7682-4774-AD2F-4AB7BAD44C29}" srcOrd="9" destOrd="0" presId="urn:microsoft.com/office/officeart/2008/layout/HexagonCluster"/>
    <dgm:cxn modelId="{CF86FD83-7A8A-429D-8E78-20E9BF021B5E}" type="presParOf" srcId="{DDF8E155-7682-4774-AD2F-4AB7BAD44C29}" destId="{AEBDB64F-61D3-4EA5-AE7E-5B7D53958020}" srcOrd="0" destOrd="0" presId="urn:microsoft.com/office/officeart/2008/layout/HexagonCluster"/>
    <dgm:cxn modelId="{33F83956-E657-45D5-AD09-F3D55F410423}" type="presParOf" srcId="{2AB616A4-EDD8-4358-8A60-BF8E9D23F6A4}" destId="{F06D7249-F9D1-4156-8B04-63A61BBDF53F}" srcOrd="10" destOrd="0" presId="urn:microsoft.com/office/officeart/2008/layout/HexagonCluster"/>
    <dgm:cxn modelId="{726BB246-68BA-401D-8712-565201F22A5F}" type="presParOf" srcId="{F06D7249-F9D1-4156-8B04-63A61BBDF53F}" destId="{A783BB0D-7798-4558-BF42-B16099596F37}" srcOrd="0" destOrd="0" presId="urn:microsoft.com/office/officeart/2008/layout/HexagonCluster"/>
    <dgm:cxn modelId="{8F3BA661-4656-4F54-AC81-E90F98BB8CDA}" type="presParOf" srcId="{2AB616A4-EDD8-4358-8A60-BF8E9D23F6A4}" destId="{71330249-8A67-429F-9BE9-DE6A6A4386F2}" srcOrd="11" destOrd="0" presId="urn:microsoft.com/office/officeart/2008/layout/HexagonCluster"/>
    <dgm:cxn modelId="{2B12107E-5B9A-430C-B548-80DF1672BF27}" type="presParOf" srcId="{71330249-8A67-429F-9BE9-DE6A6A4386F2}" destId="{F99F50A7-33E5-4FE7-87E4-E2DF8F1D0949}" srcOrd="0" destOrd="0" presId="urn:microsoft.com/office/officeart/2008/layout/HexagonCluster"/>
    <dgm:cxn modelId="{77CECB7B-AA62-42A2-974C-886E66FC1CB6}" type="presParOf" srcId="{2AB616A4-EDD8-4358-8A60-BF8E9D23F6A4}" destId="{00B722BF-0364-4139-821A-7F2C07549936}" srcOrd="12" destOrd="0" presId="urn:microsoft.com/office/officeart/2008/layout/HexagonCluster"/>
    <dgm:cxn modelId="{32EFF2FA-4DBE-4478-9431-735F1838E769}" type="presParOf" srcId="{00B722BF-0364-4139-821A-7F2C07549936}" destId="{B6D6D844-502D-4DF2-869B-DE7F32AE34CD}" srcOrd="0" destOrd="0" presId="urn:microsoft.com/office/officeart/2008/layout/HexagonCluster"/>
    <dgm:cxn modelId="{48E2B2BC-9F80-4A08-9A2E-0772DA2383CE}" type="presParOf" srcId="{2AB616A4-EDD8-4358-8A60-BF8E9D23F6A4}" destId="{AB8DD033-4289-40F4-8E2A-31FA3D496DBB}" srcOrd="13" destOrd="0" presId="urn:microsoft.com/office/officeart/2008/layout/HexagonCluster"/>
    <dgm:cxn modelId="{530EDBB9-5E2A-4066-9592-283BC61F65C1}" type="presParOf" srcId="{AB8DD033-4289-40F4-8E2A-31FA3D496DBB}" destId="{87579998-EF21-4EF3-BC41-C49AD1372035}" srcOrd="0" destOrd="0" presId="urn:microsoft.com/office/officeart/2008/layout/HexagonCluster"/>
    <dgm:cxn modelId="{58EE4982-79A0-4FF0-A8C8-9DD059C18209}" type="presParOf" srcId="{2AB616A4-EDD8-4358-8A60-BF8E9D23F6A4}" destId="{3A439CDD-B147-4C00-B5E3-634BE5AE4965}" srcOrd="14" destOrd="0" presId="urn:microsoft.com/office/officeart/2008/layout/HexagonCluster"/>
    <dgm:cxn modelId="{79FC164F-B959-41F0-82B7-D3A7F28666C6}" type="presParOf" srcId="{3A439CDD-B147-4C00-B5E3-634BE5AE4965}" destId="{AE80E8EA-25E5-4D7B-95E5-F37EF71E2E0C}" srcOrd="0" destOrd="0" presId="urn:microsoft.com/office/officeart/2008/layout/HexagonCluster"/>
    <dgm:cxn modelId="{756E952E-EF59-4CDE-966D-473C81239C2F}" type="presParOf" srcId="{2AB616A4-EDD8-4358-8A60-BF8E9D23F6A4}" destId="{1A4D15E2-52D9-4BC4-969A-3CCA6266778F}" srcOrd="15" destOrd="0" presId="urn:microsoft.com/office/officeart/2008/layout/HexagonCluster"/>
    <dgm:cxn modelId="{C05668F2-3E3A-454B-A29F-814F446A1AA6}" type="presParOf" srcId="{1A4D15E2-52D9-4BC4-969A-3CCA6266778F}" destId="{E83FFA92-B462-4082-9970-C8853A482A07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D5DD97-AFEA-4AFB-8B7F-4F4F79611F79}">
      <dsp:nvSpPr>
        <dsp:cNvPr id="0" name=""/>
        <dsp:cNvSpPr/>
      </dsp:nvSpPr>
      <dsp:spPr>
        <a:xfrm>
          <a:off x="877808" y="875"/>
          <a:ext cx="2348839" cy="11744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6500" kern="1200" dirty="0" smtClean="0"/>
            <a:t>Вірус</a:t>
          </a:r>
          <a:endParaRPr lang="ru-RU" sz="6500" kern="1200" dirty="0"/>
        </a:p>
      </dsp:txBody>
      <dsp:txXfrm>
        <a:off x="912206" y="35273"/>
        <a:ext cx="2280043" cy="1105623"/>
      </dsp:txXfrm>
    </dsp:sp>
    <dsp:sp modelId="{AB1C3531-E9A0-4470-B270-C6FFE8B62727}">
      <dsp:nvSpPr>
        <dsp:cNvPr id="0" name=""/>
        <dsp:cNvSpPr/>
      </dsp:nvSpPr>
      <dsp:spPr>
        <a:xfrm>
          <a:off x="1112692" y="1175294"/>
          <a:ext cx="234883" cy="8808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0814"/>
              </a:lnTo>
              <a:lnTo>
                <a:pt x="234883" y="880814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1EDF4B-5FFE-49CB-9F59-52FC60494093}">
      <dsp:nvSpPr>
        <dsp:cNvPr id="0" name=""/>
        <dsp:cNvSpPr/>
      </dsp:nvSpPr>
      <dsp:spPr>
        <a:xfrm>
          <a:off x="1347576" y="1468899"/>
          <a:ext cx="1879071" cy="11744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0" kern="1200" dirty="0" err="1" smtClean="0"/>
            <a:t>серцевина</a:t>
          </a:r>
          <a:endParaRPr lang="ru-RU" sz="1900" kern="1200" dirty="0"/>
        </a:p>
      </dsp:txBody>
      <dsp:txXfrm>
        <a:off x="1381974" y="1503297"/>
        <a:ext cx="1810275" cy="1105623"/>
      </dsp:txXfrm>
    </dsp:sp>
    <dsp:sp modelId="{D7257D55-C843-4AA7-B9CC-52368297A51C}">
      <dsp:nvSpPr>
        <dsp:cNvPr id="0" name=""/>
        <dsp:cNvSpPr/>
      </dsp:nvSpPr>
      <dsp:spPr>
        <a:xfrm>
          <a:off x="1112692" y="1175294"/>
          <a:ext cx="234883" cy="23488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8839"/>
              </a:lnTo>
              <a:lnTo>
                <a:pt x="234883" y="2348839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AB1158-F41F-496A-82B5-97369B7B923B}">
      <dsp:nvSpPr>
        <dsp:cNvPr id="0" name=""/>
        <dsp:cNvSpPr/>
      </dsp:nvSpPr>
      <dsp:spPr>
        <a:xfrm>
          <a:off x="1347576" y="2936923"/>
          <a:ext cx="1879071" cy="11744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-4839731"/>
              <a:satOff val="1619"/>
              <a:lumOff val="-7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0" kern="1200" dirty="0" err="1" smtClean="0"/>
            <a:t>білкова</a:t>
          </a:r>
          <a:r>
            <a:rPr lang="ru-RU" sz="1900" b="1" i="0" kern="1200" dirty="0" smtClean="0"/>
            <a:t> </a:t>
          </a:r>
          <a:r>
            <a:rPr lang="ru-RU" sz="1900" b="1" i="0" kern="1200" dirty="0" err="1" smtClean="0"/>
            <a:t>оболонка</a:t>
          </a:r>
          <a:endParaRPr lang="ru-RU" sz="1900" kern="1200" dirty="0"/>
        </a:p>
      </dsp:txBody>
      <dsp:txXfrm>
        <a:off x="1381974" y="2971321"/>
        <a:ext cx="1810275" cy="1105623"/>
      </dsp:txXfrm>
    </dsp:sp>
    <dsp:sp modelId="{AB48B14E-9F15-4C9F-BA7C-133038FBFCE0}">
      <dsp:nvSpPr>
        <dsp:cNvPr id="0" name=""/>
        <dsp:cNvSpPr/>
      </dsp:nvSpPr>
      <dsp:spPr>
        <a:xfrm>
          <a:off x="1112692" y="1175294"/>
          <a:ext cx="234883" cy="38168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16863"/>
              </a:lnTo>
              <a:lnTo>
                <a:pt x="234883" y="3816863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C1D3BE-1B15-4BB5-9983-9B6346AE9553}">
      <dsp:nvSpPr>
        <dsp:cNvPr id="0" name=""/>
        <dsp:cNvSpPr/>
      </dsp:nvSpPr>
      <dsp:spPr>
        <a:xfrm>
          <a:off x="1347576" y="4404948"/>
          <a:ext cx="1879071" cy="11744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-9679462"/>
              <a:satOff val="3238"/>
              <a:lumOff val="-141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0" kern="1200" dirty="0" err="1" smtClean="0"/>
            <a:t>додаткова</a:t>
          </a:r>
          <a:r>
            <a:rPr lang="ru-RU" sz="1900" b="1" i="0" kern="1200" dirty="0" smtClean="0"/>
            <a:t> </a:t>
          </a:r>
          <a:r>
            <a:rPr lang="ru-RU" sz="1900" b="1" i="0" kern="1200" dirty="0" err="1" smtClean="0"/>
            <a:t>ліпопротеїдна</a:t>
          </a:r>
          <a:r>
            <a:rPr lang="ru-RU" sz="1900" b="1" i="0" kern="1200" dirty="0" smtClean="0"/>
            <a:t> </a:t>
          </a:r>
          <a:r>
            <a:rPr lang="ru-RU" sz="1900" b="1" i="0" kern="1200" dirty="0" err="1" smtClean="0"/>
            <a:t>оболонка</a:t>
          </a:r>
          <a:endParaRPr lang="ru-RU" sz="1900" kern="1200" dirty="0"/>
        </a:p>
      </dsp:txBody>
      <dsp:txXfrm>
        <a:off x="1381974" y="4439346"/>
        <a:ext cx="1810275" cy="11056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76BC02-8111-41A5-A583-01FDF0D7201C}">
      <dsp:nvSpPr>
        <dsp:cNvPr id="0" name=""/>
        <dsp:cNvSpPr/>
      </dsp:nvSpPr>
      <dsp:spPr>
        <a:xfrm>
          <a:off x="720082" y="444288"/>
          <a:ext cx="7684559" cy="127750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254000" bIns="202805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kern="1200" dirty="0" smtClean="0">
              <a:solidFill>
                <a:schemeClr val="bg1"/>
              </a:solidFill>
            </a:rPr>
            <a:t>Адсорбція</a:t>
          </a:r>
          <a:r>
            <a:rPr lang="uk-UA" sz="1900" kern="1200" dirty="0" smtClean="0"/>
            <a:t> </a:t>
          </a:r>
          <a:r>
            <a:rPr lang="uk-UA" sz="1600" i="1" kern="1200" dirty="0" smtClean="0"/>
            <a:t>(приєднання до клітинної мембрани)</a:t>
          </a:r>
          <a:endParaRPr lang="ru-RU" sz="1600" i="1" kern="1200" dirty="0"/>
        </a:p>
      </dsp:txBody>
      <dsp:txXfrm>
        <a:off x="720082" y="763665"/>
        <a:ext cx="7365182" cy="638755"/>
      </dsp:txXfrm>
    </dsp:sp>
    <dsp:sp modelId="{55246D89-4893-4D15-9462-8F7BCEAFAE48}">
      <dsp:nvSpPr>
        <dsp:cNvPr id="0" name=""/>
        <dsp:cNvSpPr/>
      </dsp:nvSpPr>
      <dsp:spPr>
        <a:xfrm>
          <a:off x="1872179" y="936103"/>
          <a:ext cx="6621198" cy="127750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202805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err="1" smtClean="0">
              <a:solidFill>
                <a:schemeClr val="bg1"/>
              </a:solidFill>
            </a:rPr>
            <a:t>Проникнення</a:t>
          </a:r>
          <a:r>
            <a:rPr lang="ru-RU" sz="1600" b="1" i="0" kern="1200" dirty="0" smtClean="0">
              <a:solidFill>
                <a:schemeClr val="bg1"/>
              </a:solidFill>
            </a:rPr>
            <a:t> в </a:t>
          </a:r>
          <a:r>
            <a:rPr lang="ru-RU" sz="1600" b="1" i="0" kern="1200" dirty="0" err="1" smtClean="0">
              <a:solidFill>
                <a:schemeClr val="bg1"/>
              </a:solidFill>
            </a:rPr>
            <a:t>клітину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1872179" y="1255480"/>
        <a:ext cx="6301821" cy="638755"/>
      </dsp:txXfrm>
    </dsp:sp>
    <dsp:sp modelId="{2D5D01BA-4E6E-4403-A73A-57BA6ABD1DE1}">
      <dsp:nvSpPr>
        <dsp:cNvPr id="0" name=""/>
        <dsp:cNvSpPr/>
      </dsp:nvSpPr>
      <dsp:spPr>
        <a:xfrm>
          <a:off x="2952314" y="1368155"/>
          <a:ext cx="5537408" cy="127750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202805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err="1" smtClean="0">
              <a:solidFill>
                <a:schemeClr val="bg1"/>
              </a:solidFill>
            </a:rPr>
            <a:t>Перепрограмування</a:t>
          </a:r>
          <a:r>
            <a:rPr lang="ru-RU" sz="1600" b="1" i="0" kern="1200" dirty="0" smtClean="0">
              <a:solidFill>
                <a:schemeClr val="bg1"/>
              </a:solidFill>
            </a:rPr>
            <a:t> </a:t>
          </a:r>
          <a:r>
            <a:rPr lang="ru-RU" sz="1600" b="1" i="0" kern="1200" dirty="0" err="1" smtClean="0">
              <a:solidFill>
                <a:schemeClr val="bg1"/>
              </a:solidFill>
            </a:rPr>
            <a:t>клітини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2952314" y="1687532"/>
        <a:ext cx="5218031" cy="638755"/>
      </dsp:txXfrm>
    </dsp:sp>
    <dsp:sp modelId="{D1E66179-73A1-4A0F-BD07-331D90854C63}">
      <dsp:nvSpPr>
        <dsp:cNvPr id="0" name=""/>
        <dsp:cNvSpPr/>
      </dsp:nvSpPr>
      <dsp:spPr>
        <a:xfrm>
          <a:off x="4608535" y="1800203"/>
          <a:ext cx="3913254" cy="127750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202805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err="1" smtClean="0">
              <a:solidFill>
                <a:schemeClr val="bg1"/>
              </a:solidFill>
            </a:rPr>
            <a:t>Персистенція</a:t>
          </a:r>
          <a:endParaRPr lang="ru-RU" sz="1600" b="1" kern="1200" dirty="0">
            <a:solidFill>
              <a:schemeClr val="bg1"/>
            </a:solidFill>
          </a:endParaRPr>
        </a:p>
      </dsp:txBody>
      <dsp:txXfrm>
        <a:off x="4608535" y="2119580"/>
        <a:ext cx="3593877" cy="638755"/>
      </dsp:txXfrm>
    </dsp:sp>
    <dsp:sp modelId="{FAAE65B0-8285-4053-999B-AAAAC1443393}">
      <dsp:nvSpPr>
        <dsp:cNvPr id="0" name=""/>
        <dsp:cNvSpPr/>
      </dsp:nvSpPr>
      <dsp:spPr>
        <a:xfrm>
          <a:off x="5832646" y="2304256"/>
          <a:ext cx="2699770" cy="1466325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254000" bIns="202805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bg1"/>
              </a:solidFill>
            </a:rPr>
            <a:t>Створення нових вірусних компонентів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bg1"/>
              </a:solidFill>
            </a:rPr>
            <a:t>та вихід із клітини</a:t>
          </a:r>
          <a:endParaRPr lang="ru-RU" sz="1400" b="1" kern="1200" dirty="0">
            <a:solidFill>
              <a:schemeClr val="bg1"/>
            </a:solidFill>
          </a:endParaRPr>
        </a:p>
      </dsp:txBody>
      <dsp:txXfrm>
        <a:off x="5832646" y="2670837"/>
        <a:ext cx="2333189" cy="7331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52CF9-19D6-4EB0-AC3A-7E97B9E3CA9E}">
      <dsp:nvSpPr>
        <dsp:cNvPr id="0" name=""/>
        <dsp:cNvSpPr/>
      </dsp:nvSpPr>
      <dsp:spPr>
        <a:xfrm>
          <a:off x="1770690" y="3670350"/>
          <a:ext cx="2244816" cy="199931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Містять тільки один тип нуклеїнової кислоти (або ДНК або РНК)</a:t>
          </a:r>
          <a:endParaRPr lang="ru-RU" sz="1600" kern="1200" dirty="0"/>
        </a:p>
      </dsp:txBody>
      <dsp:txXfrm>
        <a:off x="2124368" y="3985348"/>
        <a:ext cx="1537460" cy="1369320"/>
      </dsp:txXfrm>
    </dsp:sp>
    <dsp:sp modelId="{4DF4192E-EF3F-4697-87CB-28441666648D}">
      <dsp:nvSpPr>
        <dsp:cNvPr id="0" name=""/>
        <dsp:cNvSpPr/>
      </dsp:nvSpPr>
      <dsp:spPr>
        <a:xfrm>
          <a:off x="3347865" y="5422170"/>
          <a:ext cx="228985" cy="19745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7975CE-596E-4190-91B7-A833AE47DD11}">
      <dsp:nvSpPr>
        <dsp:cNvPr id="0" name=""/>
        <dsp:cNvSpPr/>
      </dsp:nvSpPr>
      <dsp:spPr>
        <a:xfrm>
          <a:off x="1795260" y="2069121"/>
          <a:ext cx="2195641" cy="1660400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90549E-D334-4E6A-BF67-E72313095992}">
      <dsp:nvSpPr>
        <dsp:cNvPr id="0" name=""/>
        <dsp:cNvSpPr/>
      </dsp:nvSpPr>
      <dsp:spPr>
        <a:xfrm>
          <a:off x="3347864" y="3477953"/>
          <a:ext cx="228985" cy="19745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85352C-C56B-4A1E-AB90-833FEF5F0740}">
      <dsp:nvSpPr>
        <dsp:cNvPr id="0" name=""/>
        <dsp:cNvSpPr/>
      </dsp:nvSpPr>
      <dsp:spPr>
        <a:xfrm>
          <a:off x="5361198" y="3682007"/>
          <a:ext cx="2146526" cy="185766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err="1" smtClean="0"/>
            <a:t>Середовищем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проживання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вірусів</a:t>
          </a:r>
          <a:r>
            <a:rPr lang="ru-RU" sz="1600" b="0" i="0" kern="1200" dirty="0" smtClean="0"/>
            <a:t> є </a:t>
          </a:r>
          <a:r>
            <a:rPr lang="ru-RU" sz="1600" b="0" i="0" kern="1200" dirty="0" err="1" smtClean="0"/>
            <a:t>живі</a:t>
          </a: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клітини-бактерії</a:t>
          </a:r>
          <a:r>
            <a:rPr lang="ru-RU" sz="1600" b="0" i="0" kern="1200" dirty="0" smtClean="0"/>
            <a:t> </a:t>
          </a:r>
          <a:endParaRPr lang="ru-RU" sz="1600" kern="1200" dirty="0"/>
        </a:p>
      </dsp:txBody>
      <dsp:txXfrm>
        <a:off x="5694881" y="3970785"/>
        <a:ext cx="1479161" cy="1280108"/>
      </dsp:txXfrm>
    </dsp:sp>
    <dsp:sp modelId="{C8361EC1-9C1C-47A5-96A2-2E559BD924D1}">
      <dsp:nvSpPr>
        <dsp:cNvPr id="0" name=""/>
        <dsp:cNvSpPr/>
      </dsp:nvSpPr>
      <dsp:spPr>
        <a:xfrm>
          <a:off x="4684455" y="4047189"/>
          <a:ext cx="228985" cy="19745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6A5EB8-F960-4D53-8C0E-042EE725A993}">
      <dsp:nvSpPr>
        <dsp:cNvPr id="0" name=""/>
        <dsp:cNvSpPr/>
      </dsp:nvSpPr>
      <dsp:spPr>
        <a:xfrm>
          <a:off x="3495132" y="2907389"/>
          <a:ext cx="2305407" cy="1879115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100764-8C3E-4E3E-B14E-844724FAFBF3}">
      <dsp:nvSpPr>
        <dsp:cNvPr id="0" name=""/>
        <dsp:cNvSpPr/>
      </dsp:nvSpPr>
      <dsp:spPr>
        <a:xfrm>
          <a:off x="5796135" y="5278153"/>
          <a:ext cx="196288" cy="197458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9E5CEB-4478-4E8B-9C5D-A967BEBB4979}">
      <dsp:nvSpPr>
        <dsp:cNvPr id="0" name=""/>
        <dsp:cNvSpPr/>
      </dsp:nvSpPr>
      <dsp:spPr>
        <a:xfrm>
          <a:off x="2053999" y="369251"/>
          <a:ext cx="1961517" cy="168371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err="1" smtClean="0"/>
            <a:t>Ультра-мікро-скопічні</a:t>
          </a:r>
          <a:r>
            <a:rPr lang="uk-UA" sz="2000" kern="1200" dirty="0" smtClean="0"/>
            <a:t> розміри</a:t>
          </a:r>
          <a:endParaRPr lang="ru-RU" sz="2000" kern="1200" dirty="0"/>
        </a:p>
      </dsp:txBody>
      <dsp:txXfrm>
        <a:off x="2357769" y="630000"/>
        <a:ext cx="1353977" cy="1162221"/>
      </dsp:txXfrm>
    </dsp:sp>
    <dsp:sp modelId="{AEBDB64F-61D3-4EA5-AE7E-5B7D53958020}">
      <dsp:nvSpPr>
        <dsp:cNvPr id="0" name=""/>
        <dsp:cNvSpPr/>
      </dsp:nvSpPr>
      <dsp:spPr>
        <a:xfrm>
          <a:off x="5724128" y="1749762"/>
          <a:ext cx="228985" cy="19745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83BB0D-7798-4558-BF42-B16099596F37}">
      <dsp:nvSpPr>
        <dsp:cNvPr id="0" name=""/>
        <dsp:cNvSpPr/>
      </dsp:nvSpPr>
      <dsp:spPr>
        <a:xfrm>
          <a:off x="3612199" y="1290016"/>
          <a:ext cx="2095075" cy="1616589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9F50A7-33E5-4FE7-87E4-E2DF8F1D0949}">
      <dsp:nvSpPr>
        <dsp:cNvPr id="0" name=""/>
        <dsp:cNvSpPr/>
      </dsp:nvSpPr>
      <dsp:spPr>
        <a:xfrm>
          <a:off x="3347863" y="1749762"/>
          <a:ext cx="228985" cy="19745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D6D844-502D-4DF2-869B-DE7F32AE34CD}">
      <dsp:nvSpPr>
        <dsp:cNvPr id="0" name=""/>
        <dsp:cNvSpPr/>
      </dsp:nvSpPr>
      <dsp:spPr>
        <a:xfrm>
          <a:off x="5205303" y="369260"/>
          <a:ext cx="2175006" cy="168371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0480" rIns="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 dirty="0" err="1" smtClean="0"/>
            <a:t>Віруси</a:t>
          </a:r>
          <a:r>
            <a:rPr lang="ru-RU" sz="2400" b="0" i="0" kern="1200" dirty="0" smtClean="0"/>
            <a:t> не </a:t>
          </a:r>
          <a:r>
            <a:rPr lang="ru-RU" sz="2400" b="0" i="0" kern="1200" dirty="0" err="1" smtClean="0"/>
            <a:t>здатні</a:t>
          </a:r>
          <a:r>
            <a:rPr lang="ru-RU" sz="2400" b="0" i="0" kern="1200" dirty="0" smtClean="0"/>
            <a:t> до  </a:t>
          </a:r>
          <a:r>
            <a:rPr lang="ru-RU" sz="2400" b="0" i="0" kern="1200" dirty="0" err="1" smtClean="0"/>
            <a:t>бінарного</a:t>
          </a:r>
          <a:r>
            <a:rPr lang="ru-RU" sz="2400" b="0" i="0" kern="1200" dirty="0" smtClean="0"/>
            <a:t> </a:t>
          </a:r>
          <a:r>
            <a:rPr lang="ru-RU" sz="2400" b="0" i="0" kern="1200" dirty="0" err="1" smtClean="0"/>
            <a:t>поділу</a:t>
          </a:r>
          <a:endParaRPr lang="ru-RU" sz="2400" kern="1200" dirty="0"/>
        </a:p>
      </dsp:txBody>
      <dsp:txXfrm>
        <a:off x="5526863" y="618187"/>
        <a:ext cx="1531886" cy="1185865"/>
      </dsp:txXfrm>
    </dsp:sp>
    <dsp:sp modelId="{87579998-EF21-4EF3-BC41-C49AD1372035}">
      <dsp:nvSpPr>
        <dsp:cNvPr id="0" name=""/>
        <dsp:cNvSpPr/>
      </dsp:nvSpPr>
      <dsp:spPr>
        <a:xfrm>
          <a:off x="6699527" y="2431956"/>
          <a:ext cx="228985" cy="19745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80E8EA-25E5-4D7B-95E5-F37EF71E2E0C}">
      <dsp:nvSpPr>
        <dsp:cNvPr id="0" name=""/>
        <dsp:cNvSpPr/>
      </dsp:nvSpPr>
      <dsp:spPr>
        <a:xfrm>
          <a:off x="5312062" y="2069121"/>
          <a:ext cx="2146486" cy="1683719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8000" r="-18000"/>
          </a:stretch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3FFA92-B462-4082-9970-C8853A482A07}">
      <dsp:nvSpPr>
        <dsp:cNvPr id="0" name=""/>
        <dsp:cNvSpPr/>
      </dsp:nvSpPr>
      <dsp:spPr>
        <a:xfrm>
          <a:off x="5724129" y="3477953"/>
          <a:ext cx="228985" cy="19745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9C25CA-C140-4FCB-B590-FE3D00630E60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25B44-C664-49E9-BFCF-80542E962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573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6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488C4">
                <a:lumMod val="99000"/>
                <a:lumOff val="1000"/>
              </a:srgb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6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sz="6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6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sz="6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6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sz="6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6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sz="6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6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sz="6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6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sz="6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6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sz="6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6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sz="6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6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sz="6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uk-U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uk-U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uk-U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 </a:t>
            </a:r>
            <a:r>
              <a:rPr lang="uk-UA" dirty="0" smtClean="0"/>
              <a:t>                                                 </a:t>
            </a:r>
            <a:br>
              <a:rPr lang="uk-UA" dirty="0" smtClean="0"/>
            </a:br>
            <a:r>
              <a:rPr lang="uk-UA" dirty="0" smtClean="0"/>
              <a:t>  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33050" y="332656"/>
            <a:ext cx="8315414" cy="6264696"/>
          </a:xfrm>
        </p:spPr>
        <p:txBody>
          <a:bodyPr/>
          <a:lstStyle/>
          <a:p>
            <a:pPr algn="ctr"/>
            <a:r>
              <a:rPr lang="uk-UA" sz="6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Презентація </a:t>
            </a:r>
          </a:p>
          <a:p>
            <a:pPr algn="ctr"/>
            <a:r>
              <a:rPr lang="uk-UA" sz="6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</a:t>
            </a:r>
            <a:r>
              <a:rPr lang="uk-UA" sz="6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а тему: </a:t>
            </a:r>
            <a:endParaRPr lang="en-US" sz="60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ctr"/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“</a:t>
            </a:r>
            <a:r>
              <a:rPr lang="uk-UA" sz="6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Віруси</a:t>
            </a:r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”</a:t>
            </a:r>
            <a:endParaRPr lang="uk-UA" sz="60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ctr"/>
            <a:endParaRPr lang="uk-U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uk-UA" dirty="0" smtClean="0"/>
          </a:p>
          <a:p>
            <a:pPr algn="ctr"/>
            <a:endParaRPr lang="uk-UA" dirty="0"/>
          </a:p>
          <a:p>
            <a:pPr algn="ctr"/>
            <a:endParaRPr lang="uk-UA" dirty="0" smtClean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5147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7000"/>
                    </a14:imgEffect>
                    <a14:imgEffect>
                      <a14:colorTemperature colorTemp="6375"/>
                    </a14:imgEffect>
                    <a14:imgEffect>
                      <a14:saturation sat="152000"/>
                    </a14:imgEffect>
                    <a14:imgEffect>
                      <a14:brightnessContrast bright="-19000" contrast="-5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" y="1"/>
            <a:ext cx="9138794" cy="6858000"/>
          </a:xfrm>
          <a:effectLst>
            <a:glow rad="127000">
              <a:schemeClr val="accent1">
                <a:alpha val="84000"/>
              </a:schemeClr>
            </a:glo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509120"/>
            <a:ext cx="6491064" cy="1152128"/>
          </a:xfrm>
        </p:spPr>
        <p:txBody>
          <a:bodyPr>
            <a:normAutofit fontScale="90000"/>
          </a:bodyPr>
          <a:lstStyle/>
          <a:p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en-US" sz="2700" b="1" dirty="0" smtClean="0">
                <a:solidFill>
                  <a:srgbClr val="C00000"/>
                </a:solidFill>
              </a:rPr>
              <a:t>“</a:t>
            </a:r>
            <a:r>
              <a:rPr lang="uk-UA" sz="2700" b="1" dirty="0" err="1" smtClean="0">
                <a:solidFill>
                  <a:srgbClr val="C00000"/>
                </a:solidFill>
              </a:rPr>
              <a:t>Всемирна</a:t>
            </a:r>
            <a:r>
              <a:rPr lang="uk-UA" sz="2700" b="1" dirty="0" smtClean="0">
                <a:solidFill>
                  <a:srgbClr val="C00000"/>
                </a:solidFill>
              </a:rPr>
              <a:t> хартія про природу</a:t>
            </a:r>
            <a:r>
              <a:rPr lang="en-US" sz="2700" b="1" dirty="0" smtClean="0">
                <a:solidFill>
                  <a:srgbClr val="C00000"/>
                </a:solidFill>
              </a:rPr>
              <a:t>”</a:t>
            </a:r>
            <a:r>
              <a:rPr lang="uk-UA" sz="2700" b="1" dirty="0" smtClean="0">
                <a:solidFill>
                  <a:srgbClr val="C00000"/>
                </a:solidFill>
              </a:rPr>
              <a:t>, прийнята Генеральною Асамблеєю ООН (1982)</a:t>
            </a:r>
            <a:endParaRPr lang="ru-RU" sz="2700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9153" y="1052736"/>
            <a:ext cx="5112568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noFill/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Monotype Corsiva" pitchFamily="66" charset="0"/>
              </a:rPr>
              <a:t>Будь-яка форма життя є унікальною та потребує поваги незалежно від ступеню її користі для людини.</a:t>
            </a:r>
            <a:endParaRPr lang="ru-RU" sz="3600" b="1" cap="none" spc="0" dirty="0">
              <a:ln w="17780" cmpd="sng">
                <a:noFill/>
                <a:prstDash val="solid"/>
                <a:miter lim="800000"/>
              </a:ln>
              <a:solidFill>
                <a:srgbClr val="C0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184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28756" y="30088"/>
            <a:ext cx="4537692" cy="3439772"/>
          </a:xfrm>
        </p:spPr>
        <p:txBody>
          <a:bodyPr>
            <a:noAutofit/>
          </a:bodyPr>
          <a:lstStyle/>
          <a:p>
            <a:r>
              <a:rPr lang="ru-RU" sz="2800" b="1" dirty="0" err="1"/>
              <a:t>Віруси</a:t>
            </a:r>
            <a:r>
              <a:rPr lang="ru-RU" sz="2800" dirty="0"/>
              <a:t> </a:t>
            </a:r>
            <a:r>
              <a:rPr lang="ru-RU" sz="2800" dirty="0" smtClean="0"/>
              <a:t>— </a:t>
            </a:r>
            <a:r>
              <a:rPr lang="ru-RU" sz="2800" dirty="0" err="1"/>
              <a:t>неклітинні</a:t>
            </a:r>
            <a:r>
              <a:rPr lang="ru-RU" sz="2800" dirty="0"/>
              <a:t> </a:t>
            </a:r>
            <a:r>
              <a:rPr lang="ru-RU" sz="2800" dirty="0" err="1"/>
              <a:t>форми</a:t>
            </a:r>
            <a:r>
              <a:rPr lang="ru-RU" sz="2800" dirty="0"/>
              <a:t> </a:t>
            </a:r>
            <a:r>
              <a:rPr lang="ru-RU" sz="2800" dirty="0" err="1" smtClean="0"/>
              <a:t>живих</a:t>
            </a:r>
            <a:r>
              <a:rPr lang="ru-RU" sz="2800" dirty="0"/>
              <a:t> </a:t>
            </a:r>
            <a:r>
              <a:rPr lang="ru-RU" sz="2800" dirty="0" err="1" smtClean="0"/>
              <a:t>організмів</a:t>
            </a:r>
            <a:r>
              <a:rPr lang="ru-RU" sz="2800" dirty="0"/>
              <a:t>,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складаються</a:t>
            </a:r>
            <a:r>
              <a:rPr lang="ru-RU" sz="2800" dirty="0"/>
              <a:t> з </a:t>
            </a:r>
            <a:r>
              <a:rPr lang="ru-RU" sz="2800" dirty="0" err="1" smtClean="0"/>
              <a:t>нуклеїнової</a:t>
            </a:r>
            <a:r>
              <a:rPr lang="ru-RU" sz="2800" dirty="0" smtClean="0"/>
              <a:t> </a:t>
            </a:r>
            <a:r>
              <a:rPr lang="ru-RU" sz="2800" dirty="0" err="1" smtClean="0"/>
              <a:t>кислоти</a:t>
            </a:r>
            <a:r>
              <a:rPr lang="ru-RU" sz="2800" dirty="0"/>
              <a:t> </a:t>
            </a:r>
            <a:r>
              <a:rPr lang="ru-RU" sz="2800" dirty="0" smtClean="0"/>
              <a:t>(ДНК</a:t>
            </a:r>
            <a:r>
              <a:rPr lang="ru-RU" sz="2800" dirty="0"/>
              <a:t> </a:t>
            </a:r>
            <a:r>
              <a:rPr lang="ru-RU" sz="2800" dirty="0" err="1"/>
              <a:t>або</a:t>
            </a:r>
            <a:r>
              <a:rPr lang="ru-RU" sz="2800" dirty="0"/>
              <a:t> </a:t>
            </a:r>
            <a:r>
              <a:rPr lang="ru-RU" sz="2800" dirty="0" smtClean="0"/>
              <a:t>РНК) </a:t>
            </a:r>
            <a:r>
              <a:rPr lang="ru-RU" sz="2800" dirty="0"/>
              <a:t>і </a:t>
            </a:r>
            <a:r>
              <a:rPr lang="ru-RU" sz="2800" dirty="0" err="1" smtClean="0"/>
              <a:t>білкової</a:t>
            </a:r>
            <a:r>
              <a:rPr lang="ru-RU" sz="2800" dirty="0" smtClean="0"/>
              <a:t> </a:t>
            </a:r>
            <a:r>
              <a:rPr lang="ru-RU" sz="2800" dirty="0" err="1" smtClean="0"/>
              <a:t>оболонки</a:t>
            </a:r>
            <a:r>
              <a:rPr lang="ru-RU" sz="2800" dirty="0" smtClean="0"/>
              <a:t> </a:t>
            </a:r>
            <a:r>
              <a:rPr lang="ru-RU" sz="2800" dirty="0" err="1"/>
              <a:t>Поширені</a:t>
            </a:r>
            <a:r>
              <a:rPr lang="ru-RU" sz="2800" dirty="0"/>
              <a:t> </a:t>
            </a:r>
            <a:r>
              <a:rPr lang="ru-RU" sz="2800" dirty="0" err="1"/>
              <a:t>всюди</a:t>
            </a:r>
            <a:r>
              <a:rPr lang="ru-RU" sz="2800" dirty="0"/>
              <a:t>. </a:t>
            </a:r>
            <a:r>
              <a:rPr lang="ru-RU" sz="2800" dirty="0" err="1" smtClean="0"/>
              <a:t>Викликають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хвороби</a:t>
            </a:r>
            <a:r>
              <a:rPr lang="ru-RU" sz="2800" dirty="0"/>
              <a:t> </a:t>
            </a:r>
            <a:r>
              <a:rPr lang="ru-RU" sz="2800" dirty="0" err="1"/>
              <a:t>рослин</a:t>
            </a:r>
            <a:r>
              <a:rPr lang="ru-RU" sz="2800" dirty="0"/>
              <a:t>, </a:t>
            </a:r>
            <a:r>
              <a:rPr lang="ru-RU" sz="2800" dirty="0" err="1"/>
              <a:t>тварин</a:t>
            </a:r>
            <a:r>
              <a:rPr lang="ru-RU" sz="2800" dirty="0"/>
              <a:t> і </a:t>
            </a:r>
            <a:r>
              <a:rPr lang="ru-RU" sz="2800" dirty="0" err="1"/>
              <a:t>людини</a:t>
            </a:r>
            <a:r>
              <a:rPr lang="ru-RU" sz="2800" dirty="0"/>
              <a:t>.</a:t>
            </a:r>
            <a:endParaRPr lang="ru-RU" sz="2800" dirty="0"/>
          </a:p>
        </p:txBody>
      </p:sp>
      <p:pic>
        <p:nvPicPr>
          <p:cNvPr id="1026" name="Picture 2" descr="C:\Users\Best User\Desktop\Віруси\685px-Rotavirus_Reconstruc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152"/>
            <a:ext cx="4628756" cy="4051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Best User\Desktop\Віруси\viruses-http_www_123rf_co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69860"/>
            <a:ext cx="4628756" cy="3367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Best User\Desktop\Віруси\r17891_400x30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756" y="3451284"/>
            <a:ext cx="4515244" cy="3386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8052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157192"/>
            <a:ext cx="4283968" cy="1700808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Дмитро Йосипович Івановський(1864 – 1920) – мікробіолог, основоположник вірусології.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3968" y="20960"/>
            <a:ext cx="4860032" cy="6837040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uk-UA" sz="5800" dirty="0" smtClean="0">
                <a:solidFill>
                  <a:srgbClr val="3B989D"/>
                </a:solidFill>
                <a:latin typeface="Monotype Corsiva" pitchFamily="66" charset="0"/>
              </a:rPr>
              <a:t>Походження</a:t>
            </a:r>
          </a:p>
          <a:p>
            <a:endParaRPr lang="ru-RU" sz="2900" dirty="0" smtClean="0"/>
          </a:p>
          <a:p>
            <a:r>
              <a:rPr lang="ru-RU" sz="2900" dirty="0" smtClean="0"/>
              <a:t>У </a:t>
            </a:r>
            <a:r>
              <a:rPr lang="ru-RU" sz="2900" dirty="0" err="1"/>
              <a:t>процесі</a:t>
            </a:r>
            <a:r>
              <a:rPr lang="ru-RU" sz="2900" dirty="0"/>
              <a:t> </a:t>
            </a:r>
            <a:r>
              <a:rPr lang="ru-RU" sz="2900" dirty="0" err="1"/>
              <a:t>вивчення</a:t>
            </a:r>
            <a:r>
              <a:rPr lang="ru-RU" sz="2900" dirty="0"/>
              <a:t> </a:t>
            </a:r>
            <a:r>
              <a:rPr lang="ru-RU" sz="2900" dirty="0" err="1"/>
              <a:t>природи</a:t>
            </a:r>
            <a:r>
              <a:rPr lang="ru-RU" sz="2900" dirty="0"/>
              <a:t> </a:t>
            </a:r>
            <a:r>
              <a:rPr lang="ru-RU" sz="2900" dirty="0" err="1"/>
              <a:t>вірусів</a:t>
            </a:r>
            <a:r>
              <a:rPr lang="ru-RU" sz="2900" dirty="0"/>
              <a:t>, </a:t>
            </a:r>
            <a:r>
              <a:rPr lang="ru-RU" sz="2900" dirty="0" err="1"/>
              <a:t>після</a:t>
            </a:r>
            <a:r>
              <a:rPr lang="ru-RU" sz="2900" dirty="0"/>
              <a:t> </a:t>
            </a:r>
            <a:r>
              <a:rPr lang="ru-RU" sz="2900" dirty="0" err="1"/>
              <a:t>відкриття</a:t>
            </a:r>
            <a:r>
              <a:rPr lang="ru-RU" sz="2900" dirty="0"/>
              <a:t> </a:t>
            </a:r>
            <a:r>
              <a:rPr lang="ru-RU" sz="2900" dirty="0" err="1"/>
              <a:t>їх</a:t>
            </a:r>
            <a:r>
              <a:rPr lang="ru-RU" sz="2900" dirty="0"/>
              <a:t> </a:t>
            </a:r>
            <a:r>
              <a:rPr lang="ru-RU" sz="2900" dirty="0" err="1" smtClean="0"/>
              <a:t>Дмитром</a:t>
            </a:r>
            <a:r>
              <a:rPr lang="ru-RU" sz="2900" dirty="0" smtClean="0"/>
              <a:t> </a:t>
            </a:r>
            <a:r>
              <a:rPr lang="ru-RU" sz="2900" dirty="0" err="1"/>
              <a:t>Йосиповичем</a:t>
            </a:r>
            <a:r>
              <a:rPr lang="ru-RU" sz="2900" dirty="0"/>
              <a:t> </a:t>
            </a:r>
            <a:r>
              <a:rPr lang="ru-RU" sz="2900" dirty="0" err="1"/>
              <a:t>Івановським</a:t>
            </a:r>
            <a:r>
              <a:rPr lang="ru-RU" sz="2900" dirty="0"/>
              <a:t> (1892) </a:t>
            </a:r>
            <a:r>
              <a:rPr lang="ru-RU" sz="2900" dirty="0" err="1"/>
              <a:t>формувалися</a:t>
            </a:r>
            <a:r>
              <a:rPr lang="ru-RU" sz="2900" dirty="0"/>
              <a:t> </a:t>
            </a:r>
            <a:r>
              <a:rPr lang="ru-RU" sz="2900" dirty="0" err="1"/>
              <a:t>уявлення</a:t>
            </a:r>
            <a:r>
              <a:rPr lang="ru-RU" sz="2900" dirty="0"/>
              <a:t> про </a:t>
            </a:r>
            <a:r>
              <a:rPr lang="ru-RU" sz="2900" dirty="0" err="1"/>
              <a:t>віруси</a:t>
            </a:r>
            <a:r>
              <a:rPr lang="ru-RU" sz="2900" dirty="0"/>
              <a:t> як про </a:t>
            </a:r>
            <a:r>
              <a:rPr lang="ru-RU" sz="2900" dirty="0" err="1"/>
              <a:t>дрібні</a:t>
            </a:r>
            <a:r>
              <a:rPr lang="ru-RU" sz="2900" dirty="0"/>
              <a:t> </a:t>
            </a:r>
            <a:r>
              <a:rPr lang="ru-RU" sz="2900" dirty="0" err="1"/>
              <a:t>організми</a:t>
            </a:r>
            <a:r>
              <a:rPr lang="ru-RU" sz="2900" dirty="0" smtClean="0"/>
              <a:t>. </a:t>
            </a:r>
            <a:r>
              <a:rPr lang="ru-RU" sz="2900" dirty="0" err="1" smtClean="0"/>
              <a:t>Найправдоподібнішою</a:t>
            </a:r>
            <a:r>
              <a:rPr lang="ru-RU" sz="2900" dirty="0" smtClean="0"/>
              <a:t> </a:t>
            </a:r>
            <a:r>
              <a:rPr lang="ru-RU" sz="2900" dirty="0"/>
              <a:t>є </a:t>
            </a:r>
            <a:r>
              <a:rPr lang="ru-RU" sz="2900" dirty="0" err="1"/>
              <a:t>гіпотеза</a:t>
            </a:r>
            <a:r>
              <a:rPr lang="ru-RU" sz="2900" dirty="0"/>
              <a:t> про те, </a:t>
            </a:r>
            <a:r>
              <a:rPr lang="ru-RU" sz="2900" dirty="0" err="1"/>
              <a:t>що</a:t>
            </a:r>
            <a:r>
              <a:rPr lang="ru-RU" sz="2900" dirty="0"/>
              <a:t> </a:t>
            </a:r>
            <a:r>
              <a:rPr lang="ru-RU" sz="2900" dirty="0" err="1"/>
              <a:t>віруси</a:t>
            </a:r>
            <a:r>
              <a:rPr lang="ru-RU" sz="2900" dirty="0"/>
              <a:t> </a:t>
            </a:r>
            <a:r>
              <a:rPr lang="ru-RU" sz="2900" dirty="0" err="1"/>
              <a:t>походять</a:t>
            </a:r>
            <a:r>
              <a:rPr lang="ru-RU" sz="2900" dirty="0"/>
              <a:t> з «</a:t>
            </a:r>
            <a:r>
              <a:rPr lang="ru-RU" sz="2900" dirty="0" err="1"/>
              <a:t>утікача</a:t>
            </a:r>
            <a:r>
              <a:rPr lang="ru-RU" sz="2900" dirty="0"/>
              <a:t>» </a:t>
            </a:r>
            <a:r>
              <a:rPr lang="ru-RU" sz="2900" dirty="0" err="1"/>
              <a:t>нуклеїнової</a:t>
            </a:r>
            <a:r>
              <a:rPr lang="ru-RU" sz="2900" dirty="0"/>
              <a:t> </a:t>
            </a:r>
            <a:r>
              <a:rPr lang="ru-RU" sz="2900" dirty="0" err="1"/>
              <a:t>кислоти</a:t>
            </a:r>
            <a:r>
              <a:rPr lang="ru-RU" sz="2900" dirty="0"/>
              <a:t>, </a:t>
            </a:r>
            <a:r>
              <a:rPr lang="ru-RU" sz="2900" dirty="0" err="1"/>
              <a:t>тобто</a:t>
            </a:r>
            <a:r>
              <a:rPr lang="ru-RU" sz="2900" dirty="0"/>
              <a:t> </a:t>
            </a:r>
            <a:r>
              <a:rPr lang="ru-RU" sz="2900" dirty="0" err="1"/>
              <a:t>нуклеїнової</a:t>
            </a:r>
            <a:r>
              <a:rPr lang="ru-RU" sz="2900" dirty="0"/>
              <a:t> </a:t>
            </a:r>
            <a:r>
              <a:rPr lang="ru-RU" sz="2900" dirty="0" err="1"/>
              <a:t>кислоти</a:t>
            </a:r>
            <a:r>
              <a:rPr lang="ru-RU" sz="2900" dirty="0"/>
              <a:t>, </a:t>
            </a:r>
            <a:r>
              <a:rPr lang="ru-RU" sz="2900" dirty="0" err="1"/>
              <a:t>що</a:t>
            </a:r>
            <a:r>
              <a:rPr lang="ru-RU" sz="2900" dirty="0"/>
              <a:t> </a:t>
            </a:r>
            <a:r>
              <a:rPr lang="ru-RU" sz="2900" dirty="0" err="1"/>
              <a:t>набула</a:t>
            </a:r>
            <a:r>
              <a:rPr lang="ru-RU" sz="2900" dirty="0"/>
              <a:t> </a:t>
            </a:r>
            <a:r>
              <a:rPr lang="ru-RU" sz="2900" dirty="0" err="1"/>
              <a:t>спроможність</a:t>
            </a:r>
            <a:r>
              <a:rPr lang="ru-RU" sz="2900" dirty="0"/>
              <a:t> </a:t>
            </a:r>
            <a:r>
              <a:rPr lang="ru-RU" sz="2900" dirty="0" err="1"/>
              <a:t>реплікуватись</a:t>
            </a:r>
            <a:r>
              <a:rPr lang="ru-RU" sz="2900" dirty="0"/>
              <a:t> </a:t>
            </a:r>
            <a:r>
              <a:rPr lang="ru-RU" sz="2900" dirty="0" err="1"/>
              <a:t>незалежно</a:t>
            </a:r>
            <a:r>
              <a:rPr lang="ru-RU" sz="2900" dirty="0"/>
              <a:t> </a:t>
            </a:r>
            <a:r>
              <a:rPr lang="ru-RU" sz="2900" dirty="0" err="1"/>
              <a:t>від</a:t>
            </a:r>
            <a:r>
              <a:rPr lang="ru-RU" sz="2900" dirty="0"/>
              <a:t> </a:t>
            </a:r>
            <a:r>
              <a:rPr lang="ru-RU" sz="2900" dirty="0" err="1"/>
              <a:t>тієї</a:t>
            </a:r>
            <a:r>
              <a:rPr lang="ru-RU" sz="2900" dirty="0"/>
              <a:t> </a:t>
            </a:r>
            <a:r>
              <a:rPr lang="ru-RU" sz="2900" dirty="0" err="1"/>
              <a:t>клітини</a:t>
            </a:r>
            <a:r>
              <a:rPr lang="ru-RU" sz="2900" dirty="0"/>
              <a:t>, </a:t>
            </a:r>
            <a:r>
              <a:rPr lang="ru-RU" sz="2900" dirty="0" err="1"/>
              <a:t>із</a:t>
            </a:r>
            <a:r>
              <a:rPr lang="ru-RU" sz="2900" dirty="0"/>
              <a:t> </a:t>
            </a:r>
            <a:r>
              <a:rPr lang="ru-RU" sz="2900" dirty="0" err="1"/>
              <a:t>якої</a:t>
            </a:r>
            <a:r>
              <a:rPr lang="ru-RU" sz="2900" dirty="0"/>
              <a:t> </a:t>
            </a:r>
            <a:r>
              <a:rPr lang="ru-RU" sz="2900" dirty="0" err="1"/>
              <a:t>виникла</a:t>
            </a:r>
            <a:r>
              <a:rPr lang="ru-RU" sz="2900" dirty="0"/>
              <a:t>, </a:t>
            </a:r>
            <a:r>
              <a:rPr lang="ru-RU" sz="2900" dirty="0" err="1"/>
              <a:t>хоча</a:t>
            </a:r>
            <a:r>
              <a:rPr lang="ru-RU" sz="2900" dirty="0"/>
              <a:t> при </a:t>
            </a:r>
            <a:r>
              <a:rPr lang="ru-RU" sz="2900" dirty="0" err="1"/>
              <a:t>цьому</a:t>
            </a:r>
            <a:r>
              <a:rPr lang="ru-RU" sz="2900" dirty="0"/>
              <a:t> </a:t>
            </a:r>
            <a:r>
              <a:rPr lang="ru-RU" sz="2900" dirty="0" err="1"/>
              <a:t>передбачається</a:t>
            </a:r>
            <a:r>
              <a:rPr lang="ru-RU" sz="2900" dirty="0"/>
              <a:t>, </a:t>
            </a:r>
            <a:r>
              <a:rPr lang="ru-RU" sz="2900" dirty="0" err="1"/>
              <a:t>що</a:t>
            </a:r>
            <a:r>
              <a:rPr lang="ru-RU" sz="2900" dirty="0"/>
              <a:t> </a:t>
            </a:r>
            <a:r>
              <a:rPr lang="ru-RU" sz="2900" dirty="0" err="1"/>
              <a:t>така</a:t>
            </a:r>
            <a:r>
              <a:rPr lang="ru-RU" sz="2900" dirty="0"/>
              <a:t> ДНК </a:t>
            </a:r>
            <a:r>
              <a:rPr lang="ru-RU" sz="2900" dirty="0" err="1"/>
              <a:t>реплікується</a:t>
            </a:r>
            <a:r>
              <a:rPr lang="ru-RU" sz="2900" dirty="0"/>
              <a:t> з </a:t>
            </a:r>
            <a:r>
              <a:rPr lang="ru-RU" sz="2900" dirty="0" err="1"/>
              <a:t>використанням</a:t>
            </a:r>
            <a:r>
              <a:rPr lang="ru-RU" sz="2900" dirty="0"/>
              <a:t> структур </a:t>
            </a:r>
            <a:r>
              <a:rPr lang="ru-RU" sz="2900" dirty="0" err="1"/>
              <a:t>цієї</a:t>
            </a:r>
            <a:r>
              <a:rPr lang="ru-RU" sz="2900" dirty="0"/>
              <a:t> </a:t>
            </a:r>
            <a:r>
              <a:rPr lang="ru-RU" sz="2900" dirty="0" err="1"/>
              <a:t>або</a:t>
            </a:r>
            <a:r>
              <a:rPr lang="ru-RU" sz="2900" dirty="0"/>
              <a:t> </a:t>
            </a:r>
            <a:r>
              <a:rPr lang="ru-RU" sz="2900" dirty="0" err="1"/>
              <a:t>іншої</a:t>
            </a:r>
            <a:r>
              <a:rPr lang="ru-RU" sz="2900" dirty="0"/>
              <a:t> </a:t>
            </a:r>
            <a:r>
              <a:rPr lang="ru-RU" sz="2900" dirty="0" err="1"/>
              <a:t>клітин</a:t>
            </a:r>
            <a:r>
              <a:rPr lang="ru-RU" sz="2900" dirty="0"/>
              <a:t>.</a:t>
            </a:r>
          </a:p>
          <a:p>
            <a:r>
              <a:rPr lang="ru-RU" sz="2900" dirty="0"/>
              <a:t>На </a:t>
            </a:r>
            <a:r>
              <a:rPr lang="ru-RU" sz="2900" dirty="0" err="1"/>
              <a:t>підставі</a:t>
            </a:r>
            <a:r>
              <a:rPr lang="ru-RU" sz="2900" dirty="0"/>
              <a:t> </a:t>
            </a:r>
            <a:r>
              <a:rPr lang="ru-RU" sz="2900" dirty="0" err="1"/>
              <a:t>дослідів</a:t>
            </a:r>
            <a:r>
              <a:rPr lang="ru-RU" sz="2900" dirty="0"/>
              <a:t> </a:t>
            </a:r>
            <a:r>
              <a:rPr lang="ru-RU" sz="2900" dirty="0" err="1"/>
              <a:t>фільтрації</a:t>
            </a:r>
            <a:r>
              <a:rPr lang="ru-RU" sz="2900" dirty="0"/>
              <a:t> через </a:t>
            </a:r>
            <a:r>
              <a:rPr lang="ru-RU" sz="2900" dirty="0" err="1"/>
              <a:t>градуйовані</a:t>
            </a:r>
            <a:r>
              <a:rPr lang="ru-RU" sz="2900" dirty="0"/>
              <a:t> </a:t>
            </a:r>
            <a:r>
              <a:rPr lang="ru-RU" sz="2900" dirty="0" err="1"/>
              <a:t>лінійні</a:t>
            </a:r>
            <a:r>
              <a:rPr lang="ru-RU" sz="2900" dirty="0"/>
              <a:t> </a:t>
            </a:r>
            <a:r>
              <a:rPr lang="ru-RU" sz="2900" dirty="0" err="1"/>
              <a:t>фільтри</a:t>
            </a:r>
            <a:r>
              <a:rPr lang="ru-RU" sz="2900" dirty="0"/>
              <a:t> </a:t>
            </a:r>
            <a:r>
              <a:rPr lang="ru-RU" sz="2900" dirty="0" err="1"/>
              <a:t>були</a:t>
            </a:r>
            <a:r>
              <a:rPr lang="ru-RU" sz="2900" dirty="0"/>
              <a:t> </a:t>
            </a:r>
            <a:r>
              <a:rPr lang="ru-RU" sz="2900" dirty="0" err="1"/>
              <a:t>визначені</a:t>
            </a:r>
            <a:r>
              <a:rPr lang="ru-RU" sz="2900" dirty="0"/>
              <a:t> </a:t>
            </a:r>
            <a:r>
              <a:rPr lang="ru-RU" sz="2900" dirty="0" err="1"/>
              <a:t>розміри</a:t>
            </a:r>
            <a:r>
              <a:rPr lang="ru-RU" sz="2900" dirty="0"/>
              <a:t> </a:t>
            </a:r>
            <a:r>
              <a:rPr lang="ru-RU" sz="2900" dirty="0" err="1"/>
              <a:t>вірусів</a:t>
            </a:r>
            <a:r>
              <a:rPr lang="ru-RU" sz="2900" dirty="0"/>
              <a:t>. </a:t>
            </a:r>
            <a:r>
              <a:rPr lang="ru-RU" sz="2900" dirty="0" err="1"/>
              <a:t>Виявилося</a:t>
            </a:r>
            <a:r>
              <a:rPr lang="ru-RU" sz="2900" dirty="0"/>
              <a:t>, </a:t>
            </a:r>
            <a:r>
              <a:rPr lang="ru-RU" sz="2900" dirty="0" err="1"/>
              <a:t>що</a:t>
            </a:r>
            <a:r>
              <a:rPr lang="ru-RU" sz="2900" dirty="0"/>
              <a:t> </a:t>
            </a:r>
            <a:r>
              <a:rPr lang="ru-RU" sz="2900" dirty="0" err="1"/>
              <a:t>розмір</a:t>
            </a:r>
            <a:r>
              <a:rPr lang="ru-RU" sz="2900" dirty="0"/>
              <a:t> </a:t>
            </a:r>
            <a:r>
              <a:rPr lang="ru-RU" sz="2900" dirty="0" err="1"/>
              <a:t>найдрібніших</a:t>
            </a:r>
            <a:r>
              <a:rPr lang="ru-RU" sz="2900" dirty="0"/>
              <a:t> </a:t>
            </a:r>
            <a:r>
              <a:rPr lang="ru-RU" sz="2900" dirty="0" err="1"/>
              <a:t>із</a:t>
            </a:r>
            <a:r>
              <a:rPr lang="ru-RU" sz="2900" dirty="0"/>
              <a:t> них становив 20-30 </a:t>
            </a:r>
            <a:r>
              <a:rPr lang="ru-RU" sz="2900" dirty="0" err="1"/>
              <a:t>нанометрів</a:t>
            </a:r>
            <a:r>
              <a:rPr lang="ru-RU" sz="2900" dirty="0"/>
              <a:t>, а </a:t>
            </a:r>
            <a:r>
              <a:rPr lang="ru-RU" sz="2900" dirty="0" err="1"/>
              <a:t>найбільших</a:t>
            </a:r>
            <a:r>
              <a:rPr lang="ru-RU" sz="2900" dirty="0"/>
              <a:t> — 300—400 </a:t>
            </a:r>
            <a:r>
              <a:rPr lang="ru-RU" sz="2900" dirty="0" err="1"/>
              <a:t>нанометрів</a:t>
            </a:r>
            <a:r>
              <a:rPr lang="ru-RU" sz="2900" dirty="0"/>
              <a:t>.</a:t>
            </a:r>
          </a:p>
          <a:p>
            <a:endParaRPr lang="ru-RU" dirty="0"/>
          </a:p>
        </p:txBody>
      </p:sp>
      <p:pic>
        <p:nvPicPr>
          <p:cNvPr id="2050" name="Picture 2" descr="C:\Users\Best User\Desktop\Віруси\m_2258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960"/>
            <a:ext cx="4283968" cy="5136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6071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03848" y="21771"/>
            <a:ext cx="302433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Будова</a:t>
            </a:r>
            <a:endParaRPr lang="ru-RU" sz="54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2964979"/>
              </p:ext>
            </p:extLst>
          </p:nvPr>
        </p:nvGraphicFramePr>
        <p:xfrm>
          <a:off x="-36512" y="945100"/>
          <a:ext cx="4104456" cy="55802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5" name="Picture 3" descr="C:\Users\Best User\Desktop\Віруси\Virion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780928"/>
            <a:ext cx="5305425" cy="2699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670613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3567757"/>
              </p:ext>
            </p:extLst>
          </p:nvPr>
        </p:nvGraphicFramePr>
        <p:xfrm>
          <a:off x="251520" y="692696"/>
          <a:ext cx="8783960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0"/>
            <a:ext cx="81476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Процес інфікування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4098" name="Picture 2" descr="C:\Users\Best User\Desktop\Віруси\b-cell-lg_490_310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1008"/>
            <a:ext cx="5305496" cy="3356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2905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9443313"/>
              </p:ext>
            </p:extLst>
          </p:nvPr>
        </p:nvGraphicFramePr>
        <p:xfrm>
          <a:off x="0" y="671127"/>
          <a:ext cx="8640960" cy="6165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923245" y="-4465"/>
            <a:ext cx="72738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Особливості вірусів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3801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3583673" y="1340768"/>
            <a:ext cx="5560327" cy="648072"/>
          </a:xfrm>
        </p:spPr>
        <p:txBody>
          <a:bodyPr/>
          <a:lstStyle/>
          <a:p>
            <a:r>
              <a:rPr lang="uk-UA" u="sng" dirty="0"/>
              <a:t>Наприклад, вірус </a:t>
            </a:r>
            <a:r>
              <a:rPr lang="uk-UA" u="sng" dirty="0" err="1"/>
              <a:t>Еболи</a:t>
            </a:r>
            <a:r>
              <a:rPr lang="uk-UA" u="sng" dirty="0"/>
              <a:t>.</a:t>
            </a:r>
          </a:p>
          <a:p>
            <a:endParaRPr lang="uk-UA" u="sng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943718" y="116632"/>
            <a:ext cx="543659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Класифікація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1793" y="1988840"/>
            <a:ext cx="3240360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Група</a:t>
            </a:r>
          </a:p>
          <a:p>
            <a:pPr algn="ctr"/>
            <a:r>
              <a:rPr lang="uk-UA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Ряд</a:t>
            </a:r>
          </a:p>
          <a:p>
            <a:pPr algn="ctr"/>
            <a:r>
              <a:rPr lang="uk-UA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Родина</a:t>
            </a:r>
          </a:p>
          <a:p>
            <a:pPr algn="ctr"/>
            <a:r>
              <a:rPr lang="uk-UA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Рід</a:t>
            </a:r>
          </a:p>
          <a:p>
            <a:pPr algn="ctr"/>
            <a:r>
              <a:rPr lang="uk-UA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Вид</a:t>
            </a:r>
            <a:endParaRPr lang="ru-RU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627784" y="1988840"/>
            <a:ext cx="6408712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36576" indent="0" algn="ctr">
              <a:buNone/>
            </a:pPr>
            <a:r>
              <a:rPr lang="en-US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V</a:t>
            </a:r>
          </a:p>
          <a:p>
            <a:pPr marL="36576" indent="0" algn="ctr">
              <a:buNone/>
            </a:pPr>
            <a:r>
              <a:rPr lang="en-US" sz="5400" b="1" i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Mononegavirales</a:t>
            </a:r>
            <a:endParaRPr lang="uk-UA" sz="5400" b="1" i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marL="36576" indent="0" algn="ctr">
              <a:buNone/>
            </a:pPr>
            <a:r>
              <a:rPr lang="en-US" sz="5400" b="1" i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Filoviridae</a:t>
            </a:r>
            <a:endParaRPr lang="uk-UA" sz="5400" b="1" i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marL="36576" indent="0" algn="ctr">
              <a:buNone/>
            </a:pPr>
            <a:r>
              <a:rPr lang="en-US" sz="5400" b="1" i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Ebolavirus</a:t>
            </a:r>
            <a:endParaRPr lang="uk-UA" sz="5400" b="1" i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marL="36576" indent="0" algn="ctr">
              <a:buNone/>
            </a:pPr>
            <a:r>
              <a:rPr lang="en-US" sz="5400" b="1" i="1" dirty="0">
                <a:ln w="50800"/>
                <a:solidFill>
                  <a:schemeClr val="bg1">
                    <a:shade val="50000"/>
                  </a:schemeClr>
                </a:solidFill>
              </a:rPr>
              <a:t>Reston </a:t>
            </a:r>
            <a:r>
              <a:rPr lang="en-US" sz="5400" b="1" i="1" dirty="0" err="1">
                <a:ln w="50800"/>
                <a:solidFill>
                  <a:schemeClr val="bg1">
                    <a:shade val="50000"/>
                  </a:schemeClr>
                </a:solidFill>
              </a:rPr>
              <a:t>Ebolavirus</a:t>
            </a:r>
            <a:endParaRPr lang="ru-RU" sz="54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498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5294" y="5733256"/>
            <a:ext cx="4497388" cy="1044116"/>
          </a:xfrm>
        </p:spPr>
        <p:txBody>
          <a:bodyPr/>
          <a:lstStyle/>
          <a:p>
            <a:r>
              <a:rPr lang="uk-UA" dirty="0" smtClean="0"/>
              <a:t>Вірус тютюнової мозаїки</a:t>
            </a:r>
          </a:p>
          <a:p>
            <a:pPr algn="ctr"/>
            <a:r>
              <a:rPr lang="uk-UA" dirty="0" smtClean="0"/>
              <a:t>Вірус </a:t>
            </a:r>
            <a:r>
              <a:rPr lang="uk-UA" dirty="0" err="1" smtClean="0"/>
              <a:t>СНІДу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4499992" y="3212976"/>
            <a:ext cx="4644008" cy="648072"/>
          </a:xfrm>
        </p:spPr>
        <p:txBody>
          <a:bodyPr/>
          <a:lstStyle/>
          <a:p>
            <a:r>
              <a:rPr lang="uk-UA" dirty="0" smtClean="0"/>
              <a:t>Вірус іспанського грипу</a:t>
            </a:r>
            <a:endParaRPr lang="ru-RU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27"/>
            <a:ext cx="4499992" cy="5728929"/>
          </a:xfrm>
        </p:spPr>
      </p:pic>
      <p:pic>
        <p:nvPicPr>
          <p:cNvPr id="10" name="Объект 9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7752" y="0"/>
            <a:ext cx="4616248" cy="3229841"/>
          </a:xfrm>
        </p:spPr>
      </p:pic>
      <p:pic>
        <p:nvPicPr>
          <p:cNvPr id="6146" name="Picture 2" descr="C:\Users\Best User\Desktop\Віруси\10021004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717032"/>
            <a:ext cx="4536504" cy="3060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Стрелка углом вверх 10"/>
          <p:cNvSpPr/>
          <p:nvPr/>
        </p:nvSpPr>
        <p:spPr>
          <a:xfrm>
            <a:off x="8388424" y="3212976"/>
            <a:ext cx="549286" cy="341615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углом вверх 11"/>
          <p:cNvSpPr/>
          <p:nvPr/>
        </p:nvSpPr>
        <p:spPr>
          <a:xfrm>
            <a:off x="3923928" y="5733256"/>
            <a:ext cx="360040" cy="36004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Штриховая стрелка вправо 12"/>
          <p:cNvSpPr/>
          <p:nvPr/>
        </p:nvSpPr>
        <p:spPr>
          <a:xfrm>
            <a:off x="3275857" y="6237312"/>
            <a:ext cx="1152126" cy="41927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656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931224" cy="5257800"/>
          </a:xfrm>
        </p:spPr>
        <p:txBody>
          <a:bodyPr/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SzPct val="90000"/>
              <a:buFont typeface="Arial" pitchFamily="34" charset="0"/>
              <a:buChar char="•"/>
            </a:pPr>
            <a:r>
              <a:rPr lang="ru-RU" dirty="0" err="1" smtClean="0"/>
              <a:t>Вірус</a:t>
            </a:r>
            <a:r>
              <a:rPr lang="ru-RU" dirty="0" smtClean="0"/>
              <a:t> </a:t>
            </a:r>
            <a:r>
              <a:rPr lang="ru-RU" dirty="0" err="1"/>
              <a:t>в</a:t>
            </a:r>
            <a:r>
              <a:rPr lang="ru-RU" dirty="0" err="1" smtClean="0"/>
              <a:t>ід</a:t>
            </a:r>
            <a:r>
              <a:rPr lang="ru-RU" dirty="0"/>
              <a:t> лат. </a:t>
            </a:r>
            <a:r>
              <a:rPr lang="en-US" i="1" dirty="0"/>
              <a:t>virus</a:t>
            </a:r>
            <a:r>
              <a:rPr lang="en-US" dirty="0"/>
              <a:t> — </a:t>
            </a:r>
            <a:r>
              <a:rPr lang="ru-RU" dirty="0" err="1" smtClean="0"/>
              <a:t>отрута</a:t>
            </a:r>
            <a:endParaRPr lang="ru-RU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SzPct val="90000"/>
              <a:buFont typeface="Arial" pitchFamily="34" charset="0"/>
              <a:buChar char="•"/>
            </a:pPr>
            <a:endParaRPr lang="uk-UA" dirty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SzPct val="90000"/>
              <a:buFont typeface="Arial" pitchFamily="34" charset="0"/>
              <a:buChar char="•"/>
            </a:pPr>
            <a:r>
              <a:rPr lang="ru-RU" dirty="0"/>
              <a:t>2002 року в </a:t>
            </a:r>
            <a:r>
              <a:rPr lang="ru-RU" dirty="0" err="1"/>
              <a:t>університеті</a:t>
            </a:r>
            <a:r>
              <a:rPr lang="ru-RU" dirty="0"/>
              <a:t> </a:t>
            </a:r>
            <a:r>
              <a:rPr lang="ru-RU" dirty="0" smtClean="0"/>
              <a:t>Нью-Йорка</a:t>
            </a:r>
            <a:r>
              <a:rPr lang="ru-RU" dirty="0"/>
              <a:t> 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створений</a:t>
            </a:r>
            <a:r>
              <a:rPr lang="ru-RU" dirty="0"/>
              <a:t> перший </a:t>
            </a:r>
            <a:r>
              <a:rPr lang="ru-RU" dirty="0" err="1"/>
              <a:t>синтетичний</a:t>
            </a:r>
            <a:r>
              <a:rPr lang="ru-RU" dirty="0"/>
              <a:t> </a:t>
            </a:r>
            <a:r>
              <a:rPr lang="ru-RU" dirty="0" err="1"/>
              <a:t>вірус</a:t>
            </a:r>
            <a:r>
              <a:rPr lang="ru-RU" dirty="0"/>
              <a:t> — аналог природного </a:t>
            </a:r>
            <a:r>
              <a:rPr lang="ru-RU" dirty="0" err="1"/>
              <a:t>вірусу</a:t>
            </a:r>
            <a:r>
              <a:rPr lang="ru-RU" dirty="0"/>
              <a:t> </a:t>
            </a:r>
            <a:r>
              <a:rPr lang="ru-RU" dirty="0" err="1" smtClean="0"/>
              <a:t>поліомієліту</a:t>
            </a:r>
            <a:endParaRPr lang="ru-RU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SzPct val="90000"/>
              <a:buFont typeface="Arial" pitchFamily="34" charset="0"/>
              <a:buChar char="•"/>
            </a:pPr>
            <a:endParaRPr lang="uk-UA" dirty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SzPct val="90000"/>
              <a:buFont typeface="Arial" pitchFamily="34" charset="0"/>
              <a:buChar char="•"/>
            </a:pP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віруси</a:t>
            </a:r>
            <a:r>
              <a:rPr lang="ru-RU" dirty="0"/>
              <a:t> </a:t>
            </a:r>
            <a:r>
              <a:rPr lang="ru-RU" dirty="0" err="1"/>
              <a:t>впроваджують</a:t>
            </a:r>
            <a:r>
              <a:rPr lang="ru-RU" dirty="0"/>
              <a:t> свою ДНК в </a:t>
            </a:r>
            <a:r>
              <a:rPr lang="ru-RU" dirty="0" err="1"/>
              <a:t>бактерію</a:t>
            </a:r>
            <a:r>
              <a:rPr lang="ru-RU" dirty="0"/>
              <a:t> через </a:t>
            </a:r>
            <a:r>
              <a:rPr lang="ru-RU" dirty="0" err="1"/>
              <a:t>порожнисті</a:t>
            </a:r>
            <a:r>
              <a:rPr lang="ru-RU" dirty="0"/>
              <a:t> волоски,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присутні</a:t>
            </a:r>
            <a:r>
              <a:rPr lang="ru-RU" dirty="0"/>
              <a:t> у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бактерій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2192" y="332656"/>
            <a:ext cx="42198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Це цікаво!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0049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154</TotalTime>
  <Words>135</Words>
  <Application>Microsoft Office PowerPoint</Application>
  <PresentationFormat>Экран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Техническая</vt:lpstr>
      <vt:lpstr>                                                                                        </vt:lpstr>
      <vt:lpstr>Віруси — неклітинні форми живих організмів, які складаються з нуклеїнової кислоти (ДНК або РНК) і білкової оболонки Поширені всюди. Викликають хвороби рослин, тварин і людини.</vt:lpstr>
      <vt:lpstr>Дмитро Йосипович Івановський(1864 – 1920) – мікробіолог, основоположник вірусології.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“Всемирна хартія про природу”, прийнята Генеральною Асамблеєю ООН (1982)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Презентація  на тему: “Віруси”                                                                               </dc:title>
  <dc:creator>Best User</dc:creator>
  <cp:lastModifiedBy>Best User</cp:lastModifiedBy>
  <cp:revision>15</cp:revision>
  <dcterms:created xsi:type="dcterms:W3CDTF">2013-03-18T18:06:53Z</dcterms:created>
  <dcterms:modified xsi:type="dcterms:W3CDTF">2013-03-18T20:58:46Z</dcterms:modified>
</cp:coreProperties>
</file>