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0" r:id="rId3"/>
    <p:sldId id="288" r:id="rId4"/>
    <p:sldId id="261" r:id="rId5"/>
    <p:sldId id="262" r:id="rId6"/>
    <p:sldId id="271" r:id="rId7"/>
    <p:sldId id="264" r:id="rId8"/>
    <p:sldId id="265" r:id="rId9"/>
    <p:sldId id="266" r:id="rId10"/>
    <p:sldId id="27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6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72E663-5895-491F-8E26-078B1B924E4B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806E1C-11BA-49B5-9853-36A1AAADC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DA5E1-06A0-4CB4-9BAB-78C55795174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61A10-0870-452E-82BD-1B3E594AECA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687E-533F-4BEB-B5C9-B9AE7BF38B05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3083-3473-4C4A-A171-05593A130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C0C4-BE78-40A8-A0BE-17599F622345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4D42-D322-4756-B02E-B8A256C9C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BDA4-7645-4F78-AFB9-02058EACB47B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3BC0-43CD-4631-8A7E-6ECC3FF61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7DBA-963E-45BC-A78A-CF8688A0D535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65BC2-8C61-4E29-A627-EEF6C35CE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BF37-3BAA-4765-B93E-2DE94AE63F3F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5623-F505-41D9-B09A-20CC7E1CC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19D4-0EDF-4A31-AB09-86C702D712AC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9E8F-866E-4B7A-961A-31510AA50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AF76-482A-4B3E-A520-108AD1B4F3EB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A459-C7A3-435E-86E8-2B635D62F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D4B6-64A8-46A6-897E-5599DF989425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3C15-8CE8-47DA-9DAF-A675204D5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8469-8067-45B4-A706-31797A7A68B5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7093-7C43-4F76-A37C-73F0FD36E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0CA1-759D-4EDC-AC22-190A77BF1641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D0F3-1771-4FC4-972C-09C72F8C0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E93F-2BD7-4230-B644-3DBF6C0528B9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E372-6FBA-4235-AE93-4B866A6E3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8B973-4A53-4C1B-8452-9A2C7E49FC17}" type="datetimeFigureOut">
              <a:rPr lang="ru-RU"/>
              <a:pPr>
                <a:defRPr/>
              </a:pPr>
              <a:t>05.03.2013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FFF28-3581-4BBE-9511-742129722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69" r:id="rId7"/>
    <p:sldLayoutId id="2147483676" r:id="rId8"/>
    <p:sldLayoutId id="2147483668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88913"/>
            <a:ext cx="8458200" cy="4643437"/>
          </a:xfrm>
        </p:spPr>
        <p:txBody>
          <a:bodyPr/>
          <a:lstStyle/>
          <a:p>
            <a:pPr algn="ctr" eaLnBrk="1" hangingPunct="1"/>
            <a:r>
              <a:rPr lang="uk-UA" sz="7200" b="1" smtClean="0">
                <a:solidFill>
                  <a:srgbClr val="7C4B3B"/>
                </a:solidFill>
                <a:latin typeface="Times New Roman" pitchFamily="18" charset="0"/>
                <a:cs typeface="Times New Roman" pitchFamily="18" charset="0"/>
              </a:rPr>
              <a:t>Різноманітність плазунів</a:t>
            </a:r>
            <a:endParaRPr lang="ru-RU" sz="7200" b="1" smtClean="0">
              <a:solidFill>
                <a:srgbClr val="7C4B3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5400" smtClean="0">
              <a:solidFill>
                <a:srgbClr val="44332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ЗМІЇ: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14450"/>
            <a:ext cx="9144000" cy="5626100"/>
          </a:xfrm>
        </p:spPr>
      </p:pic>
      <p:sp>
        <p:nvSpPr>
          <p:cNvPr id="5" name="TextBox 4"/>
          <p:cNvSpPr txBox="1"/>
          <p:nvPr/>
        </p:nvSpPr>
        <p:spPr>
          <a:xfrm>
            <a:off x="1357313" y="3714750"/>
            <a:ext cx="1571625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>
                <a:latin typeface="Tahoma" pitchFamily="34" charset="0"/>
                <a:cs typeface="Tahoma" pitchFamily="34" charset="0"/>
              </a:rPr>
              <a:t>анаконда</a:t>
            </a:r>
            <a:r>
              <a:rPr lang="ru-RU">
                <a:latin typeface="Franklin Gothic Book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875" y="1428750"/>
            <a:ext cx="121443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>
                <a:latin typeface="Tahoma" pitchFamily="34" charset="0"/>
                <a:cs typeface="Tahoma" pitchFamily="34" charset="0"/>
              </a:rPr>
              <a:t>сетчатый питон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5125" y="3500438"/>
            <a:ext cx="1928813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>
                <a:latin typeface="Tahoma" pitchFamily="34" charset="0"/>
                <a:cs typeface="Tahoma" pitchFamily="34" charset="0"/>
              </a:rPr>
              <a:t>східноафриканский удавчик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50" y="6396038"/>
            <a:ext cx="1571625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>
                <a:latin typeface="Tahoma" pitchFamily="34" charset="0"/>
                <a:cs typeface="Tahoma" pitchFamily="34" charset="0"/>
              </a:rPr>
              <a:t>Черв’якоподібна сліпозмія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5" y="6396038"/>
            <a:ext cx="1285875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>
                <a:latin typeface="Tahoma" pitchFamily="34" charset="0"/>
                <a:cs typeface="Tahoma" pitchFamily="34" charset="0"/>
              </a:rPr>
              <a:t>коралова змія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5125" y="6581775"/>
            <a:ext cx="2143125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200" b="1">
                <a:latin typeface="Tahoma" pitchFamily="34" charset="0"/>
                <a:cs typeface="Tahoma" pitchFamily="34" charset="0"/>
              </a:rPr>
              <a:t>Вуж звичайний</a:t>
            </a:r>
            <a:endParaRPr lang="ru-RU" sz="12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ЧЕРЕПАХИ: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1400" dirty="0"/>
          </a:p>
        </p:txBody>
      </p:sp>
      <p:pic>
        <p:nvPicPr>
          <p:cNvPr id="25602" name="Picture 6" descr="___0010   0605040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93688" y="919163"/>
            <a:ext cx="9652001" cy="5938837"/>
          </a:xfrm>
        </p:spPr>
      </p:pic>
      <p:sp>
        <p:nvSpPr>
          <p:cNvPr id="5" name="TextBox 4"/>
          <p:cNvSpPr txBox="1"/>
          <p:nvPr/>
        </p:nvSpPr>
        <p:spPr>
          <a:xfrm>
            <a:off x="0" y="3286125"/>
            <a:ext cx="135731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хрестогруда черепаха</a:t>
            </a:r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3500438"/>
            <a:ext cx="1357312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тарторуга</a:t>
            </a:r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75" y="3500438"/>
            <a:ext cx="21431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східноафриканська</a:t>
            </a:r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0" y="6488113"/>
            <a:ext cx="1357313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uk-UA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матамота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500" y="6211888"/>
            <a:ext cx="2000250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аргентинська гідромедуза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00" y="6334125"/>
            <a:ext cx="142875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китайський тріонікс 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ЧЕРЕПАХИ: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Picture 5" descr="___009   060504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27000" y="2433638"/>
            <a:ext cx="9271000" cy="2852737"/>
          </a:xfrm>
          <a:ln w="38100">
            <a:solidFill>
              <a:srgbClr val="0000FF"/>
            </a:solidFill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571500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зелена черепаха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19475" y="566102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біса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86500" y="571500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м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’</a:t>
            </a:r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якошкіра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ЧЕРЕПАХИ: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6" descr="___0011  060504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0325" y="1193800"/>
            <a:ext cx="9204325" cy="5664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571875"/>
            <a:ext cx="1500188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болотяна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88" y="3571875"/>
            <a:ext cx="1500187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плямиста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50" y="3571875"/>
            <a:ext cx="142875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алігаторова</a:t>
            </a: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38" y="6488113"/>
            <a:ext cx="1428750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слонова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50" y="6488113"/>
            <a:ext cx="1285875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еластична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25" y="6488113"/>
            <a:ext cx="1357313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грецька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</a:rPr>
              <a:t>КРОКОДИЛИ: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___008   060505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30313"/>
            <a:ext cx="9144000" cy="56276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71625" y="3643313"/>
            <a:ext cx="1428750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гавіал</a:t>
            </a:r>
            <a:endParaRPr lang="ru-RU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5" y="3429000"/>
            <a:ext cx="135731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нільський крокодил</a:t>
            </a:r>
            <a:endParaRPr lang="ru-RU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1714500"/>
            <a:ext cx="1143000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гребінчастий крокодил</a:t>
            </a:r>
            <a:endParaRPr lang="ru-RU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" y="6550025"/>
            <a:ext cx="1785938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щучий алігатор</a:t>
            </a:r>
            <a:endParaRPr lang="ru-RU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3" y="6429375"/>
            <a:ext cx="12858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кайман</a:t>
            </a:r>
            <a:endParaRPr lang="ru-RU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13" y="6334125"/>
            <a:ext cx="1571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кайман шнайдера </a:t>
            </a:r>
            <a:endParaRPr lang="ru-RU" sz="14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Picture 2" descr="G:\gavial_files\1101-0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2575" y="0"/>
            <a:ext cx="9426575" cy="7078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Picture 2" descr="G:\gavial_files\Bio8_53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25" y="0"/>
            <a:ext cx="9521825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G:\gavial_files\biss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4" name="Picture 2" descr="G:\gavial_files\nil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050"/>
            <a:ext cx="9144000" cy="7180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8" name="Picture 2" descr="G:\gavial_files\gavial5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56725" cy="7018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Класифікація плазунів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b="1471"/>
          <a:stretch>
            <a:fillRect/>
          </a:stretch>
        </p:blipFill>
        <p:spPr>
          <a:xfrm>
            <a:off x="214282" y="1428736"/>
            <a:ext cx="8715436" cy="5214974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2" name="Picture 2" descr="G:\gavial_files\nilc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-1100138"/>
            <a:ext cx="6858000" cy="84201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6" name="Picture 2" descr="G:\gavial_files\to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35038" y="0"/>
            <a:ext cx="10810876" cy="700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0" name="Picture 2" descr="G:\gavial_files\tortoi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6838"/>
            <a:ext cx="9248775" cy="6954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4" name="Picture 2" descr="G:\gavial_files\z87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66750" y="0"/>
            <a:ext cx="10310813" cy="687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38" name="Picture 2" descr="G:\gavial_files\варан комод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27063" y="0"/>
            <a:ext cx="10287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2" name="Picture 2" descr="G:\gavial_files\z87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5750" y="0"/>
            <a:ext cx="10374313" cy="6916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958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Лускаті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Черепахи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Крокодили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Середовище існування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Поширені на всіх континентах, крім Антарктиди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Пустелях, степах, тропічних лісах, на гірських схилах у прісній і гірській воді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Більшість у прісних водоймах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видів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5700 видів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 видів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види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26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Характерні особливості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поверхні тіла рогові луски та щитки різної форми. Є види з двома парами кінцівок і без них.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Наявність панцира, зуби відсутні, добре розвинуті органи чуттів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Щільний шкірний покрив з рогових щитків; довгий стиснутий хвіст, між пальцями задніх кінцівок плавальні перетинки, ведуть нічний спосіб життя – очі і ніздрі виступають над поверхнею води, паща озброєна гострими зубами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Представники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Веретільниця, кримський гекон, мідянка, лісовий полоз, жовтопуз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Болотяна черепаха, слонова черепаха, степова черепаха, супова черепаха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Китайський алігатор, нільський крокодил, гребінчастий крокодил, гангський гавіал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44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ЯЩІРКИ: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7410" name="Picture 5" descr="06050606___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>
          <a:xfrm>
            <a:off x="-107950" y="1143000"/>
            <a:ext cx="9286875" cy="5715000"/>
          </a:xfrm>
          <a:ln w="28575">
            <a:solidFill>
              <a:srgbClr val="80808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28813" y="3286125"/>
            <a:ext cx="1143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звичайний хамелеон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0" y="3286125"/>
            <a:ext cx="85725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ящірка прудка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2375" y="3286125"/>
            <a:ext cx="135731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перламутрова ящірка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813" y="6072188"/>
            <a:ext cx="1071562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звичайний </a:t>
            </a: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сцинк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3" y="6286500"/>
            <a:ext cx="12858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ядозуб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25" y="6286500"/>
            <a:ext cx="1643063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ескорпіон</a:t>
            </a:r>
            <a:endParaRPr lang="ru-RU" sz="1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14338"/>
            <a:ext cx="8686800" cy="13573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ЯЩІРКИ: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6" descr="06050605___006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-285750" y="1055688"/>
            <a:ext cx="9429750" cy="5802312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38" y="3357563"/>
            <a:ext cx="157162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африканська агама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357563"/>
            <a:ext cx="135731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плащеносна</a:t>
            </a: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 ящірка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9563" y="3357563"/>
            <a:ext cx="121443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бородавча</a:t>
            </a: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 ящірка 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" y="6550025"/>
            <a:ext cx="2357438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вухаста круглоголовка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3" y="6334125"/>
            <a:ext cx="1143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літаючий дракон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50" y="6550025"/>
            <a:ext cx="1428750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молох</a:t>
            </a:r>
            <a:endParaRPr lang="ru-RU" sz="1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06050604___007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-285750" y="890588"/>
            <a:ext cx="9698038" cy="5967412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5" y="0"/>
            <a:ext cx="878681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+mn-cs"/>
              </a:rPr>
              <a:t>ЯЩІРКИ: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25" y="3500438"/>
            <a:ext cx="1357313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гекон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88" y="3286125"/>
            <a:ext cx="121443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пустельна ігуана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875" y="3500438"/>
            <a:ext cx="12858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васелиск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313" y="6488113"/>
            <a:ext cx="1571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конолоф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6334125"/>
            <a:ext cx="15001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рогата </a:t>
            </a: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фринозома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38" y="6334125"/>
            <a:ext cx="1643062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+mn-cs"/>
              </a:rPr>
              <a:t>морська ящірка (варан) </a:t>
            </a:r>
            <a:endParaRPr lang="ru-RU" sz="14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186734" cy="1123928"/>
          </a:xfrm>
        </p:spPr>
        <p:txBody>
          <a:bodyPr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ЗМІЇ: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060506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93688" y="1050925"/>
            <a:ext cx="9437688" cy="5807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3063" y="3357563"/>
            <a:ext cx="1071562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звичайна гадюка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3357563"/>
            <a:ext cx="1285875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кавказька гадюка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75" y="6334125"/>
            <a:ext cx="9286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рогата гадюка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5" y="6488113"/>
            <a:ext cx="1785938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пісчана</a:t>
            </a: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ефа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88" y="4000500"/>
            <a:ext cx="1571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гримуча змія 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9563" y="3500438"/>
            <a:ext cx="1214437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гюрза</a:t>
            </a:r>
            <a:endParaRPr lang="ru-RU" sz="1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ЗМІЇ: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060506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93688" y="1050925"/>
            <a:ext cx="9437688" cy="5807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85875" y="3500438"/>
            <a:ext cx="1428750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плоскохвіст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5" y="3500438"/>
            <a:ext cx="1785938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очкова кобра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88" y="3357563"/>
            <a:ext cx="142875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королівська кобра 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38" y="6488113"/>
            <a:ext cx="10001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гая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3" y="6550025"/>
            <a:ext cx="157162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зелена </a:t>
            </a: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мамба</a:t>
            </a:r>
            <a:endParaRPr lang="ru-RU" sz="1400" b="1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13" y="6488113"/>
            <a:ext cx="1857375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чорна  єхидна </a:t>
            </a:r>
            <a:endParaRPr lang="ru-RU" sz="1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ЗМІЇ: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6" descr="060506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57188" y="903288"/>
            <a:ext cx="9677401" cy="59547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14500" y="3500438"/>
            <a:ext cx="1071563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мідянка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5" y="928688"/>
            <a:ext cx="10715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оливковий полоз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6715125" y="1714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928688"/>
            <a:ext cx="1143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африканська змія 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0" y="6334125"/>
            <a:ext cx="1071563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кошача змія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5" y="6550025"/>
            <a:ext cx="1643063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мангрова змія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6688" y="6550025"/>
            <a:ext cx="1357312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зелена </a:t>
            </a: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бойга</a:t>
            </a:r>
            <a:endParaRPr lang="ru-RU" sz="1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плазуни</Template>
  <TotalTime>224</TotalTime>
  <Words>228</Words>
  <Application>Microsoft Office PowerPoint</Application>
  <PresentationFormat>Экран (4:3)</PresentationFormat>
  <Paragraphs>87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Tahoma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Saa</dc:creator>
  <cp:lastModifiedBy>Nastya</cp:lastModifiedBy>
  <cp:revision>27</cp:revision>
  <dcterms:created xsi:type="dcterms:W3CDTF">2012-02-10T10:00:05Z</dcterms:created>
  <dcterms:modified xsi:type="dcterms:W3CDTF">2013-03-05T16:45:43Z</dcterms:modified>
</cp:coreProperties>
</file>