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26" autoAdjust="0"/>
    <p:restoredTop sz="94660"/>
  </p:normalViewPr>
  <p:slideViewPr>
    <p:cSldViewPr>
      <p:cViewPr varScale="1">
        <p:scale>
          <a:sx n="68" d="100"/>
          <a:sy n="68" d="100"/>
        </p:scale>
        <p:origin x="-14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B5DA4FC-A817-4EBF-AD7F-2AC0EEB6553B}"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1F561A-DC57-4112-B81B-07398BCE124B}" type="slidenum">
              <a:rPr lang="ru-RU" smtClean="0"/>
              <a:t>‹#›</a:t>
            </a:fld>
            <a:endParaRPr lang="ru-RU"/>
          </a:p>
        </p:txBody>
      </p:sp>
    </p:spTree>
  </p:cSld>
  <p:clrMapOvr>
    <a:masterClrMapping/>
  </p:clrMapOvr>
  <p:transition>
    <p:wedge/>
    <p:sndAc>
      <p:stSnd>
        <p:snd r:embed="rId1" name="chimes.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5DA4FC-A817-4EBF-AD7F-2AC0EEB6553B}"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1F561A-DC57-4112-B81B-07398BCE124B}" type="slidenum">
              <a:rPr lang="ru-RU" smtClean="0"/>
              <a:t>‹#›</a:t>
            </a:fld>
            <a:endParaRPr lang="ru-RU"/>
          </a:p>
        </p:txBody>
      </p:sp>
    </p:spTree>
  </p:cSld>
  <p:clrMapOvr>
    <a:masterClrMapping/>
  </p:clrMapOvr>
  <p:transition>
    <p:wedge/>
    <p:sndAc>
      <p:stSnd>
        <p:snd r:embed="rId1" name="chimes.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5DA4FC-A817-4EBF-AD7F-2AC0EEB6553B}"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1F561A-DC57-4112-B81B-07398BCE124B}" type="slidenum">
              <a:rPr lang="ru-RU" smtClean="0"/>
              <a:t>‹#›</a:t>
            </a:fld>
            <a:endParaRPr lang="ru-RU"/>
          </a:p>
        </p:txBody>
      </p:sp>
    </p:spTree>
  </p:cSld>
  <p:clrMapOvr>
    <a:masterClrMapping/>
  </p:clrMapOvr>
  <p:transition>
    <p:wedge/>
    <p:sndAc>
      <p:stSnd>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5DA4FC-A817-4EBF-AD7F-2AC0EEB6553B}"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1F561A-DC57-4112-B81B-07398BCE124B}" type="slidenum">
              <a:rPr lang="ru-RU" smtClean="0"/>
              <a:t>‹#›</a:t>
            </a:fld>
            <a:endParaRPr lang="ru-RU"/>
          </a:p>
        </p:txBody>
      </p:sp>
    </p:spTree>
  </p:cSld>
  <p:clrMapOvr>
    <a:masterClrMapping/>
  </p:clrMapOvr>
  <p:transition>
    <p:wedge/>
    <p:sndAc>
      <p:stSnd>
        <p:snd r:embed="rId1" name="chimes.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B5DA4FC-A817-4EBF-AD7F-2AC0EEB6553B}"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1F561A-DC57-4112-B81B-07398BCE124B}" type="slidenum">
              <a:rPr lang="ru-RU" smtClean="0"/>
              <a:t>‹#›</a:t>
            </a:fld>
            <a:endParaRPr lang="ru-RU"/>
          </a:p>
        </p:txBody>
      </p:sp>
    </p:spTree>
  </p:cSld>
  <p:clrMapOvr>
    <a:masterClrMapping/>
  </p:clrMapOvr>
  <p:transition>
    <p:wedge/>
    <p:sndAc>
      <p:stSnd>
        <p:snd r:embed="rId1" name="chimes.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B5DA4FC-A817-4EBF-AD7F-2AC0EEB6553B}" type="datetimeFigureOut">
              <a:rPr lang="ru-RU" smtClean="0"/>
              <a:t>15.12.2013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1F561A-DC57-4112-B81B-07398BCE124B}" type="slidenum">
              <a:rPr lang="ru-RU" smtClean="0"/>
              <a:t>‹#›</a:t>
            </a:fld>
            <a:endParaRPr lang="ru-RU"/>
          </a:p>
        </p:txBody>
      </p:sp>
    </p:spTree>
  </p:cSld>
  <p:clrMapOvr>
    <a:masterClrMapping/>
  </p:clrMapOvr>
  <p:transition>
    <p:wedge/>
    <p:sndAc>
      <p:stSnd>
        <p:snd r:embed="rId1" name="chimes.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B5DA4FC-A817-4EBF-AD7F-2AC0EEB6553B}" type="datetimeFigureOut">
              <a:rPr lang="ru-RU" smtClean="0"/>
              <a:t>15.12.2013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21F561A-DC57-4112-B81B-07398BCE124B}" type="slidenum">
              <a:rPr lang="ru-RU" smtClean="0"/>
              <a:t>‹#›</a:t>
            </a:fld>
            <a:endParaRPr lang="ru-RU"/>
          </a:p>
        </p:txBody>
      </p:sp>
    </p:spTree>
  </p:cSld>
  <p:clrMapOvr>
    <a:masterClrMapping/>
  </p:clrMapOvr>
  <p:transition>
    <p:wedge/>
    <p:sndAc>
      <p:stSnd>
        <p:snd r:embed="rId1" name="chimes.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5DA4FC-A817-4EBF-AD7F-2AC0EEB6553B}" type="datetimeFigureOut">
              <a:rPr lang="ru-RU" smtClean="0"/>
              <a:t>15.12.2013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21F561A-DC57-4112-B81B-07398BCE124B}" type="slidenum">
              <a:rPr lang="ru-RU" smtClean="0"/>
              <a:t>‹#›</a:t>
            </a:fld>
            <a:endParaRPr lang="ru-RU"/>
          </a:p>
        </p:txBody>
      </p:sp>
    </p:spTree>
  </p:cSld>
  <p:clrMapOvr>
    <a:masterClrMapping/>
  </p:clrMapOvr>
  <p:transition>
    <p:wedge/>
    <p:sndAc>
      <p:stSnd>
        <p:snd r:embed="rId1" name="chimes.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5DA4FC-A817-4EBF-AD7F-2AC0EEB6553B}" type="datetimeFigureOut">
              <a:rPr lang="ru-RU" smtClean="0"/>
              <a:t>15.12.2013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1F561A-DC57-4112-B81B-07398BCE124B}" type="slidenum">
              <a:rPr lang="ru-RU" smtClean="0"/>
              <a:t>‹#›</a:t>
            </a:fld>
            <a:endParaRPr lang="ru-RU"/>
          </a:p>
        </p:txBody>
      </p:sp>
    </p:spTree>
  </p:cSld>
  <p:clrMapOvr>
    <a:masterClrMapping/>
  </p:clrMapOvr>
  <p:transition>
    <p:wedge/>
    <p:sndAc>
      <p:stSnd>
        <p:snd r:embed="rId1" name="chimes.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5DA4FC-A817-4EBF-AD7F-2AC0EEB6553B}" type="datetimeFigureOut">
              <a:rPr lang="ru-RU" smtClean="0"/>
              <a:t>15.12.2013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1F561A-DC57-4112-B81B-07398BCE124B}" type="slidenum">
              <a:rPr lang="ru-RU" smtClean="0"/>
              <a:t>‹#›</a:t>
            </a:fld>
            <a:endParaRPr lang="ru-RU"/>
          </a:p>
        </p:txBody>
      </p:sp>
    </p:spTree>
  </p:cSld>
  <p:clrMapOvr>
    <a:masterClrMapping/>
  </p:clrMapOvr>
  <p:transition>
    <p:wedge/>
    <p:sndAc>
      <p:stSnd>
        <p:snd r:embed="rId1" name="chimes.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5DA4FC-A817-4EBF-AD7F-2AC0EEB6553B}" type="datetimeFigureOut">
              <a:rPr lang="ru-RU" smtClean="0"/>
              <a:t>15.12.2013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1F561A-DC57-4112-B81B-07398BCE124B}" type="slidenum">
              <a:rPr lang="ru-RU" smtClean="0"/>
              <a:t>‹#›</a:t>
            </a:fld>
            <a:endParaRPr lang="ru-RU"/>
          </a:p>
        </p:txBody>
      </p:sp>
    </p:spTree>
  </p:cSld>
  <p:clrMapOvr>
    <a:masterClrMapping/>
  </p:clrMapOvr>
  <p:transition>
    <p:wedge/>
    <p:sndAc>
      <p:stSnd>
        <p:snd r:embed="rId1" name="chimes.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17999">
              <a:srgbClr val="FEE7F2"/>
            </a:gs>
            <a:gs pos="36000">
              <a:srgbClr val="FAC77D"/>
            </a:gs>
            <a:gs pos="61000">
              <a:srgbClr val="FBA97D"/>
            </a:gs>
            <a:gs pos="82001">
              <a:srgbClr val="FBD49C"/>
            </a:gs>
            <a:gs pos="100000">
              <a:srgbClr val="FEE7F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DA4FC-A817-4EBF-AD7F-2AC0EEB6553B}" type="datetimeFigureOut">
              <a:rPr lang="ru-RU" smtClean="0"/>
              <a:t>15.12.2013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F561A-DC57-4112-B81B-07398BCE124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sndAc>
      <p:stSnd>
        <p:snd r:embed="rId13" name="chimes.wav" builtIn="1"/>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4357694"/>
            <a:ext cx="7772400" cy="1470025"/>
          </a:xfrm>
        </p:spPr>
        <p:txBody>
          <a:bodyPr>
            <a:normAutofit/>
          </a:bodyPr>
          <a:lstStyle/>
          <a:p>
            <a:r>
              <a:rPr lang="en-US" sz="8000" dirty="0" smtClean="0">
                <a:solidFill>
                  <a:srgbClr val="FFFF00"/>
                </a:solidFill>
                <a:latin typeface="Brush Script MT" pitchFamily="66" charset="0"/>
              </a:rPr>
              <a:t>Healthy life</a:t>
            </a:r>
            <a:endParaRPr lang="ru-RU" sz="8000" dirty="0">
              <a:solidFill>
                <a:srgbClr val="FFFF00"/>
              </a:solidFill>
            </a:endParaRPr>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3"/>
          <a:srcRect/>
          <a:stretch>
            <a:fillRect/>
          </a:stretch>
        </p:blipFill>
        <p:spPr bwMode="auto">
          <a:xfrm>
            <a:off x="0" y="214290"/>
            <a:ext cx="5105400" cy="3810000"/>
          </a:xfrm>
          <a:prstGeom prst="rect">
            <a:avLst/>
          </a:prstGeom>
          <a:noFill/>
          <a:ln w="9525">
            <a:noFill/>
            <a:miter lim="800000"/>
            <a:headEnd/>
            <a:tailEnd/>
          </a:ln>
          <a:effectLst/>
        </p:spPr>
      </p:pic>
    </p:spTree>
  </p:cSld>
  <p:clrMapOvr>
    <a:masterClrMapping/>
  </p:clrMapOvr>
  <p:transition>
    <p:wedge/>
    <p:sndAc>
      <p:stSnd>
        <p:snd r:embed="rId2" name="chimes.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3"/>
          <a:srcRect/>
          <a:stretch>
            <a:fillRect/>
          </a:stretch>
        </p:blipFill>
        <p:spPr bwMode="auto">
          <a:xfrm>
            <a:off x="0" y="0"/>
            <a:ext cx="4381499" cy="3286124"/>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4211019" y="0"/>
            <a:ext cx="4932981" cy="3286124"/>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2214546" y="3286124"/>
            <a:ext cx="4762501" cy="3571876"/>
          </a:xfrm>
          <a:prstGeom prst="rect">
            <a:avLst/>
          </a:prstGeom>
          <a:noFill/>
          <a:ln w="9525">
            <a:noFill/>
            <a:miter lim="800000"/>
            <a:headEnd/>
            <a:tailEnd/>
          </a:ln>
          <a:effectLst/>
        </p:spPr>
      </p:pic>
    </p:spTree>
  </p:cSld>
  <p:clrMapOvr>
    <a:masterClrMapping/>
  </p:clrMapOvr>
  <p:transition>
    <p:wedge/>
    <p:sndAc>
      <p:stSnd>
        <p:snd r:embed="rId2" name="chimes.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14291"/>
            <a:ext cx="8229600" cy="3571900"/>
          </a:xfrm>
        </p:spPr>
        <p:txBody>
          <a:bodyPr/>
          <a:lstStyle/>
          <a:p>
            <a:r>
              <a:rPr lang="en-US" dirty="0" smtClean="0"/>
              <a:t>The highest average longevity in Japanese - 79 years, Greeks, Canadians, Australians and Swedes live to about 78 years, the Germans and the Americans, the figure is 76 years. Russian and Turks live on average 67 years old, but the average duration of life of Nigerians and Somalis in times less - about 47 years.</a:t>
            </a:r>
            <a:endParaRPr lang="ru-RU" dirty="0"/>
          </a:p>
        </p:txBody>
      </p:sp>
      <p:pic>
        <p:nvPicPr>
          <p:cNvPr id="3074" name="Picture 2"/>
          <p:cNvPicPr>
            <a:picLocks noChangeAspect="1" noChangeArrowheads="1"/>
          </p:cNvPicPr>
          <p:nvPr/>
        </p:nvPicPr>
        <p:blipFill>
          <a:blip r:embed="rId3"/>
          <a:srcRect/>
          <a:stretch>
            <a:fillRect/>
          </a:stretch>
        </p:blipFill>
        <p:spPr bwMode="auto">
          <a:xfrm>
            <a:off x="5143504" y="3803036"/>
            <a:ext cx="3757606" cy="3054964"/>
          </a:xfrm>
          <a:prstGeom prst="rect">
            <a:avLst/>
          </a:prstGeom>
          <a:noFill/>
          <a:ln w="9525">
            <a:noFill/>
            <a:miter lim="800000"/>
            <a:headEnd/>
            <a:tailEnd/>
          </a:ln>
          <a:effectLst/>
        </p:spPr>
      </p:pic>
    </p:spTree>
  </p:cSld>
  <p:clrMapOvr>
    <a:masterClrMapping/>
  </p:clrMapOvr>
  <p:transition>
    <p:wedge/>
    <p:sndAc>
      <p:stSnd>
        <p:snd r:embed="rId2" name="chimes.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Grow your brain</a:t>
            </a:r>
            <a:br>
              <a:rPr lang="en-US" dirty="0" smtClean="0"/>
            </a:br>
            <a:endParaRPr lang="ru-RU" dirty="0"/>
          </a:p>
        </p:txBody>
      </p:sp>
      <p:sp>
        <p:nvSpPr>
          <p:cNvPr id="3" name="Содержимое 2"/>
          <p:cNvSpPr>
            <a:spLocks noGrp="1"/>
          </p:cNvSpPr>
          <p:nvPr>
            <p:ph idx="1"/>
          </p:nvPr>
        </p:nvSpPr>
        <p:spPr>
          <a:xfrm>
            <a:off x="457200" y="1071547"/>
            <a:ext cx="8229600" cy="4429156"/>
          </a:xfrm>
        </p:spPr>
        <p:txBody>
          <a:bodyPr>
            <a:normAutofit fontScale="85000" lnSpcReduction="10000"/>
          </a:bodyPr>
          <a:lstStyle/>
          <a:p>
            <a:endParaRPr lang="en-US" dirty="0" smtClean="0"/>
          </a:p>
          <a:p>
            <a:r>
              <a:rPr lang="en-US" dirty="0" smtClean="0"/>
              <a:t>Try to spend more time for crossword puzzles , playing games to develop thinking , learn something new , such as a foreign language. Try to abandon elementary calculations on the calculator , and try to make the calculations in mind. In developing your brain to make it work , you thereby slow irreversible age degradation of mental abilities. Everything else, forcing the brain to work you activate the heart, blood circulation in the body and are contributing to better metabolism .</a:t>
            </a:r>
            <a:endParaRPr lang="ru-RU" dirty="0"/>
          </a:p>
        </p:txBody>
      </p:sp>
    </p:spTree>
  </p:cSld>
  <p:clrMapOvr>
    <a:masterClrMapping/>
  </p:clrMapOvr>
  <p:transition>
    <p:wedge/>
    <p:sndAc>
      <p:stSnd>
        <p:snd r:embed="rId2" name="chimes.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098" name="Picture 2" descr="http://with.in/files/38098_640.jpg"/>
          <p:cNvPicPr>
            <a:picLocks noChangeAspect="1" noChangeArrowheads="1"/>
          </p:cNvPicPr>
          <p:nvPr/>
        </p:nvPicPr>
        <p:blipFill>
          <a:blip r:embed="rId3"/>
          <a:srcRect/>
          <a:stretch>
            <a:fillRect/>
          </a:stretch>
        </p:blipFill>
        <p:spPr bwMode="auto">
          <a:xfrm>
            <a:off x="0" y="0"/>
            <a:ext cx="3643306" cy="4392987"/>
          </a:xfrm>
          <a:prstGeom prst="rect">
            <a:avLst/>
          </a:prstGeom>
          <a:noFill/>
        </p:spPr>
      </p:pic>
      <p:pic>
        <p:nvPicPr>
          <p:cNvPr id="4100" name="Picture 4" descr="http://sodrujestvosvetlanibuninoy.com/wp-content/uploads/2013/10/uprazneniya-dlya-mozga.jpg"/>
          <p:cNvPicPr>
            <a:picLocks noChangeAspect="1" noChangeArrowheads="1"/>
          </p:cNvPicPr>
          <p:nvPr/>
        </p:nvPicPr>
        <p:blipFill>
          <a:blip r:embed="rId4"/>
          <a:srcRect/>
          <a:stretch>
            <a:fillRect/>
          </a:stretch>
        </p:blipFill>
        <p:spPr bwMode="auto">
          <a:xfrm>
            <a:off x="3619500" y="2181224"/>
            <a:ext cx="5524500" cy="4676776"/>
          </a:xfrm>
          <a:prstGeom prst="rect">
            <a:avLst/>
          </a:prstGeom>
          <a:noFill/>
        </p:spPr>
      </p:pic>
    </p:spTree>
  </p:cSld>
  <p:clrMapOvr>
    <a:masterClrMapping/>
  </p:clrMapOvr>
  <p:transition>
    <p:wedge/>
    <p:sndAc>
      <p:stSnd>
        <p:snd r:embed="rId2" name="chimes.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en-US" dirty="0" smtClean="0"/>
              <a:t>Easy food</a:t>
            </a:r>
            <a:br>
              <a:rPr lang="en-US" dirty="0" smtClean="0"/>
            </a:br>
            <a:endParaRPr lang="ru-RU" dirty="0"/>
          </a:p>
        </p:txBody>
      </p:sp>
      <p:sp>
        <p:nvSpPr>
          <p:cNvPr id="3" name="Содержимое 2"/>
          <p:cNvSpPr>
            <a:spLocks noGrp="1"/>
          </p:cNvSpPr>
          <p:nvPr>
            <p:ph idx="1"/>
          </p:nvPr>
        </p:nvSpPr>
        <p:spPr>
          <a:xfrm>
            <a:off x="428596" y="785794"/>
            <a:ext cx="8229600" cy="3143272"/>
          </a:xfrm>
        </p:spPr>
        <p:txBody>
          <a:bodyPr>
            <a:normAutofit fontScale="85000" lnSpcReduction="20000"/>
          </a:bodyPr>
          <a:lstStyle/>
          <a:p>
            <a:pPr>
              <a:buNone/>
            </a:pPr>
            <a:endParaRPr lang="en-US" dirty="0" smtClean="0"/>
          </a:p>
          <a:p>
            <a:endParaRPr lang="en-US" dirty="0" smtClean="0"/>
          </a:p>
          <a:p>
            <a:r>
              <a:rPr lang="en-US" dirty="0" smtClean="0"/>
              <a:t>It turns out that most of those dishes that we eat is not adapted to our diet and very poorly digested. If you have wondered how to live to 100 years, you will need to abandon most meats, become a vegetarian. Add to your diet more vegetables, fruits and always eat plenty of clean water.</a:t>
            </a:r>
          </a:p>
        </p:txBody>
      </p:sp>
      <p:pic>
        <p:nvPicPr>
          <p:cNvPr id="20482" name="Picture 2" descr="http://www.evgeny-yakushev.ru/wp-content/uploads/2011/07/vlyublennaya_parochka-1400x1050.jpg"/>
          <p:cNvPicPr>
            <a:picLocks noChangeAspect="1" noChangeArrowheads="1"/>
          </p:cNvPicPr>
          <p:nvPr/>
        </p:nvPicPr>
        <p:blipFill>
          <a:blip r:embed="rId3" cstate="print"/>
          <a:srcRect/>
          <a:stretch>
            <a:fillRect/>
          </a:stretch>
        </p:blipFill>
        <p:spPr bwMode="auto">
          <a:xfrm>
            <a:off x="5929322" y="3616618"/>
            <a:ext cx="3214678" cy="3241382"/>
          </a:xfrm>
          <a:prstGeom prst="rect">
            <a:avLst/>
          </a:prstGeom>
          <a:noFill/>
        </p:spPr>
      </p:pic>
    </p:spTree>
  </p:cSld>
  <p:clrMapOvr>
    <a:masterClrMapping/>
  </p:clrMapOvr>
  <p:transition>
    <p:wedge/>
    <p:sndAc>
      <p:stSnd>
        <p:snd r:embed="rId2" name="chimes.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Drop all the bad habits</a:t>
            </a:r>
            <a:br>
              <a:rPr lang="en-US" dirty="0" smtClean="0"/>
            </a:br>
            <a:endParaRPr lang="ru-RU" dirty="0"/>
          </a:p>
        </p:txBody>
      </p:sp>
      <p:sp>
        <p:nvSpPr>
          <p:cNvPr id="3" name="Содержимое 2"/>
          <p:cNvSpPr>
            <a:spLocks noGrp="1"/>
          </p:cNvSpPr>
          <p:nvPr>
            <p:ph idx="1"/>
          </p:nvPr>
        </p:nvSpPr>
        <p:spPr>
          <a:xfrm>
            <a:off x="500034" y="928671"/>
            <a:ext cx="8229600" cy="3143272"/>
          </a:xfrm>
        </p:spPr>
        <p:txBody>
          <a:bodyPr/>
          <a:lstStyle/>
          <a:p>
            <a:endParaRPr lang="en-US" dirty="0" smtClean="0"/>
          </a:p>
          <a:p>
            <a:r>
              <a:rPr lang="en-US" dirty="0" smtClean="0"/>
              <a:t>Try to get rid of their bad habits (smoking, alcohol abuse, overeating, food in fast foods, and more), thus you strengthen yourself, your body and increase your chances to live to 100 years old.</a:t>
            </a:r>
            <a:endParaRPr lang="ru-RU" dirty="0"/>
          </a:p>
        </p:txBody>
      </p:sp>
      <p:pic>
        <p:nvPicPr>
          <p:cNvPr id="19458" name="Picture 2" descr="http://top-reyting.ru/images/stories/vrednie_privichki.jpg"/>
          <p:cNvPicPr>
            <a:picLocks noChangeAspect="1" noChangeArrowheads="1"/>
          </p:cNvPicPr>
          <p:nvPr/>
        </p:nvPicPr>
        <p:blipFill>
          <a:blip r:embed="rId3"/>
          <a:srcRect/>
          <a:stretch>
            <a:fillRect/>
          </a:stretch>
        </p:blipFill>
        <p:spPr bwMode="auto">
          <a:xfrm>
            <a:off x="5072066" y="3714752"/>
            <a:ext cx="3810000" cy="2857500"/>
          </a:xfrm>
          <a:prstGeom prst="rect">
            <a:avLst/>
          </a:prstGeom>
          <a:noFill/>
        </p:spPr>
      </p:pic>
    </p:spTree>
  </p:cSld>
  <p:clrMapOvr>
    <a:masterClrMapping/>
  </p:clrMapOvr>
  <p:transition>
    <p:wedge/>
    <p:sndAc>
      <p:stSnd>
        <p:snd r:embed="rId2" name="chimes.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18434" name="Picture 2" descr="http://v-uae.com/uploads/posts/2013-01/1359481325_novosti-oae.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wedge/>
    <p:sndAc>
      <p:stSnd>
        <p:snd r:embed="rId2" name="chimes.wav" builtIn="1"/>
      </p:stSnd>
    </p:sndAc>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265</Words>
  <Application>Microsoft Office PowerPoint</Application>
  <PresentationFormat>Экран (4:3)</PresentationFormat>
  <Paragraphs>12</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Healthy life</vt:lpstr>
      <vt:lpstr>Слайд 2</vt:lpstr>
      <vt:lpstr>Слайд 3</vt:lpstr>
      <vt:lpstr>Grow your brain </vt:lpstr>
      <vt:lpstr>Слайд 5</vt:lpstr>
      <vt:lpstr>Easy food </vt:lpstr>
      <vt:lpstr>Drop all the bad habits </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life</dc:title>
  <dc:creator>1</dc:creator>
  <cp:lastModifiedBy>1</cp:lastModifiedBy>
  <cp:revision>4</cp:revision>
  <dcterms:created xsi:type="dcterms:W3CDTF">2013-12-15T13:16:21Z</dcterms:created>
  <dcterms:modified xsi:type="dcterms:W3CDTF">2013-12-15T13:52:41Z</dcterms:modified>
</cp:coreProperties>
</file>