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73" r:id="rId3"/>
    <p:sldId id="265" r:id="rId4"/>
    <p:sldId id="285" r:id="rId5"/>
    <p:sldId id="269" r:id="rId6"/>
    <p:sldId id="274" r:id="rId7"/>
    <p:sldId id="271" r:id="rId8"/>
    <p:sldId id="282" r:id="rId9"/>
    <p:sldId id="286" r:id="rId1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CC3300"/>
    <a:srgbClr val="99FF33"/>
    <a:srgbClr val="FF7C80"/>
    <a:srgbClr val="000000"/>
    <a:srgbClr val="333333"/>
    <a:srgbClr val="FF9900"/>
    <a:srgbClr val="C5C5C5"/>
    <a:srgbClr val="C0C0C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7" autoAdjust="0"/>
    <p:restoredTop sz="93743" autoAdjust="0"/>
  </p:normalViewPr>
  <p:slideViewPr>
    <p:cSldViewPr>
      <p:cViewPr varScale="1">
        <p:scale>
          <a:sx n="106" d="100"/>
          <a:sy n="106" d="100"/>
        </p:scale>
        <p:origin x="-5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09787B1-55D8-4824-B6FA-8EAD06D1904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8145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1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5" name="Rectangle 73"/>
          <p:cNvSpPr>
            <a:spLocks noChangeArrowheads="1"/>
          </p:cNvSpPr>
          <p:nvPr/>
        </p:nvSpPr>
        <p:spPr bwMode="gray">
          <a:xfrm>
            <a:off x="1698625" y="370522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6" name="Rectangle 44" descr="3"/>
          <p:cNvSpPr>
            <a:spLocks noChangeArrowheads="1"/>
          </p:cNvSpPr>
          <p:nvPr/>
        </p:nvSpPr>
        <p:spPr bwMode="gray">
          <a:xfrm>
            <a:off x="2492375" y="4510088"/>
            <a:ext cx="742950" cy="744537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6" name="Rectangle 34" descr="5"/>
          <p:cNvSpPr>
            <a:spLocks noChangeArrowheads="1"/>
          </p:cNvSpPr>
          <p:nvPr/>
        </p:nvSpPr>
        <p:spPr bwMode="gray">
          <a:xfrm>
            <a:off x="915988" y="4510088"/>
            <a:ext cx="742950" cy="744537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31" name="Rectangle 59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6" name="Rectangle 54"/>
          <p:cNvSpPr>
            <a:spLocks noChangeArrowheads="1"/>
          </p:cNvSpPr>
          <p:nvPr/>
        </p:nvSpPr>
        <p:spPr bwMode="gray">
          <a:xfrm>
            <a:off x="128588" y="370522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8" name="Rectangle 56"/>
          <p:cNvSpPr>
            <a:spLocks noChangeArrowheads="1"/>
          </p:cNvSpPr>
          <p:nvPr/>
        </p:nvSpPr>
        <p:spPr bwMode="gray">
          <a:xfrm>
            <a:off x="2492375" y="3705225"/>
            <a:ext cx="742950" cy="742950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7" name="Group 75"/>
          <p:cNvGrpSpPr>
            <a:grpSpLocks/>
          </p:cNvGrpSpPr>
          <p:nvPr/>
        </p:nvGrpSpPr>
        <p:grpSpPr bwMode="auto">
          <a:xfrm>
            <a:off x="112713" y="5954713"/>
            <a:ext cx="8936037" cy="631825"/>
            <a:chOff x="71" y="3751"/>
            <a:chExt cx="5629" cy="398"/>
          </a:xfrm>
        </p:grpSpPr>
        <p:sp>
          <p:nvSpPr>
            <p:cNvPr id="3096" name="Freeform 24"/>
            <p:cNvSpPr>
              <a:spLocks/>
            </p:cNvSpPr>
            <p:nvPr userDrawn="1"/>
          </p:nvSpPr>
          <p:spPr bwMode="gray">
            <a:xfrm>
              <a:off x="71" y="3751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64 w 5626"/>
                <a:gd name="T9" fmla="*/ 118 h 349"/>
                <a:gd name="T10" fmla="*/ 4329 w 5626"/>
                <a:gd name="T11" fmla="*/ 0 h 349"/>
                <a:gd name="T12" fmla="*/ 5623 w 5626"/>
                <a:gd name="T13" fmla="*/ 0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78" y="103"/>
                    <a:pt x="3343" y="137"/>
                    <a:pt x="4064" y="118"/>
                  </a:cubicBezTo>
                  <a:lnTo>
                    <a:pt x="4329" y="0"/>
                  </a:lnTo>
                  <a:lnTo>
                    <a:pt x="5623" y="0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7" name="Freeform 25"/>
            <p:cNvSpPr>
              <a:spLocks/>
            </p:cNvSpPr>
            <p:nvPr userDrawn="1"/>
          </p:nvSpPr>
          <p:spPr bwMode="gray">
            <a:xfrm>
              <a:off x="71" y="3800"/>
              <a:ext cx="5626" cy="349"/>
            </a:xfrm>
            <a:custGeom>
              <a:avLst/>
              <a:gdLst>
                <a:gd name="T0" fmla="*/ 5626 w 5626"/>
                <a:gd name="T1" fmla="*/ 349 h 349"/>
                <a:gd name="T2" fmla="*/ 0 w 5626"/>
                <a:gd name="T3" fmla="*/ 349 h 349"/>
                <a:gd name="T4" fmla="*/ 0 w 5626"/>
                <a:gd name="T5" fmla="*/ 187 h 349"/>
                <a:gd name="T6" fmla="*/ 0 w 5626"/>
                <a:gd name="T7" fmla="*/ 114 h 349"/>
                <a:gd name="T8" fmla="*/ 4082 w 5626"/>
                <a:gd name="T9" fmla="*/ 118 h 349"/>
                <a:gd name="T10" fmla="*/ 4345 w 5626"/>
                <a:gd name="T11" fmla="*/ 0 h 349"/>
                <a:gd name="T12" fmla="*/ 5623 w 5626"/>
                <a:gd name="T13" fmla="*/ 6 h 349"/>
                <a:gd name="T14" fmla="*/ 5626 w 5626"/>
                <a:gd name="T15" fmla="*/ 349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26" h="349">
                  <a:moveTo>
                    <a:pt x="5626" y="349"/>
                  </a:moveTo>
                  <a:lnTo>
                    <a:pt x="0" y="349"/>
                  </a:lnTo>
                  <a:lnTo>
                    <a:pt x="0" y="187"/>
                  </a:lnTo>
                  <a:lnTo>
                    <a:pt x="0" y="114"/>
                  </a:lnTo>
                  <a:cubicBezTo>
                    <a:pt x="680" y="103"/>
                    <a:pt x="3358" y="137"/>
                    <a:pt x="4082" y="118"/>
                  </a:cubicBezTo>
                  <a:lnTo>
                    <a:pt x="4345" y="0"/>
                  </a:lnTo>
                  <a:lnTo>
                    <a:pt x="5623" y="6"/>
                  </a:lnTo>
                  <a:lnTo>
                    <a:pt x="5626" y="34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098" name="Freeform 26"/>
            <p:cNvSpPr>
              <a:spLocks/>
            </p:cNvSpPr>
            <p:nvPr userDrawn="1"/>
          </p:nvSpPr>
          <p:spPr bwMode="gray">
            <a:xfrm>
              <a:off x="4209" y="3833"/>
              <a:ext cx="1491" cy="88"/>
            </a:xfrm>
            <a:custGeom>
              <a:avLst/>
              <a:gdLst>
                <a:gd name="T0" fmla="*/ 0 w 1491"/>
                <a:gd name="T1" fmla="*/ 84 h 88"/>
                <a:gd name="T2" fmla="*/ 223 w 1491"/>
                <a:gd name="T3" fmla="*/ 0 h 88"/>
                <a:gd name="T4" fmla="*/ 1491 w 1491"/>
                <a:gd name="T5" fmla="*/ 0 h 88"/>
                <a:gd name="T6" fmla="*/ 1488 w 1491"/>
                <a:gd name="T7" fmla="*/ 60 h 88"/>
                <a:gd name="T8" fmla="*/ 383 w 1491"/>
                <a:gd name="T9" fmla="*/ 59 h 88"/>
                <a:gd name="T10" fmla="*/ 273 w 1491"/>
                <a:gd name="T11" fmla="*/ 88 h 88"/>
                <a:gd name="T12" fmla="*/ 0 w 1491"/>
                <a:gd name="T13" fmla="*/ 84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1" h="88">
                  <a:moveTo>
                    <a:pt x="0" y="84"/>
                  </a:moveTo>
                  <a:lnTo>
                    <a:pt x="223" y="0"/>
                  </a:lnTo>
                  <a:lnTo>
                    <a:pt x="1491" y="0"/>
                  </a:lnTo>
                  <a:lnTo>
                    <a:pt x="1488" y="60"/>
                  </a:lnTo>
                  <a:lnTo>
                    <a:pt x="383" y="59"/>
                  </a:lnTo>
                  <a:lnTo>
                    <a:pt x="273" y="88"/>
                  </a:lnTo>
                  <a:lnTo>
                    <a:pt x="0" y="84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3079" name="Group 7"/>
          <p:cNvGrpSpPr>
            <a:grpSpLocks/>
          </p:cNvGrpSpPr>
          <p:nvPr/>
        </p:nvGrpSpPr>
        <p:grpSpPr bwMode="auto">
          <a:xfrm rot="10800000">
            <a:off x="6003925" y="1778000"/>
            <a:ext cx="2768600" cy="779463"/>
            <a:chOff x="1566" y="164"/>
            <a:chExt cx="1455" cy="425"/>
          </a:xfrm>
        </p:grpSpPr>
        <p:sp>
          <p:nvSpPr>
            <p:cNvPr id="3080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1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2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3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4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5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6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7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8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89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0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1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2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3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4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3095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099" name="Freeform 27" descr="Dark upward diagonal"/>
          <p:cNvSpPr>
            <a:spLocks/>
          </p:cNvSpPr>
          <p:nvPr/>
        </p:nvSpPr>
        <p:spPr bwMode="gray">
          <a:xfrm>
            <a:off x="85725" y="76200"/>
            <a:ext cx="8977313" cy="500063"/>
          </a:xfrm>
          <a:custGeom>
            <a:avLst/>
            <a:gdLst>
              <a:gd name="T0" fmla="*/ 0 w 5655"/>
              <a:gd name="T1" fmla="*/ 1 h 315"/>
              <a:gd name="T2" fmla="*/ 5546 w 5655"/>
              <a:gd name="T3" fmla="*/ 0 h 315"/>
              <a:gd name="T4" fmla="*/ 5655 w 5655"/>
              <a:gd name="T5" fmla="*/ 84 h 315"/>
              <a:gd name="T6" fmla="*/ 5649 w 5655"/>
              <a:gd name="T7" fmla="*/ 315 h 315"/>
              <a:gd name="T8" fmla="*/ 1 w 5655"/>
              <a:gd name="T9" fmla="*/ 314 h 315"/>
              <a:gd name="T10" fmla="*/ 0 w 5655"/>
              <a:gd name="T11" fmla="*/ 1 h 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55" h="315">
                <a:moveTo>
                  <a:pt x="0" y="1"/>
                </a:moveTo>
                <a:lnTo>
                  <a:pt x="5546" y="0"/>
                </a:lnTo>
                <a:cubicBezTo>
                  <a:pt x="5652" y="0"/>
                  <a:pt x="5655" y="84"/>
                  <a:pt x="5655" y="84"/>
                </a:cubicBezTo>
                <a:lnTo>
                  <a:pt x="5649" y="315"/>
                </a:lnTo>
                <a:lnTo>
                  <a:pt x="1" y="314"/>
                </a:lnTo>
                <a:lnTo>
                  <a:pt x="0" y="1"/>
                </a:lnTo>
                <a:close/>
              </a:path>
            </a:pathLst>
          </a:custGeom>
          <a:pattFill prst="dkUpDiag">
            <a:fgClr>
              <a:schemeClr val="bg1">
                <a:alpha val="77000"/>
              </a:schemeClr>
            </a:fgClr>
            <a:bgClr>
              <a:schemeClr val="tx1">
                <a:alpha val="77000"/>
              </a:schemeClr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100" name="Rectangle 28"/>
          <p:cNvSpPr>
            <a:spLocks noChangeArrowheads="1"/>
          </p:cNvSpPr>
          <p:nvPr/>
        </p:nvSpPr>
        <p:spPr bwMode="gray">
          <a:xfrm>
            <a:off x="114300" y="6610350"/>
            <a:ext cx="8931275" cy="163513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grpSp>
        <p:nvGrpSpPr>
          <p:cNvPr id="3146" name="Group 74"/>
          <p:cNvGrpSpPr>
            <a:grpSpLocks/>
          </p:cNvGrpSpPr>
          <p:nvPr/>
        </p:nvGrpSpPr>
        <p:grpSpPr bwMode="auto">
          <a:xfrm>
            <a:off x="85725" y="854075"/>
            <a:ext cx="8982075" cy="1131888"/>
            <a:chOff x="54" y="538"/>
            <a:chExt cx="5658" cy="713"/>
          </a:xfrm>
        </p:grpSpPr>
        <p:sp>
          <p:nvSpPr>
            <p:cNvPr id="3102" name="Freeform 30"/>
            <p:cNvSpPr>
              <a:spLocks/>
            </p:cNvSpPr>
            <p:nvPr userDrawn="1"/>
          </p:nvSpPr>
          <p:spPr bwMode="gray">
            <a:xfrm>
              <a:off x="54" y="736"/>
              <a:ext cx="5658" cy="515"/>
            </a:xfrm>
            <a:custGeom>
              <a:avLst/>
              <a:gdLst>
                <a:gd name="T0" fmla="*/ 0 w 5446"/>
                <a:gd name="T1" fmla="*/ 0 h 590"/>
                <a:gd name="T2" fmla="*/ 5446 w 5446"/>
                <a:gd name="T3" fmla="*/ 0 h 590"/>
                <a:gd name="T4" fmla="*/ 5446 w 5446"/>
                <a:gd name="T5" fmla="*/ 312 h 590"/>
                <a:gd name="T6" fmla="*/ 5446 w 5446"/>
                <a:gd name="T7" fmla="*/ 451 h 590"/>
                <a:gd name="T8" fmla="*/ 1512 w 5446"/>
                <a:gd name="T9" fmla="*/ 443 h 590"/>
                <a:gd name="T10" fmla="*/ 1288 w 5446"/>
                <a:gd name="T11" fmla="*/ 584 h 590"/>
                <a:gd name="T12" fmla="*/ 0 w 5446"/>
                <a:gd name="T13" fmla="*/ 590 h 590"/>
                <a:gd name="T14" fmla="*/ 0 w 5446"/>
                <a:gd name="T15" fmla="*/ 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446" h="590">
                  <a:moveTo>
                    <a:pt x="0" y="0"/>
                  </a:moveTo>
                  <a:lnTo>
                    <a:pt x="5446" y="0"/>
                  </a:lnTo>
                  <a:lnTo>
                    <a:pt x="5446" y="312"/>
                  </a:lnTo>
                  <a:lnTo>
                    <a:pt x="5446" y="451"/>
                  </a:lnTo>
                  <a:cubicBezTo>
                    <a:pt x="4790" y="473"/>
                    <a:pt x="2205" y="421"/>
                    <a:pt x="1512" y="443"/>
                  </a:cubicBezTo>
                  <a:lnTo>
                    <a:pt x="1288" y="584"/>
                  </a:lnTo>
                  <a:lnTo>
                    <a:pt x="0" y="5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3" name="Freeform 31"/>
            <p:cNvSpPr>
              <a:spLocks/>
            </p:cNvSpPr>
            <p:nvPr userDrawn="1"/>
          </p:nvSpPr>
          <p:spPr bwMode="gray">
            <a:xfrm>
              <a:off x="54" y="538"/>
              <a:ext cx="5658" cy="655"/>
            </a:xfrm>
            <a:custGeom>
              <a:avLst/>
              <a:gdLst>
                <a:gd name="T0" fmla="*/ 1 w 5658"/>
                <a:gd name="T1" fmla="*/ 0 h 655"/>
                <a:gd name="T2" fmla="*/ 5657 w 5658"/>
                <a:gd name="T3" fmla="*/ 0 h 655"/>
                <a:gd name="T4" fmla="*/ 5658 w 5658"/>
                <a:gd name="T5" fmla="*/ 534 h 655"/>
                <a:gd name="T6" fmla="*/ 1553 w 5658"/>
                <a:gd name="T7" fmla="*/ 528 h 655"/>
                <a:gd name="T8" fmla="*/ 1317 w 5658"/>
                <a:gd name="T9" fmla="*/ 651 h 655"/>
                <a:gd name="T10" fmla="*/ 0 w 5658"/>
                <a:gd name="T11" fmla="*/ 655 h 655"/>
                <a:gd name="T12" fmla="*/ 1 w 5658"/>
                <a:gd name="T13" fmla="*/ 0 h 6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8" h="655">
                  <a:moveTo>
                    <a:pt x="1" y="0"/>
                  </a:moveTo>
                  <a:lnTo>
                    <a:pt x="5657" y="0"/>
                  </a:lnTo>
                  <a:lnTo>
                    <a:pt x="5658" y="534"/>
                  </a:lnTo>
                  <a:lnTo>
                    <a:pt x="1553" y="528"/>
                  </a:lnTo>
                  <a:lnTo>
                    <a:pt x="1317" y="651"/>
                  </a:lnTo>
                  <a:lnTo>
                    <a:pt x="0" y="65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3104" name="Freeform 32"/>
            <p:cNvSpPr>
              <a:spLocks/>
            </p:cNvSpPr>
            <p:nvPr userDrawn="1"/>
          </p:nvSpPr>
          <p:spPr bwMode="gray">
            <a:xfrm>
              <a:off x="54" y="1062"/>
              <a:ext cx="1496" cy="98"/>
            </a:xfrm>
            <a:custGeom>
              <a:avLst/>
              <a:gdLst>
                <a:gd name="T0" fmla="*/ 1440 w 1440"/>
                <a:gd name="T1" fmla="*/ 1 h 112"/>
                <a:gd name="T2" fmla="*/ 1261 w 1440"/>
                <a:gd name="T3" fmla="*/ 112 h 112"/>
                <a:gd name="T4" fmla="*/ 0 w 1440"/>
                <a:gd name="T5" fmla="*/ 110 h 112"/>
                <a:gd name="T6" fmla="*/ 0 w 1440"/>
                <a:gd name="T7" fmla="*/ 49 h 112"/>
                <a:gd name="T8" fmla="*/ 1069 w 1440"/>
                <a:gd name="T9" fmla="*/ 50 h 112"/>
                <a:gd name="T10" fmla="*/ 1142 w 1440"/>
                <a:gd name="T11" fmla="*/ 0 h 112"/>
                <a:gd name="T12" fmla="*/ 1440 w 1440"/>
                <a:gd name="T13" fmla="*/ 1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0" h="112">
                  <a:moveTo>
                    <a:pt x="1440" y="1"/>
                  </a:moveTo>
                  <a:lnTo>
                    <a:pt x="1261" y="112"/>
                  </a:lnTo>
                  <a:lnTo>
                    <a:pt x="0" y="110"/>
                  </a:lnTo>
                  <a:lnTo>
                    <a:pt x="0" y="49"/>
                  </a:lnTo>
                  <a:lnTo>
                    <a:pt x="1069" y="50"/>
                  </a:lnTo>
                  <a:lnTo>
                    <a:pt x="1142" y="0"/>
                  </a:lnTo>
                  <a:lnTo>
                    <a:pt x="1440" y="1"/>
                  </a:lnTo>
                  <a:close/>
                </a:path>
              </a:pathLst>
            </a:custGeom>
            <a:solidFill>
              <a:srgbClr val="FFFFFF">
                <a:alpha val="3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05" name="Rectangle 33"/>
          <p:cNvSpPr>
            <a:spLocks noChangeArrowheads="1"/>
          </p:cNvSpPr>
          <p:nvPr/>
        </p:nvSpPr>
        <p:spPr bwMode="gray">
          <a:xfrm>
            <a:off x="85725" y="609600"/>
            <a:ext cx="8982075" cy="18573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0" name="Rectangle 38" descr="1"/>
          <p:cNvSpPr>
            <a:spLocks noChangeArrowheads="1"/>
          </p:cNvSpPr>
          <p:nvPr/>
        </p:nvSpPr>
        <p:spPr bwMode="gray">
          <a:xfrm>
            <a:off x="4067175" y="4497388"/>
            <a:ext cx="741363" cy="74295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2" name="Rectangle 40" descr="7"/>
          <p:cNvSpPr>
            <a:spLocks noChangeArrowheads="1"/>
          </p:cNvSpPr>
          <p:nvPr/>
        </p:nvSpPr>
        <p:spPr bwMode="gray">
          <a:xfrm>
            <a:off x="3275013" y="5314950"/>
            <a:ext cx="742950" cy="742950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14" name="Rectangle 42"/>
          <p:cNvSpPr>
            <a:spLocks noChangeArrowheads="1"/>
          </p:cNvSpPr>
          <p:nvPr/>
        </p:nvSpPr>
        <p:spPr bwMode="gray">
          <a:xfrm>
            <a:off x="3282950" y="4510088"/>
            <a:ext cx="741363" cy="744537"/>
          </a:xfrm>
          <a:prstGeom prst="rect">
            <a:avLst/>
          </a:prstGeom>
          <a:solidFill>
            <a:srgbClr val="D7D7D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09" name="Rectangle 37" descr="6"/>
          <p:cNvSpPr>
            <a:spLocks noChangeArrowheads="1"/>
          </p:cNvSpPr>
          <p:nvPr/>
        </p:nvSpPr>
        <p:spPr bwMode="gray">
          <a:xfrm>
            <a:off x="1703388" y="5314950"/>
            <a:ext cx="742950" cy="742950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114800" y="6196013"/>
            <a:ext cx="4811713" cy="403225"/>
          </a:xfrm>
        </p:spPr>
        <p:txBody>
          <a:bodyPr/>
          <a:lstStyle>
            <a:lvl1pPr marL="0" indent="0" algn="r">
              <a:buFontTx/>
              <a:buNone/>
              <a:defRPr sz="1600" i="1">
                <a:solidFill>
                  <a:srgbClr val="FFFFFF"/>
                </a:solidFill>
                <a:latin typeface="Times New Roman" pitchFamily="18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231775" y="6445250"/>
            <a:ext cx="2205038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574925" y="6445250"/>
            <a:ext cx="2990850" cy="3175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00713" y="6445250"/>
            <a:ext cx="2205037" cy="317500"/>
          </a:xfrm>
        </p:spPr>
        <p:txBody>
          <a:bodyPr/>
          <a:lstStyle>
            <a:lvl1pPr>
              <a:defRPr/>
            </a:lvl1pPr>
          </a:lstStyle>
          <a:p>
            <a:fld id="{A2A34EED-D027-4921-9194-033631755BB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117" name="Text Box 45"/>
          <p:cNvSpPr txBox="1">
            <a:spLocks noChangeArrowheads="1"/>
          </p:cNvSpPr>
          <p:nvPr/>
        </p:nvSpPr>
        <p:spPr bwMode="gray">
          <a:xfrm>
            <a:off x="161925" y="842963"/>
            <a:ext cx="1303338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200">
                <a:solidFill>
                  <a:srgbClr val="FFFFFF"/>
                </a:solidFill>
                <a:latin typeface="Arial Black" pitchFamily="34" charset="0"/>
              </a:rPr>
              <a:t>L/O/G/O</a:t>
            </a:r>
          </a:p>
        </p:txBody>
      </p:sp>
      <p:sp>
        <p:nvSpPr>
          <p:cNvPr id="3121" name="Rectangle 49"/>
          <p:cNvSpPr>
            <a:spLocks noChangeArrowheads="1"/>
          </p:cNvSpPr>
          <p:nvPr/>
        </p:nvSpPr>
        <p:spPr bwMode="gray">
          <a:xfrm>
            <a:off x="1703388" y="4511675"/>
            <a:ext cx="742950" cy="7429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2" name="Rectangle 50"/>
          <p:cNvSpPr>
            <a:spLocks noChangeArrowheads="1"/>
          </p:cNvSpPr>
          <p:nvPr/>
        </p:nvSpPr>
        <p:spPr bwMode="gray">
          <a:xfrm>
            <a:off x="128588" y="4511675"/>
            <a:ext cx="741362" cy="7429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3124" name="Rectangle 52"/>
          <p:cNvSpPr>
            <a:spLocks noChangeArrowheads="1"/>
          </p:cNvSpPr>
          <p:nvPr/>
        </p:nvSpPr>
        <p:spPr bwMode="gray">
          <a:xfrm>
            <a:off x="2492375" y="5314950"/>
            <a:ext cx="742950" cy="7429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3115" name="Picture 43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130175" y="2911475"/>
            <a:ext cx="1347788" cy="153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819400" y="2819400"/>
            <a:ext cx="6019800" cy="1470025"/>
          </a:xfrm>
        </p:spPr>
        <p:txBody>
          <a:bodyPr/>
          <a:lstStyle>
            <a:lvl1pPr algn="r">
              <a:defRPr sz="480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142" name="Rectangle 70" descr="2"/>
          <p:cNvSpPr>
            <a:spLocks noChangeArrowheads="1"/>
          </p:cNvSpPr>
          <p:nvPr/>
        </p:nvSpPr>
        <p:spPr bwMode="gray">
          <a:xfrm>
            <a:off x="1701800" y="3705225"/>
            <a:ext cx="744538" cy="742950"/>
          </a:xfrm>
          <a:prstGeom prst="rect">
            <a:avLst/>
          </a:prstGeom>
          <a:blipFill dpi="0" rotWithShape="1">
            <a:blip r:embed="rId8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8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3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6" grpId="0" animBg="1"/>
      <p:bldP spid="3128" grpId="0" animBg="1"/>
      <p:bldP spid="3099" grpId="0" animBg="1"/>
      <p:bldP spid="3100" grpId="0" animBg="1"/>
      <p:bldP spid="3105" grpId="0" animBg="1"/>
      <p:bldP spid="3109" grpId="0" animBg="1"/>
      <p:bldP spid="3121" grpId="0" animBg="1"/>
      <p:bldP spid="3074" grpId="0"/>
      <p:bldP spid="314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CDEAA4-96CE-45A8-9960-5F06356C18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63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38125"/>
            <a:ext cx="2057400" cy="59340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38125"/>
            <a:ext cx="6019800" cy="59340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24B76C-D574-4DF3-B495-C69AF595FD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542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1726EB5E-5CB2-418E-952D-CC35BA8698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461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F0EE2E4B-0E4B-4CD7-9EBA-38BD9FE60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58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Заголовок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иаграмма 2"/>
          <p:cNvSpPr>
            <a:spLocks noGrp="1"/>
          </p:cNvSpPr>
          <p:nvPr>
            <p:ph type="chart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D20F5602-8A86-42E3-8434-DA2E44A50FD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017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38125"/>
            <a:ext cx="6477000" cy="8683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438275"/>
            <a:ext cx="8229600" cy="4733925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3048000" y="6311900"/>
            <a:ext cx="1712913" cy="290513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830763" y="6323013"/>
            <a:ext cx="2311400" cy="290512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116763" y="6323013"/>
            <a:ext cx="1616075" cy="290512"/>
          </a:xfrm>
        </p:spPr>
        <p:txBody>
          <a:bodyPr/>
          <a:lstStyle>
            <a:lvl1pPr>
              <a:defRPr/>
            </a:lvl1pPr>
          </a:lstStyle>
          <a:p>
            <a:fld id="{C8C33607-CEBF-4179-88E5-3FAA413B5E1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B00C35-0658-44C5-8B13-7A80631DE2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465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77C74E-D5BC-40E4-9548-1AEDADAF72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46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38275"/>
            <a:ext cx="4038600" cy="4733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E9C54C-21CF-498B-A025-15B60CE550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8260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757F06-C624-4C25-804A-5093D3314E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500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ABF166-E7A7-482E-82EC-BF1B4DE0F92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569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AE542-5151-49F3-AE1F-BD0DD986E8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34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E7B17-2FB4-46E3-A19A-ECCC05557A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01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E94A2-016F-4401-908E-4312296F6DA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950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7"/>
          <p:cNvGrpSpPr>
            <a:grpSpLocks/>
          </p:cNvGrpSpPr>
          <p:nvPr/>
        </p:nvGrpSpPr>
        <p:grpSpPr bwMode="auto">
          <a:xfrm>
            <a:off x="6553200" y="6013450"/>
            <a:ext cx="2392363" cy="563563"/>
            <a:chOff x="1566" y="164"/>
            <a:chExt cx="1455" cy="425"/>
          </a:xfrm>
        </p:grpSpPr>
        <p:sp>
          <p:nvSpPr>
            <p:cNvPr id="1032" name="Freeform 8"/>
            <p:cNvSpPr>
              <a:spLocks/>
            </p:cNvSpPr>
            <p:nvPr/>
          </p:nvSpPr>
          <p:spPr bwMode="gray">
            <a:xfrm>
              <a:off x="1892" y="468"/>
              <a:ext cx="39" cy="121"/>
            </a:xfrm>
            <a:custGeom>
              <a:avLst/>
              <a:gdLst>
                <a:gd name="T0" fmla="*/ 37 w 39"/>
                <a:gd name="T1" fmla="*/ 36 h 121"/>
                <a:gd name="T2" fmla="*/ 35 w 39"/>
                <a:gd name="T3" fmla="*/ 36 h 121"/>
                <a:gd name="T4" fmla="*/ 30 w 39"/>
                <a:gd name="T5" fmla="*/ 36 h 121"/>
                <a:gd name="T6" fmla="*/ 22 w 39"/>
                <a:gd name="T7" fmla="*/ 34 h 121"/>
                <a:gd name="T8" fmla="*/ 15 w 39"/>
                <a:gd name="T9" fmla="*/ 30 h 121"/>
                <a:gd name="T10" fmla="*/ 7 w 39"/>
                <a:gd name="T11" fmla="*/ 23 h 121"/>
                <a:gd name="T12" fmla="*/ 3 w 39"/>
                <a:gd name="T13" fmla="*/ 13 h 121"/>
                <a:gd name="T14" fmla="*/ 0 w 39"/>
                <a:gd name="T15" fmla="*/ 0 h 121"/>
                <a:gd name="T16" fmla="*/ 3 w 39"/>
                <a:gd name="T17" fmla="*/ 0 h 121"/>
                <a:gd name="T18" fmla="*/ 7 w 39"/>
                <a:gd name="T19" fmla="*/ 1 h 121"/>
                <a:gd name="T20" fmla="*/ 15 w 39"/>
                <a:gd name="T21" fmla="*/ 3 h 121"/>
                <a:gd name="T22" fmla="*/ 23 w 39"/>
                <a:gd name="T23" fmla="*/ 5 h 121"/>
                <a:gd name="T24" fmla="*/ 30 w 39"/>
                <a:gd name="T25" fmla="*/ 11 h 121"/>
                <a:gd name="T26" fmla="*/ 37 w 39"/>
                <a:gd name="T27" fmla="*/ 20 h 121"/>
                <a:gd name="T28" fmla="*/ 39 w 39"/>
                <a:gd name="T29" fmla="*/ 34 h 121"/>
                <a:gd name="T30" fmla="*/ 39 w 39"/>
                <a:gd name="T31" fmla="*/ 121 h 121"/>
                <a:gd name="T32" fmla="*/ 37 w 39"/>
                <a:gd name="T33" fmla="*/ 121 h 121"/>
                <a:gd name="T34" fmla="*/ 37 w 39"/>
                <a:gd name="T35" fmla="*/ 36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9" h="121">
                  <a:moveTo>
                    <a:pt x="37" y="36"/>
                  </a:moveTo>
                  <a:lnTo>
                    <a:pt x="35" y="36"/>
                  </a:lnTo>
                  <a:lnTo>
                    <a:pt x="30" y="36"/>
                  </a:lnTo>
                  <a:lnTo>
                    <a:pt x="22" y="34"/>
                  </a:lnTo>
                  <a:lnTo>
                    <a:pt x="15" y="30"/>
                  </a:lnTo>
                  <a:lnTo>
                    <a:pt x="7" y="23"/>
                  </a:lnTo>
                  <a:lnTo>
                    <a:pt x="3" y="13"/>
                  </a:lnTo>
                  <a:lnTo>
                    <a:pt x="0" y="0"/>
                  </a:lnTo>
                  <a:lnTo>
                    <a:pt x="3" y="0"/>
                  </a:lnTo>
                  <a:lnTo>
                    <a:pt x="7" y="1"/>
                  </a:lnTo>
                  <a:lnTo>
                    <a:pt x="15" y="3"/>
                  </a:lnTo>
                  <a:lnTo>
                    <a:pt x="23" y="5"/>
                  </a:lnTo>
                  <a:lnTo>
                    <a:pt x="30" y="11"/>
                  </a:lnTo>
                  <a:lnTo>
                    <a:pt x="37" y="20"/>
                  </a:lnTo>
                  <a:lnTo>
                    <a:pt x="39" y="34"/>
                  </a:lnTo>
                  <a:lnTo>
                    <a:pt x="39" y="121"/>
                  </a:lnTo>
                  <a:lnTo>
                    <a:pt x="37" y="121"/>
                  </a:lnTo>
                  <a:lnTo>
                    <a:pt x="37" y="36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3" name="Freeform 9"/>
            <p:cNvSpPr>
              <a:spLocks/>
            </p:cNvSpPr>
            <p:nvPr/>
          </p:nvSpPr>
          <p:spPr bwMode="gray">
            <a:xfrm>
              <a:off x="2271" y="450"/>
              <a:ext cx="45" cy="139"/>
            </a:xfrm>
            <a:custGeom>
              <a:avLst/>
              <a:gdLst>
                <a:gd name="T0" fmla="*/ 3 w 45"/>
                <a:gd name="T1" fmla="*/ 42 h 139"/>
                <a:gd name="T2" fmla="*/ 6 w 45"/>
                <a:gd name="T3" fmla="*/ 42 h 139"/>
                <a:gd name="T4" fmla="*/ 12 w 45"/>
                <a:gd name="T5" fmla="*/ 42 h 139"/>
                <a:gd name="T6" fmla="*/ 20 w 45"/>
                <a:gd name="T7" fmla="*/ 39 h 139"/>
                <a:gd name="T8" fmla="*/ 29 w 45"/>
                <a:gd name="T9" fmla="*/ 35 h 139"/>
                <a:gd name="T10" fmla="*/ 37 w 45"/>
                <a:gd name="T11" fmla="*/ 27 h 139"/>
                <a:gd name="T12" fmla="*/ 43 w 45"/>
                <a:gd name="T13" fmla="*/ 17 h 139"/>
                <a:gd name="T14" fmla="*/ 45 w 45"/>
                <a:gd name="T15" fmla="*/ 2 h 139"/>
                <a:gd name="T16" fmla="*/ 43 w 45"/>
                <a:gd name="T17" fmla="*/ 0 h 139"/>
                <a:gd name="T18" fmla="*/ 37 w 45"/>
                <a:gd name="T19" fmla="*/ 2 h 139"/>
                <a:gd name="T20" fmla="*/ 29 w 45"/>
                <a:gd name="T21" fmla="*/ 3 h 139"/>
                <a:gd name="T22" fmla="*/ 19 w 45"/>
                <a:gd name="T23" fmla="*/ 7 h 139"/>
                <a:gd name="T24" fmla="*/ 11 w 45"/>
                <a:gd name="T25" fmla="*/ 14 h 139"/>
                <a:gd name="T26" fmla="*/ 4 w 45"/>
                <a:gd name="T27" fmla="*/ 23 h 139"/>
                <a:gd name="T28" fmla="*/ 0 w 45"/>
                <a:gd name="T29" fmla="*/ 39 h 139"/>
                <a:gd name="T30" fmla="*/ 0 w 45"/>
                <a:gd name="T31" fmla="*/ 139 h 139"/>
                <a:gd name="T32" fmla="*/ 3 w 45"/>
                <a:gd name="T33" fmla="*/ 139 h 139"/>
                <a:gd name="T34" fmla="*/ 3 w 45"/>
                <a:gd name="T35" fmla="*/ 42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5" h="139">
                  <a:moveTo>
                    <a:pt x="3" y="42"/>
                  </a:moveTo>
                  <a:lnTo>
                    <a:pt x="6" y="42"/>
                  </a:lnTo>
                  <a:lnTo>
                    <a:pt x="12" y="42"/>
                  </a:lnTo>
                  <a:lnTo>
                    <a:pt x="20" y="39"/>
                  </a:lnTo>
                  <a:lnTo>
                    <a:pt x="29" y="35"/>
                  </a:lnTo>
                  <a:lnTo>
                    <a:pt x="37" y="27"/>
                  </a:lnTo>
                  <a:lnTo>
                    <a:pt x="43" y="17"/>
                  </a:lnTo>
                  <a:lnTo>
                    <a:pt x="45" y="2"/>
                  </a:lnTo>
                  <a:lnTo>
                    <a:pt x="43" y="0"/>
                  </a:lnTo>
                  <a:lnTo>
                    <a:pt x="37" y="2"/>
                  </a:lnTo>
                  <a:lnTo>
                    <a:pt x="29" y="3"/>
                  </a:lnTo>
                  <a:lnTo>
                    <a:pt x="19" y="7"/>
                  </a:lnTo>
                  <a:lnTo>
                    <a:pt x="11" y="14"/>
                  </a:lnTo>
                  <a:lnTo>
                    <a:pt x="4" y="23"/>
                  </a:lnTo>
                  <a:lnTo>
                    <a:pt x="0" y="39"/>
                  </a:lnTo>
                  <a:lnTo>
                    <a:pt x="0" y="139"/>
                  </a:lnTo>
                  <a:lnTo>
                    <a:pt x="3" y="139"/>
                  </a:lnTo>
                  <a:lnTo>
                    <a:pt x="3" y="4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4" name="Freeform 10"/>
            <p:cNvSpPr>
              <a:spLocks/>
            </p:cNvSpPr>
            <p:nvPr/>
          </p:nvSpPr>
          <p:spPr bwMode="gray">
            <a:xfrm>
              <a:off x="1765" y="378"/>
              <a:ext cx="146" cy="211"/>
            </a:xfrm>
            <a:custGeom>
              <a:avLst/>
              <a:gdLst>
                <a:gd name="T0" fmla="*/ 68 w 146"/>
                <a:gd name="T1" fmla="*/ 67 h 211"/>
                <a:gd name="T2" fmla="*/ 67 w 146"/>
                <a:gd name="T3" fmla="*/ 67 h 211"/>
                <a:gd name="T4" fmla="*/ 60 w 146"/>
                <a:gd name="T5" fmla="*/ 66 h 211"/>
                <a:gd name="T6" fmla="*/ 50 w 146"/>
                <a:gd name="T7" fmla="*/ 64 h 211"/>
                <a:gd name="T8" fmla="*/ 41 w 146"/>
                <a:gd name="T9" fmla="*/ 62 h 211"/>
                <a:gd name="T10" fmla="*/ 29 w 146"/>
                <a:gd name="T11" fmla="*/ 55 h 211"/>
                <a:gd name="T12" fmla="*/ 18 w 146"/>
                <a:gd name="T13" fmla="*/ 47 h 211"/>
                <a:gd name="T14" fmla="*/ 10 w 146"/>
                <a:gd name="T15" fmla="*/ 35 h 211"/>
                <a:gd name="T16" fmla="*/ 3 w 146"/>
                <a:gd name="T17" fmla="*/ 20 h 211"/>
                <a:gd name="T18" fmla="*/ 0 w 146"/>
                <a:gd name="T19" fmla="*/ 0 h 211"/>
                <a:gd name="T20" fmla="*/ 3 w 146"/>
                <a:gd name="T21" fmla="*/ 0 h 211"/>
                <a:gd name="T22" fmla="*/ 10 w 146"/>
                <a:gd name="T23" fmla="*/ 0 h 211"/>
                <a:gd name="T24" fmla="*/ 19 w 146"/>
                <a:gd name="T25" fmla="*/ 0 h 211"/>
                <a:gd name="T26" fmla="*/ 30 w 146"/>
                <a:gd name="T27" fmla="*/ 2 h 211"/>
                <a:gd name="T28" fmla="*/ 41 w 146"/>
                <a:gd name="T29" fmla="*/ 6 h 211"/>
                <a:gd name="T30" fmla="*/ 53 w 146"/>
                <a:gd name="T31" fmla="*/ 14 h 211"/>
                <a:gd name="T32" fmla="*/ 62 w 146"/>
                <a:gd name="T33" fmla="*/ 25 h 211"/>
                <a:gd name="T34" fmla="*/ 69 w 146"/>
                <a:gd name="T35" fmla="*/ 41 h 211"/>
                <a:gd name="T36" fmla="*/ 73 w 146"/>
                <a:gd name="T37" fmla="*/ 62 h 211"/>
                <a:gd name="T38" fmla="*/ 73 w 146"/>
                <a:gd name="T39" fmla="*/ 60 h 211"/>
                <a:gd name="T40" fmla="*/ 73 w 146"/>
                <a:gd name="T41" fmla="*/ 55 h 211"/>
                <a:gd name="T42" fmla="*/ 75 w 146"/>
                <a:gd name="T43" fmla="*/ 45 h 211"/>
                <a:gd name="T44" fmla="*/ 79 w 146"/>
                <a:gd name="T45" fmla="*/ 36 h 211"/>
                <a:gd name="T46" fmla="*/ 84 w 146"/>
                <a:gd name="T47" fmla="*/ 25 h 211"/>
                <a:gd name="T48" fmla="*/ 92 w 146"/>
                <a:gd name="T49" fmla="*/ 16 h 211"/>
                <a:gd name="T50" fmla="*/ 106 w 146"/>
                <a:gd name="T51" fmla="*/ 8 h 211"/>
                <a:gd name="T52" fmla="*/ 123 w 146"/>
                <a:gd name="T53" fmla="*/ 2 h 211"/>
                <a:gd name="T54" fmla="*/ 146 w 146"/>
                <a:gd name="T55" fmla="*/ 0 h 211"/>
                <a:gd name="T56" fmla="*/ 145 w 146"/>
                <a:gd name="T57" fmla="*/ 2 h 211"/>
                <a:gd name="T58" fmla="*/ 145 w 146"/>
                <a:gd name="T59" fmla="*/ 8 h 211"/>
                <a:gd name="T60" fmla="*/ 143 w 146"/>
                <a:gd name="T61" fmla="*/ 17 h 211"/>
                <a:gd name="T62" fmla="*/ 139 w 146"/>
                <a:gd name="T63" fmla="*/ 28 h 211"/>
                <a:gd name="T64" fmla="*/ 134 w 146"/>
                <a:gd name="T65" fmla="*/ 39 h 211"/>
                <a:gd name="T66" fmla="*/ 126 w 146"/>
                <a:gd name="T67" fmla="*/ 49 h 211"/>
                <a:gd name="T68" fmla="*/ 114 w 146"/>
                <a:gd name="T69" fmla="*/ 59 h 211"/>
                <a:gd name="T70" fmla="*/ 98 w 146"/>
                <a:gd name="T71" fmla="*/ 64 h 211"/>
                <a:gd name="T72" fmla="*/ 79 w 146"/>
                <a:gd name="T73" fmla="*/ 67 h 211"/>
                <a:gd name="T74" fmla="*/ 79 w 146"/>
                <a:gd name="T75" fmla="*/ 211 h 211"/>
                <a:gd name="T76" fmla="*/ 68 w 146"/>
                <a:gd name="T77" fmla="*/ 211 h 211"/>
                <a:gd name="T78" fmla="*/ 68 w 146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6" h="211">
                  <a:moveTo>
                    <a:pt x="68" y="67"/>
                  </a:moveTo>
                  <a:lnTo>
                    <a:pt x="67" y="67"/>
                  </a:lnTo>
                  <a:lnTo>
                    <a:pt x="60" y="66"/>
                  </a:lnTo>
                  <a:lnTo>
                    <a:pt x="50" y="64"/>
                  </a:lnTo>
                  <a:lnTo>
                    <a:pt x="41" y="62"/>
                  </a:lnTo>
                  <a:lnTo>
                    <a:pt x="29" y="55"/>
                  </a:lnTo>
                  <a:lnTo>
                    <a:pt x="18" y="47"/>
                  </a:lnTo>
                  <a:lnTo>
                    <a:pt x="10" y="35"/>
                  </a:lnTo>
                  <a:lnTo>
                    <a:pt x="3" y="20"/>
                  </a:lnTo>
                  <a:lnTo>
                    <a:pt x="0" y="0"/>
                  </a:lnTo>
                  <a:lnTo>
                    <a:pt x="3" y="0"/>
                  </a:lnTo>
                  <a:lnTo>
                    <a:pt x="10" y="0"/>
                  </a:lnTo>
                  <a:lnTo>
                    <a:pt x="19" y="0"/>
                  </a:lnTo>
                  <a:lnTo>
                    <a:pt x="30" y="2"/>
                  </a:lnTo>
                  <a:lnTo>
                    <a:pt x="41" y="6"/>
                  </a:lnTo>
                  <a:lnTo>
                    <a:pt x="53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5" y="45"/>
                  </a:lnTo>
                  <a:lnTo>
                    <a:pt x="79" y="36"/>
                  </a:lnTo>
                  <a:lnTo>
                    <a:pt x="84" y="25"/>
                  </a:lnTo>
                  <a:lnTo>
                    <a:pt x="92" y="16"/>
                  </a:lnTo>
                  <a:lnTo>
                    <a:pt x="106" y="8"/>
                  </a:lnTo>
                  <a:lnTo>
                    <a:pt x="123" y="2"/>
                  </a:lnTo>
                  <a:lnTo>
                    <a:pt x="146" y="0"/>
                  </a:lnTo>
                  <a:lnTo>
                    <a:pt x="145" y="2"/>
                  </a:lnTo>
                  <a:lnTo>
                    <a:pt x="145" y="8"/>
                  </a:lnTo>
                  <a:lnTo>
                    <a:pt x="143" y="17"/>
                  </a:lnTo>
                  <a:lnTo>
                    <a:pt x="139" y="28"/>
                  </a:lnTo>
                  <a:lnTo>
                    <a:pt x="134" y="39"/>
                  </a:lnTo>
                  <a:lnTo>
                    <a:pt x="126" y="49"/>
                  </a:lnTo>
                  <a:lnTo>
                    <a:pt x="114" y="59"/>
                  </a:lnTo>
                  <a:lnTo>
                    <a:pt x="98" y="64"/>
                  </a:lnTo>
                  <a:lnTo>
                    <a:pt x="79" y="67"/>
                  </a:lnTo>
                  <a:lnTo>
                    <a:pt x="79" y="211"/>
                  </a:lnTo>
                  <a:lnTo>
                    <a:pt x="68" y="211"/>
                  </a:lnTo>
                  <a:lnTo>
                    <a:pt x="68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5" name="Freeform 11"/>
            <p:cNvSpPr>
              <a:spLocks/>
            </p:cNvSpPr>
            <p:nvPr/>
          </p:nvSpPr>
          <p:spPr bwMode="gray">
            <a:xfrm>
              <a:off x="2792" y="378"/>
              <a:ext cx="144" cy="211"/>
            </a:xfrm>
            <a:custGeom>
              <a:avLst/>
              <a:gdLst>
                <a:gd name="T0" fmla="*/ 67 w 144"/>
                <a:gd name="T1" fmla="*/ 67 h 211"/>
                <a:gd name="T2" fmla="*/ 66 w 144"/>
                <a:gd name="T3" fmla="*/ 67 h 211"/>
                <a:gd name="T4" fmla="*/ 59 w 144"/>
                <a:gd name="T5" fmla="*/ 66 h 211"/>
                <a:gd name="T6" fmla="*/ 50 w 144"/>
                <a:gd name="T7" fmla="*/ 64 h 211"/>
                <a:gd name="T8" fmla="*/ 39 w 144"/>
                <a:gd name="T9" fmla="*/ 62 h 211"/>
                <a:gd name="T10" fmla="*/ 28 w 144"/>
                <a:gd name="T11" fmla="*/ 55 h 211"/>
                <a:gd name="T12" fmla="*/ 17 w 144"/>
                <a:gd name="T13" fmla="*/ 47 h 211"/>
                <a:gd name="T14" fmla="*/ 9 w 144"/>
                <a:gd name="T15" fmla="*/ 35 h 211"/>
                <a:gd name="T16" fmla="*/ 2 w 144"/>
                <a:gd name="T17" fmla="*/ 20 h 211"/>
                <a:gd name="T18" fmla="*/ 0 w 144"/>
                <a:gd name="T19" fmla="*/ 0 h 211"/>
                <a:gd name="T20" fmla="*/ 2 w 144"/>
                <a:gd name="T21" fmla="*/ 0 h 211"/>
                <a:gd name="T22" fmla="*/ 9 w 144"/>
                <a:gd name="T23" fmla="*/ 0 h 211"/>
                <a:gd name="T24" fmla="*/ 17 w 144"/>
                <a:gd name="T25" fmla="*/ 0 h 211"/>
                <a:gd name="T26" fmla="*/ 28 w 144"/>
                <a:gd name="T27" fmla="*/ 2 h 211"/>
                <a:gd name="T28" fmla="*/ 40 w 144"/>
                <a:gd name="T29" fmla="*/ 6 h 211"/>
                <a:gd name="T30" fmla="*/ 51 w 144"/>
                <a:gd name="T31" fmla="*/ 14 h 211"/>
                <a:gd name="T32" fmla="*/ 62 w 144"/>
                <a:gd name="T33" fmla="*/ 25 h 211"/>
                <a:gd name="T34" fmla="*/ 69 w 144"/>
                <a:gd name="T35" fmla="*/ 41 h 211"/>
                <a:gd name="T36" fmla="*/ 73 w 144"/>
                <a:gd name="T37" fmla="*/ 62 h 211"/>
                <a:gd name="T38" fmla="*/ 73 w 144"/>
                <a:gd name="T39" fmla="*/ 60 h 211"/>
                <a:gd name="T40" fmla="*/ 73 w 144"/>
                <a:gd name="T41" fmla="*/ 55 h 211"/>
                <a:gd name="T42" fmla="*/ 74 w 144"/>
                <a:gd name="T43" fmla="*/ 45 h 211"/>
                <a:gd name="T44" fmla="*/ 77 w 144"/>
                <a:gd name="T45" fmla="*/ 36 h 211"/>
                <a:gd name="T46" fmla="*/ 82 w 144"/>
                <a:gd name="T47" fmla="*/ 25 h 211"/>
                <a:gd name="T48" fmla="*/ 91 w 144"/>
                <a:gd name="T49" fmla="*/ 16 h 211"/>
                <a:gd name="T50" fmla="*/ 105 w 144"/>
                <a:gd name="T51" fmla="*/ 8 h 211"/>
                <a:gd name="T52" fmla="*/ 121 w 144"/>
                <a:gd name="T53" fmla="*/ 2 h 211"/>
                <a:gd name="T54" fmla="*/ 144 w 144"/>
                <a:gd name="T55" fmla="*/ 0 h 211"/>
                <a:gd name="T56" fmla="*/ 144 w 144"/>
                <a:gd name="T57" fmla="*/ 2 h 211"/>
                <a:gd name="T58" fmla="*/ 144 w 144"/>
                <a:gd name="T59" fmla="*/ 8 h 211"/>
                <a:gd name="T60" fmla="*/ 141 w 144"/>
                <a:gd name="T61" fmla="*/ 17 h 211"/>
                <a:gd name="T62" fmla="*/ 139 w 144"/>
                <a:gd name="T63" fmla="*/ 28 h 211"/>
                <a:gd name="T64" fmla="*/ 133 w 144"/>
                <a:gd name="T65" fmla="*/ 39 h 211"/>
                <a:gd name="T66" fmla="*/ 125 w 144"/>
                <a:gd name="T67" fmla="*/ 49 h 211"/>
                <a:gd name="T68" fmla="*/ 113 w 144"/>
                <a:gd name="T69" fmla="*/ 59 h 211"/>
                <a:gd name="T70" fmla="*/ 97 w 144"/>
                <a:gd name="T71" fmla="*/ 64 h 211"/>
                <a:gd name="T72" fmla="*/ 77 w 144"/>
                <a:gd name="T73" fmla="*/ 67 h 211"/>
                <a:gd name="T74" fmla="*/ 77 w 144"/>
                <a:gd name="T75" fmla="*/ 211 h 211"/>
                <a:gd name="T76" fmla="*/ 67 w 144"/>
                <a:gd name="T77" fmla="*/ 211 h 211"/>
                <a:gd name="T78" fmla="*/ 67 w 144"/>
                <a:gd name="T79" fmla="*/ 67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44" h="211">
                  <a:moveTo>
                    <a:pt x="67" y="67"/>
                  </a:moveTo>
                  <a:lnTo>
                    <a:pt x="66" y="67"/>
                  </a:lnTo>
                  <a:lnTo>
                    <a:pt x="59" y="66"/>
                  </a:lnTo>
                  <a:lnTo>
                    <a:pt x="50" y="64"/>
                  </a:lnTo>
                  <a:lnTo>
                    <a:pt x="39" y="62"/>
                  </a:lnTo>
                  <a:lnTo>
                    <a:pt x="28" y="55"/>
                  </a:lnTo>
                  <a:lnTo>
                    <a:pt x="17" y="47"/>
                  </a:lnTo>
                  <a:lnTo>
                    <a:pt x="9" y="35"/>
                  </a:ln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9" y="0"/>
                  </a:lnTo>
                  <a:lnTo>
                    <a:pt x="17" y="0"/>
                  </a:lnTo>
                  <a:lnTo>
                    <a:pt x="28" y="2"/>
                  </a:lnTo>
                  <a:lnTo>
                    <a:pt x="40" y="6"/>
                  </a:lnTo>
                  <a:lnTo>
                    <a:pt x="51" y="14"/>
                  </a:lnTo>
                  <a:lnTo>
                    <a:pt x="62" y="25"/>
                  </a:lnTo>
                  <a:lnTo>
                    <a:pt x="69" y="41"/>
                  </a:lnTo>
                  <a:lnTo>
                    <a:pt x="73" y="62"/>
                  </a:lnTo>
                  <a:lnTo>
                    <a:pt x="73" y="60"/>
                  </a:lnTo>
                  <a:lnTo>
                    <a:pt x="73" y="55"/>
                  </a:lnTo>
                  <a:lnTo>
                    <a:pt x="74" y="45"/>
                  </a:lnTo>
                  <a:lnTo>
                    <a:pt x="77" y="36"/>
                  </a:lnTo>
                  <a:lnTo>
                    <a:pt x="82" y="25"/>
                  </a:lnTo>
                  <a:lnTo>
                    <a:pt x="91" y="16"/>
                  </a:lnTo>
                  <a:lnTo>
                    <a:pt x="105" y="8"/>
                  </a:lnTo>
                  <a:lnTo>
                    <a:pt x="121" y="2"/>
                  </a:lnTo>
                  <a:lnTo>
                    <a:pt x="144" y="0"/>
                  </a:lnTo>
                  <a:lnTo>
                    <a:pt x="144" y="2"/>
                  </a:lnTo>
                  <a:lnTo>
                    <a:pt x="144" y="8"/>
                  </a:lnTo>
                  <a:lnTo>
                    <a:pt x="141" y="17"/>
                  </a:lnTo>
                  <a:lnTo>
                    <a:pt x="139" y="28"/>
                  </a:lnTo>
                  <a:lnTo>
                    <a:pt x="133" y="39"/>
                  </a:lnTo>
                  <a:lnTo>
                    <a:pt x="125" y="49"/>
                  </a:lnTo>
                  <a:lnTo>
                    <a:pt x="113" y="59"/>
                  </a:lnTo>
                  <a:lnTo>
                    <a:pt x="97" y="64"/>
                  </a:lnTo>
                  <a:lnTo>
                    <a:pt x="77" y="67"/>
                  </a:lnTo>
                  <a:lnTo>
                    <a:pt x="77" y="211"/>
                  </a:lnTo>
                  <a:lnTo>
                    <a:pt x="67" y="211"/>
                  </a:lnTo>
                  <a:lnTo>
                    <a:pt x="67" y="6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6" name="Freeform 12"/>
            <p:cNvSpPr>
              <a:spLocks/>
            </p:cNvSpPr>
            <p:nvPr/>
          </p:nvSpPr>
          <p:spPr bwMode="gray">
            <a:xfrm>
              <a:off x="2631" y="457"/>
              <a:ext cx="89" cy="132"/>
            </a:xfrm>
            <a:custGeom>
              <a:avLst/>
              <a:gdLst>
                <a:gd name="T0" fmla="*/ 42 w 89"/>
                <a:gd name="T1" fmla="*/ 43 h 132"/>
                <a:gd name="T2" fmla="*/ 39 w 89"/>
                <a:gd name="T3" fmla="*/ 42 h 132"/>
                <a:gd name="T4" fmla="*/ 33 w 89"/>
                <a:gd name="T5" fmla="*/ 42 h 132"/>
                <a:gd name="T6" fmla="*/ 25 w 89"/>
                <a:gd name="T7" fmla="*/ 39 h 132"/>
                <a:gd name="T8" fmla="*/ 16 w 89"/>
                <a:gd name="T9" fmla="*/ 35 h 132"/>
                <a:gd name="T10" fmla="*/ 8 w 89"/>
                <a:gd name="T11" fmla="*/ 27 h 132"/>
                <a:gd name="T12" fmla="*/ 2 w 89"/>
                <a:gd name="T13" fmla="*/ 16 h 132"/>
                <a:gd name="T14" fmla="*/ 0 w 89"/>
                <a:gd name="T15" fmla="*/ 0 h 132"/>
                <a:gd name="T16" fmla="*/ 2 w 89"/>
                <a:gd name="T17" fmla="*/ 0 h 132"/>
                <a:gd name="T18" fmla="*/ 6 w 89"/>
                <a:gd name="T19" fmla="*/ 0 h 132"/>
                <a:gd name="T20" fmla="*/ 12 w 89"/>
                <a:gd name="T21" fmla="*/ 1 h 132"/>
                <a:gd name="T22" fmla="*/ 21 w 89"/>
                <a:gd name="T23" fmla="*/ 3 h 132"/>
                <a:gd name="T24" fmla="*/ 29 w 89"/>
                <a:gd name="T25" fmla="*/ 8 h 132"/>
                <a:gd name="T26" fmla="*/ 37 w 89"/>
                <a:gd name="T27" fmla="*/ 15 h 132"/>
                <a:gd name="T28" fmla="*/ 42 w 89"/>
                <a:gd name="T29" fmla="*/ 26 h 132"/>
                <a:gd name="T30" fmla="*/ 45 w 89"/>
                <a:gd name="T31" fmla="*/ 39 h 132"/>
                <a:gd name="T32" fmla="*/ 45 w 89"/>
                <a:gd name="T33" fmla="*/ 38 h 132"/>
                <a:gd name="T34" fmla="*/ 45 w 89"/>
                <a:gd name="T35" fmla="*/ 34 h 132"/>
                <a:gd name="T36" fmla="*/ 46 w 89"/>
                <a:gd name="T37" fmla="*/ 27 h 132"/>
                <a:gd name="T38" fmla="*/ 49 w 89"/>
                <a:gd name="T39" fmla="*/ 20 h 132"/>
                <a:gd name="T40" fmla="*/ 54 w 89"/>
                <a:gd name="T41" fmla="*/ 14 h 132"/>
                <a:gd name="T42" fmla="*/ 62 w 89"/>
                <a:gd name="T43" fmla="*/ 7 h 132"/>
                <a:gd name="T44" fmla="*/ 73 w 89"/>
                <a:gd name="T45" fmla="*/ 3 h 132"/>
                <a:gd name="T46" fmla="*/ 89 w 89"/>
                <a:gd name="T47" fmla="*/ 0 h 132"/>
                <a:gd name="T48" fmla="*/ 89 w 89"/>
                <a:gd name="T49" fmla="*/ 3 h 132"/>
                <a:gd name="T50" fmla="*/ 88 w 89"/>
                <a:gd name="T51" fmla="*/ 10 h 132"/>
                <a:gd name="T52" fmla="*/ 87 w 89"/>
                <a:gd name="T53" fmla="*/ 18 h 132"/>
                <a:gd name="T54" fmla="*/ 81 w 89"/>
                <a:gd name="T55" fmla="*/ 26 h 132"/>
                <a:gd name="T56" fmla="*/ 74 w 89"/>
                <a:gd name="T57" fmla="*/ 34 h 132"/>
                <a:gd name="T58" fmla="*/ 64 w 89"/>
                <a:gd name="T59" fmla="*/ 41 h 132"/>
                <a:gd name="T60" fmla="*/ 47 w 89"/>
                <a:gd name="T61" fmla="*/ 43 h 132"/>
                <a:gd name="T62" fmla="*/ 47 w 89"/>
                <a:gd name="T63" fmla="*/ 132 h 132"/>
                <a:gd name="T64" fmla="*/ 42 w 89"/>
                <a:gd name="T65" fmla="*/ 132 h 132"/>
                <a:gd name="T66" fmla="*/ 42 w 89"/>
                <a:gd name="T67" fmla="*/ 43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89" h="132">
                  <a:moveTo>
                    <a:pt x="42" y="43"/>
                  </a:moveTo>
                  <a:lnTo>
                    <a:pt x="39" y="42"/>
                  </a:lnTo>
                  <a:lnTo>
                    <a:pt x="33" y="42"/>
                  </a:lnTo>
                  <a:lnTo>
                    <a:pt x="25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2" y="16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0"/>
                  </a:lnTo>
                  <a:lnTo>
                    <a:pt x="12" y="1"/>
                  </a:lnTo>
                  <a:lnTo>
                    <a:pt x="21" y="3"/>
                  </a:lnTo>
                  <a:lnTo>
                    <a:pt x="29" y="8"/>
                  </a:lnTo>
                  <a:lnTo>
                    <a:pt x="37" y="15"/>
                  </a:lnTo>
                  <a:lnTo>
                    <a:pt x="42" y="26"/>
                  </a:lnTo>
                  <a:lnTo>
                    <a:pt x="45" y="39"/>
                  </a:lnTo>
                  <a:lnTo>
                    <a:pt x="45" y="38"/>
                  </a:lnTo>
                  <a:lnTo>
                    <a:pt x="45" y="34"/>
                  </a:lnTo>
                  <a:lnTo>
                    <a:pt x="46" y="27"/>
                  </a:lnTo>
                  <a:lnTo>
                    <a:pt x="49" y="20"/>
                  </a:lnTo>
                  <a:lnTo>
                    <a:pt x="54" y="14"/>
                  </a:lnTo>
                  <a:lnTo>
                    <a:pt x="62" y="7"/>
                  </a:lnTo>
                  <a:lnTo>
                    <a:pt x="73" y="3"/>
                  </a:lnTo>
                  <a:lnTo>
                    <a:pt x="89" y="0"/>
                  </a:lnTo>
                  <a:lnTo>
                    <a:pt x="89" y="3"/>
                  </a:lnTo>
                  <a:lnTo>
                    <a:pt x="88" y="10"/>
                  </a:lnTo>
                  <a:lnTo>
                    <a:pt x="87" y="18"/>
                  </a:lnTo>
                  <a:lnTo>
                    <a:pt x="81" y="26"/>
                  </a:lnTo>
                  <a:lnTo>
                    <a:pt x="74" y="34"/>
                  </a:lnTo>
                  <a:lnTo>
                    <a:pt x="64" y="41"/>
                  </a:lnTo>
                  <a:lnTo>
                    <a:pt x="47" y="43"/>
                  </a:lnTo>
                  <a:lnTo>
                    <a:pt x="47" y="132"/>
                  </a:lnTo>
                  <a:lnTo>
                    <a:pt x="42" y="132"/>
                  </a:lnTo>
                  <a:lnTo>
                    <a:pt x="42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gray">
            <a:xfrm>
              <a:off x="2430" y="403"/>
              <a:ext cx="88" cy="186"/>
            </a:xfrm>
            <a:custGeom>
              <a:avLst/>
              <a:gdLst>
                <a:gd name="T0" fmla="*/ 43 w 88"/>
                <a:gd name="T1" fmla="*/ 43 h 186"/>
                <a:gd name="T2" fmla="*/ 41 w 88"/>
                <a:gd name="T3" fmla="*/ 43 h 186"/>
                <a:gd name="T4" fmla="*/ 35 w 88"/>
                <a:gd name="T5" fmla="*/ 43 h 186"/>
                <a:gd name="T6" fmla="*/ 27 w 88"/>
                <a:gd name="T7" fmla="*/ 41 h 186"/>
                <a:gd name="T8" fmla="*/ 18 w 88"/>
                <a:gd name="T9" fmla="*/ 35 h 186"/>
                <a:gd name="T10" fmla="*/ 8 w 88"/>
                <a:gd name="T11" fmla="*/ 28 h 186"/>
                <a:gd name="T12" fmla="*/ 3 w 88"/>
                <a:gd name="T13" fmla="*/ 16 h 186"/>
                <a:gd name="T14" fmla="*/ 0 w 88"/>
                <a:gd name="T15" fmla="*/ 0 h 186"/>
                <a:gd name="T16" fmla="*/ 3 w 88"/>
                <a:gd name="T17" fmla="*/ 0 h 186"/>
                <a:gd name="T18" fmla="*/ 8 w 88"/>
                <a:gd name="T19" fmla="*/ 0 h 186"/>
                <a:gd name="T20" fmla="*/ 17 w 88"/>
                <a:gd name="T21" fmla="*/ 1 h 186"/>
                <a:gd name="T22" fmla="*/ 26 w 88"/>
                <a:gd name="T23" fmla="*/ 6 h 186"/>
                <a:gd name="T24" fmla="*/ 35 w 88"/>
                <a:gd name="T25" fmla="*/ 12 h 186"/>
                <a:gd name="T26" fmla="*/ 42 w 88"/>
                <a:gd name="T27" fmla="*/ 24 h 186"/>
                <a:gd name="T28" fmla="*/ 48 w 88"/>
                <a:gd name="T29" fmla="*/ 41 h 186"/>
                <a:gd name="T30" fmla="*/ 48 w 88"/>
                <a:gd name="T31" fmla="*/ 90 h 186"/>
                <a:gd name="T32" fmla="*/ 48 w 88"/>
                <a:gd name="T33" fmla="*/ 88 h 186"/>
                <a:gd name="T34" fmla="*/ 48 w 88"/>
                <a:gd name="T35" fmla="*/ 82 h 186"/>
                <a:gd name="T36" fmla="*/ 50 w 88"/>
                <a:gd name="T37" fmla="*/ 74 h 186"/>
                <a:gd name="T38" fmla="*/ 54 w 88"/>
                <a:gd name="T39" fmla="*/ 66 h 186"/>
                <a:gd name="T40" fmla="*/ 61 w 88"/>
                <a:gd name="T41" fmla="*/ 58 h 186"/>
                <a:gd name="T42" fmla="*/ 72 w 88"/>
                <a:gd name="T43" fmla="*/ 53 h 186"/>
                <a:gd name="T44" fmla="*/ 87 w 88"/>
                <a:gd name="T45" fmla="*/ 50 h 186"/>
                <a:gd name="T46" fmla="*/ 88 w 88"/>
                <a:gd name="T47" fmla="*/ 51 h 186"/>
                <a:gd name="T48" fmla="*/ 88 w 88"/>
                <a:gd name="T49" fmla="*/ 57 h 186"/>
                <a:gd name="T50" fmla="*/ 87 w 88"/>
                <a:gd name="T51" fmla="*/ 64 h 186"/>
                <a:gd name="T52" fmla="*/ 84 w 88"/>
                <a:gd name="T53" fmla="*/ 72 h 186"/>
                <a:gd name="T54" fmla="*/ 80 w 88"/>
                <a:gd name="T55" fmla="*/ 80 h 186"/>
                <a:gd name="T56" fmla="*/ 73 w 88"/>
                <a:gd name="T57" fmla="*/ 86 h 186"/>
                <a:gd name="T58" fmla="*/ 62 w 88"/>
                <a:gd name="T59" fmla="*/ 92 h 186"/>
                <a:gd name="T60" fmla="*/ 48 w 88"/>
                <a:gd name="T61" fmla="*/ 93 h 186"/>
                <a:gd name="T62" fmla="*/ 48 w 88"/>
                <a:gd name="T63" fmla="*/ 186 h 186"/>
                <a:gd name="T64" fmla="*/ 43 w 88"/>
                <a:gd name="T65" fmla="*/ 186 h 186"/>
                <a:gd name="T66" fmla="*/ 43 w 88"/>
                <a:gd name="T67" fmla="*/ 143 h 186"/>
                <a:gd name="T68" fmla="*/ 42 w 88"/>
                <a:gd name="T69" fmla="*/ 143 h 186"/>
                <a:gd name="T70" fmla="*/ 37 w 88"/>
                <a:gd name="T71" fmla="*/ 142 h 186"/>
                <a:gd name="T72" fmla="*/ 29 w 88"/>
                <a:gd name="T73" fmla="*/ 140 h 186"/>
                <a:gd name="T74" fmla="*/ 22 w 88"/>
                <a:gd name="T75" fmla="*/ 136 h 186"/>
                <a:gd name="T76" fmla="*/ 14 w 88"/>
                <a:gd name="T77" fmla="*/ 130 h 186"/>
                <a:gd name="T78" fmla="*/ 8 w 88"/>
                <a:gd name="T79" fmla="*/ 120 h 186"/>
                <a:gd name="T80" fmla="*/ 7 w 88"/>
                <a:gd name="T81" fmla="*/ 105 h 186"/>
                <a:gd name="T82" fmla="*/ 8 w 88"/>
                <a:gd name="T83" fmla="*/ 105 h 186"/>
                <a:gd name="T84" fmla="*/ 12 w 88"/>
                <a:gd name="T85" fmla="*/ 107 h 186"/>
                <a:gd name="T86" fmla="*/ 19 w 88"/>
                <a:gd name="T87" fmla="*/ 108 h 186"/>
                <a:gd name="T88" fmla="*/ 26 w 88"/>
                <a:gd name="T89" fmla="*/ 111 h 186"/>
                <a:gd name="T90" fmla="*/ 34 w 88"/>
                <a:gd name="T91" fmla="*/ 117 h 186"/>
                <a:gd name="T92" fmla="*/ 39 w 88"/>
                <a:gd name="T93" fmla="*/ 127 h 186"/>
                <a:gd name="T94" fmla="*/ 43 w 88"/>
                <a:gd name="T95" fmla="*/ 140 h 186"/>
                <a:gd name="T96" fmla="*/ 43 w 88"/>
                <a:gd name="T97" fmla="*/ 4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8" h="186">
                  <a:moveTo>
                    <a:pt x="43" y="43"/>
                  </a:moveTo>
                  <a:lnTo>
                    <a:pt x="41" y="43"/>
                  </a:lnTo>
                  <a:lnTo>
                    <a:pt x="35" y="43"/>
                  </a:lnTo>
                  <a:lnTo>
                    <a:pt x="27" y="41"/>
                  </a:lnTo>
                  <a:lnTo>
                    <a:pt x="18" y="35"/>
                  </a:lnTo>
                  <a:lnTo>
                    <a:pt x="8" y="28"/>
                  </a:lnTo>
                  <a:lnTo>
                    <a:pt x="3" y="16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7" y="1"/>
                  </a:lnTo>
                  <a:lnTo>
                    <a:pt x="26" y="6"/>
                  </a:lnTo>
                  <a:lnTo>
                    <a:pt x="35" y="12"/>
                  </a:lnTo>
                  <a:lnTo>
                    <a:pt x="42" y="24"/>
                  </a:lnTo>
                  <a:lnTo>
                    <a:pt x="48" y="41"/>
                  </a:lnTo>
                  <a:lnTo>
                    <a:pt x="48" y="90"/>
                  </a:lnTo>
                  <a:lnTo>
                    <a:pt x="48" y="88"/>
                  </a:lnTo>
                  <a:lnTo>
                    <a:pt x="48" y="82"/>
                  </a:lnTo>
                  <a:lnTo>
                    <a:pt x="50" y="74"/>
                  </a:lnTo>
                  <a:lnTo>
                    <a:pt x="54" y="66"/>
                  </a:lnTo>
                  <a:lnTo>
                    <a:pt x="61" y="58"/>
                  </a:lnTo>
                  <a:lnTo>
                    <a:pt x="72" y="53"/>
                  </a:lnTo>
                  <a:lnTo>
                    <a:pt x="87" y="50"/>
                  </a:lnTo>
                  <a:lnTo>
                    <a:pt x="88" y="51"/>
                  </a:lnTo>
                  <a:lnTo>
                    <a:pt x="88" y="57"/>
                  </a:lnTo>
                  <a:lnTo>
                    <a:pt x="87" y="64"/>
                  </a:lnTo>
                  <a:lnTo>
                    <a:pt x="84" y="72"/>
                  </a:lnTo>
                  <a:lnTo>
                    <a:pt x="80" y="80"/>
                  </a:lnTo>
                  <a:lnTo>
                    <a:pt x="73" y="86"/>
                  </a:lnTo>
                  <a:lnTo>
                    <a:pt x="62" y="92"/>
                  </a:lnTo>
                  <a:lnTo>
                    <a:pt x="48" y="93"/>
                  </a:lnTo>
                  <a:lnTo>
                    <a:pt x="48" y="186"/>
                  </a:lnTo>
                  <a:lnTo>
                    <a:pt x="43" y="186"/>
                  </a:lnTo>
                  <a:lnTo>
                    <a:pt x="43" y="143"/>
                  </a:lnTo>
                  <a:lnTo>
                    <a:pt x="42" y="143"/>
                  </a:lnTo>
                  <a:lnTo>
                    <a:pt x="37" y="142"/>
                  </a:lnTo>
                  <a:lnTo>
                    <a:pt x="29" y="140"/>
                  </a:lnTo>
                  <a:lnTo>
                    <a:pt x="22" y="136"/>
                  </a:lnTo>
                  <a:lnTo>
                    <a:pt x="14" y="130"/>
                  </a:lnTo>
                  <a:lnTo>
                    <a:pt x="8" y="120"/>
                  </a:lnTo>
                  <a:lnTo>
                    <a:pt x="7" y="105"/>
                  </a:lnTo>
                  <a:lnTo>
                    <a:pt x="8" y="105"/>
                  </a:lnTo>
                  <a:lnTo>
                    <a:pt x="12" y="107"/>
                  </a:lnTo>
                  <a:lnTo>
                    <a:pt x="19" y="108"/>
                  </a:lnTo>
                  <a:lnTo>
                    <a:pt x="26" y="111"/>
                  </a:lnTo>
                  <a:lnTo>
                    <a:pt x="34" y="117"/>
                  </a:lnTo>
                  <a:lnTo>
                    <a:pt x="39" y="127"/>
                  </a:lnTo>
                  <a:lnTo>
                    <a:pt x="43" y="140"/>
                  </a:lnTo>
                  <a:lnTo>
                    <a:pt x="43" y="4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gray">
            <a:xfrm>
              <a:off x="1914" y="233"/>
              <a:ext cx="166" cy="356"/>
            </a:xfrm>
            <a:custGeom>
              <a:avLst/>
              <a:gdLst>
                <a:gd name="T0" fmla="*/ 85 w 166"/>
                <a:gd name="T1" fmla="*/ 84 h 356"/>
                <a:gd name="T2" fmla="*/ 101 w 166"/>
                <a:gd name="T3" fmla="*/ 81 h 356"/>
                <a:gd name="T4" fmla="*/ 124 w 166"/>
                <a:gd name="T5" fmla="*/ 73 h 356"/>
                <a:gd name="T6" fmla="*/ 148 w 166"/>
                <a:gd name="T7" fmla="*/ 56 h 356"/>
                <a:gd name="T8" fmla="*/ 163 w 166"/>
                <a:gd name="T9" fmla="*/ 23 h 356"/>
                <a:gd name="T10" fmla="*/ 163 w 166"/>
                <a:gd name="T11" fmla="*/ 0 h 356"/>
                <a:gd name="T12" fmla="*/ 148 w 166"/>
                <a:gd name="T13" fmla="*/ 0 h 356"/>
                <a:gd name="T14" fmla="*/ 125 w 166"/>
                <a:gd name="T15" fmla="*/ 6 h 356"/>
                <a:gd name="T16" fmla="*/ 101 w 166"/>
                <a:gd name="T17" fmla="*/ 22 h 356"/>
                <a:gd name="T18" fmla="*/ 82 w 166"/>
                <a:gd name="T19" fmla="*/ 54 h 356"/>
                <a:gd name="T20" fmla="*/ 77 w 166"/>
                <a:gd name="T21" fmla="*/ 173 h 356"/>
                <a:gd name="T22" fmla="*/ 77 w 166"/>
                <a:gd name="T23" fmla="*/ 165 h 356"/>
                <a:gd name="T24" fmla="*/ 71 w 166"/>
                <a:gd name="T25" fmla="*/ 146 h 356"/>
                <a:gd name="T26" fmla="*/ 60 w 166"/>
                <a:gd name="T27" fmla="*/ 123 h 356"/>
                <a:gd name="T28" fmla="*/ 38 w 166"/>
                <a:gd name="T29" fmla="*/ 104 h 356"/>
                <a:gd name="T30" fmla="*/ 0 w 166"/>
                <a:gd name="T31" fmla="*/ 96 h 356"/>
                <a:gd name="T32" fmla="*/ 0 w 166"/>
                <a:gd name="T33" fmla="*/ 103 h 356"/>
                <a:gd name="T34" fmla="*/ 0 w 166"/>
                <a:gd name="T35" fmla="*/ 120 h 356"/>
                <a:gd name="T36" fmla="*/ 8 w 166"/>
                <a:gd name="T37" fmla="*/ 143 h 356"/>
                <a:gd name="T38" fmla="*/ 24 w 166"/>
                <a:gd name="T39" fmla="*/ 163 h 356"/>
                <a:gd name="T40" fmla="*/ 55 w 166"/>
                <a:gd name="T41" fmla="*/ 177 h 356"/>
                <a:gd name="T42" fmla="*/ 77 w 166"/>
                <a:gd name="T43" fmla="*/ 356 h 356"/>
                <a:gd name="T44" fmla="*/ 82 w 166"/>
                <a:gd name="T45" fmla="*/ 274 h 356"/>
                <a:gd name="T46" fmla="*/ 91 w 166"/>
                <a:gd name="T47" fmla="*/ 273 h 356"/>
                <a:gd name="T48" fmla="*/ 112 w 166"/>
                <a:gd name="T49" fmla="*/ 267 h 356"/>
                <a:gd name="T50" fmla="*/ 135 w 166"/>
                <a:gd name="T51" fmla="*/ 252 h 356"/>
                <a:gd name="T52" fmla="*/ 151 w 166"/>
                <a:gd name="T53" fmla="*/ 224 h 356"/>
                <a:gd name="T54" fmla="*/ 152 w 166"/>
                <a:gd name="T55" fmla="*/ 203 h 356"/>
                <a:gd name="T56" fmla="*/ 137 w 166"/>
                <a:gd name="T57" fmla="*/ 204 h 356"/>
                <a:gd name="T58" fmla="*/ 117 w 166"/>
                <a:gd name="T59" fmla="*/ 211 h 356"/>
                <a:gd name="T60" fmla="*/ 97 w 166"/>
                <a:gd name="T61" fmla="*/ 231 h 356"/>
                <a:gd name="T62" fmla="*/ 82 w 166"/>
                <a:gd name="T63" fmla="*/ 267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6" h="356">
                  <a:moveTo>
                    <a:pt x="82" y="84"/>
                  </a:moveTo>
                  <a:lnTo>
                    <a:pt x="85" y="84"/>
                  </a:lnTo>
                  <a:lnTo>
                    <a:pt x="91" y="84"/>
                  </a:lnTo>
                  <a:lnTo>
                    <a:pt x="101" y="81"/>
                  </a:lnTo>
                  <a:lnTo>
                    <a:pt x="112" y="78"/>
                  </a:lnTo>
                  <a:lnTo>
                    <a:pt x="124" y="73"/>
                  </a:lnTo>
                  <a:lnTo>
                    <a:pt x="136" y="66"/>
                  </a:lnTo>
                  <a:lnTo>
                    <a:pt x="148" y="56"/>
                  </a:lnTo>
                  <a:lnTo>
                    <a:pt x="156" y="42"/>
                  </a:lnTo>
                  <a:lnTo>
                    <a:pt x="163" y="23"/>
                  </a:lnTo>
                  <a:lnTo>
                    <a:pt x="166" y="2"/>
                  </a:lnTo>
                  <a:lnTo>
                    <a:pt x="163" y="0"/>
                  </a:lnTo>
                  <a:lnTo>
                    <a:pt x="158" y="0"/>
                  </a:lnTo>
                  <a:lnTo>
                    <a:pt x="148" y="0"/>
                  </a:lnTo>
                  <a:lnTo>
                    <a:pt x="137" y="3"/>
                  </a:lnTo>
                  <a:lnTo>
                    <a:pt x="125" y="6"/>
                  </a:lnTo>
                  <a:lnTo>
                    <a:pt x="113" y="12"/>
                  </a:lnTo>
                  <a:lnTo>
                    <a:pt x="101" y="22"/>
                  </a:lnTo>
                  <a:lnTo>
                    <a:pt x="90" y="35"/>
                  </a:lnTo>
                  <a:lnTo>
                    <a:pt x="82" y="54"/>
                  </a:lnTo>
                  <a:lnTo>
                    <a:pt x="77" y="78"/>
                  </a:lnTo>
                  <a:lnTo>
                    <a:pt x="77" y="173"/>
                  </a:lnTo>
                  <a:lnTo>
                    <a:pt x="77" y="170"/>
                  </a:lnTo>
                  <a:lnTo>
                    <a:pt x="77" y="165"/>
                  </a:lnTo>
                  <a:lnTo>
                    <a:pt x="74" y="157"/>
                  </a:lnTo>
                  <a:lnTo>
                    <a:pt x="71" y="146"/>
                  </a:lnTo>
                  <a:lnTo>
                    <a:pt x="67" y="134"/>
                  </a:lnTo>
                  <a:lnTo>
                    <a:pt x="60" y="123"/>
                  </a:lnTo>
                  <a:lnTo>
                    <a:pt x="50" y="112"/>
                  </a:lnTo>
                  <a:lnTo>
                    <a:pt x="38" y="104"/>
                  </a:lnTo>
                  <a:lnTo>
                    <a:pt x="20" y="97"/>
                  </a:lnTo>
                  <a:lnTo>
                    <a:pt x="0" y="96"/>
                  </a:lnTo>
                  <a:lnTo>
                    <a:pt x="0" y="97"/>
                  </a:lnTo>
                  <a:lnTo>
                    <a:pt x="0" y="103"/>
                  </a:lnTo>
                  <a:lnTo>
                    <a:pt x="0" y="111"/>
                  </a:lnTo>
                  <a:lnTo>
                    <a:pt x="0" y="120"/>
                  </a:lnTo>
                  <a:lnTo>
                    <a:pt x="2" y="131"/>
                  </a:lnTo>
                  <a:lnTo>
                    <a:pt x="8" y="143"/>
                  </a:lnTo>
                  <a:lnTo>
                    <a:pt x="15" y="154"/>
                  </a:lnTo>
                  <a:lnTo>
                    <a:pt x="24" y="163"/>
                  </a:lnTo>
                  <a:lnTo>
                    <a:pt x="38" y="171"/>
                  </a:lnTo>
                  <a:lnTo>
                    <a:pt x="55" y="177"/>
                  </a:lnTo>
                  <a:lnTo>
                    <a:pt x="77" y="178"/>
                  </a:lnTo>
                  <a:lnTo>
                    <a:pt x="77" y="356"/>
                  </a:lnTo>
                  <a:lnTo>
                    <a:pt x="82" y="356"/>
                  </a:lnTo>
                  <a:lnTo>
                    <a:pt x="82" y="274"/>
                  </a:lnTo>
                  <a:lnTo>
                    <a:pt x="85" y="273"/>
                  </a:lnTo>
                  <a:lnTo>
                    <a:pt x="91" y="273"/>
                  </a:lnTo>
                  <a:lnTo>
                    <a:pt x="101" y="271"/>
                  </a:lnTo>
                  <a:lnTo>
                    <a:pt x="112" y="267"/>
                  </a:lnTo>
                  <a:lnTo>
                    <a:pt x="124" y="262"/>
                  </a:lnTo>
                  <a:lnTo>
                    <a:pt x="135" y="252"/>
                  </a:lnTo>
                  <a:lnTo>
                    <a:pt x="144" y="240"/>
                  </a:lnTo>
                  <a:lnTo>
                    <a:pt x="151" y="224"/>
                  </a:lnTo>
                  <a:lnTo>
                    <a:pt x="154" y="203"/>
                  </a:lnTo>
                  <a:lnTo>
                    <a:pt x="152" y="203"/>
                  </a:lnTo>
                  <a:lnTo>
                    <a:pt x="145" y="203"/>
                  </a:lnTo>
                  <a:lnTo>
                    <a:pt x="137" y="204"/>
                  </a:lnTo>
                  <a:lnTo>
                    <a:pt x="128" y="207"/>
                  </a:lnTo>
                  <a:lnTo>
                    <a:pt x="117" y="211"/>
                  </a:lnTo>
                  <a:lnTo>
                    <a:pt x="106" y="219"/>
                  </a:lnTo>
                  <a:lnTo>
                    <a:pt x="97" y="231"/>
                  </a:lnTo>
                  <a:lnTo>
                    <a:pt x="89" y="247"/>
                  </a:lnTo>
                  <a:lnTo>
                    <a:pt x="82" y="267"/>
                  </a:lnTo>
                  <a:lnTo>
                    <a:pt x="82" y="84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gray">
            <a:xfrm>
              <a:off x="2514" y="379"/>
              <a:ext cx="92" cy="210"/>
            </a:xfrm>
            <a:custGeom>
              <a:avLst/>
              <a:gdLst>
                <a:gd name="T0" fmla="*/ 43 w 92"/>
                <a:gd name="T1" fmla="*/ 162 h 210"/>
                <a:gd name="T2" fmla="*/ 36 w 92"/>
                <a:gd name="T3" fmla="*/ 160 h 210"/>
                <a:gd name="T4" fmla="*/ 23 w 92"/>
                <a:gd name="T5" fmla="*/ 155 h 210"/>
                <a:gd name="T6" fmla="*/ 12 w 92"/>
                <a:gd name="T7" fmla="*/ 141 h 210"/>
                <a:gd name="T8" fmla="*/ 12 w 92"/>
                <a:gd name="T9" fmla="*/ 129 h 210"/>
                <a:gd name="T10" fmla="*/ 23 w 92"/>
                <a:gd name="T11" fmla="*/ 132 h 210"/>
                <a:gd name="T12" fmla="*/ 38 w 92"/>
                <a:gd name="T13" fmla="*/ 145 h 210"/>
                <a:gd name="T14" fmla="*/ 43 w 92"/>
                <a:gd name="T15" fmla="*/ 108 h 210"/>
                <a:gd name="T16" fmla="*/ 35 w 92"/>
                <a:gd name="T17" fmla="*/ 106 h 210"/>
                <a:gd name="T18" fmla="*/ 20 w 92"/>
                <a:gd name="T19" fmla="*/ 101 h 210"/>
                <a:gd name="T20" fmla="*/ 7 w 92"/>
                <a:gd name="T21" fmla="*/ 83 h 210"/>
                <a:gd name="T22" fmla="*/ 7 w 92"/>
                <a:gd name="T23" fmla="*/ 70 h 210"/>
                <a:gd name="T24" fmla="*/ 17 w 92"/>
                <a:gd name="T25" fmla="*/ 71 h 210"/>
                <a:gd name="T26" fmla="*/ 31 w 92"/>
                <a:gd name="T27" fmla="*/ 81 h 210"/>
                <a:gd name="T28" fmla="*/ 43 w 92"/>
                <a:gd name="T29" fmla="*/ 105 h 210"/>
                <a:gd name="T30" fmla="*/ 40 w 92"/>
                <a:gd name="T31" fmla="*/ 43 h 210"/>
                <a:gd name="T32" fmla="*/ 26 w 92"/>
                <a:gd name="T33" fmla="*/ 39 h 210"/>
                <a:gd name="T34" fmla="*/ 8 w 92"/>
                <a:gd name="T35" fmla="*/ 27 h 210"/>
                <a:gd name="T36" fmla="*/ 0 w 92"/>
                <a:gd name="T37" fmla="*/ 0 h 210"/>
                <a:gd name="T38" fmla="*/ 7 w 92"/>
                <a:gd name="T39" fmla="*/ 0 h 210"/>
                <a:gd name="T40" fmla="*/ 23 w 92"/>
                <a:gd name="T41" fmla="*/ 5 h 210"/>
                <a:gd name="T42" fmla="*/ 39 w 92"/>
                <a:gd name="T43" fmla="*/ 23 h 210"/>
                <a:gd name="T44" fmla="*/ 46 w 92"/>
                <a:gd name="T45" fmla="*/ 38 h 210"/>
                <a:gd name="T46" fmla="*/ 51 w 92"/>
                <a:gd name="T47" fmla="*/ 24 h 210"/>
                <a:gd name="T48" fmla="*/ 66 w 92"/>
                <a:gd name="T49" fmla="*/ 8 h 210"/>
                <a:gd name="T50" fmla="*/ 92 w 92"/>
                <a:gd name="T51" fmla="*/ 0 h 210"/>
                <a:gd name="T52" fmla="*/ 90 w 92"/>
                <a:gd name="T53" fmla="*/ 8 h 210"/>
                <a:gd name="T54" fmla="*/ 82 w 92"/>
                <a:gd name="T55" fmla="*/ 25 h 210"/>
                <a:gd name="T56" fmla="*/ 63 w 92"/>
                <a:gd name="T57" fmla="*/ 40 h 210"/>
                <a:gd name="T58" fmla="*/ 49 w 92"/>
                <a:gd name="T59" fmla="*/ 124 h 210"/>
                <a:gd name="T60" fmla="*/ 50 w 92"/>
                <a:gd name="T61" fmla="*/ 116 h 210"/>
                <a:gd name="T62" fmla="*/ 59 w 92"/>
                <a:gd name="T63" fmla="*/ 100 h 210"/>
                <a:gd name="T64" fmla="*/ 81 w 92"/>
                <a:gd name="T65" fmla="*/ 92 h 210"/>
                <a:gd name="T66" fmla="*/ 80 w 92"/>
                <a:gd name="T67" fmla="*/ 98 h 210"/>
                <a:gd name="T68" fmla="*/ 73 w 92"/>
                <a:gd name="T69" fmla="*/ 114 h 210"/>
                <a:gd name="T70" fmla="*/ 59 w 92"/>
                <a:gd name="T71" fmla="*/ 127 h 210"/>
                <a:gd name="T72" fmla="*/ 49 w 92"/>
                <a:gd name="T73" fmla="*/ 21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2" h="210">
                  <a:moveTo>
                    <a:pt x="43" y="210"/>
                  </a:moveTo>
                  <a:lnTo>
                    <a:pt x="43" y="162"/>
                  </a:lnTo>
                  <a:lnTo>
                    <a:pt x="40" y="162"/>
                  </a:lnTo>
                  <a:lnTo>
                    <a:pt x="36" y="160"/>
                  </a:lnTo>
                  <a:lnTo>
                    <a:pt x="30" y="159"/>
                  </a:lnTo>
                  <a:lnTo>
                    <a:pt x="23" y="155"/>
                  </a:lnTo>
                  <a:lnTo>
                    <a:pt x="16" y="150"/>
                  </a:lnTo>
                  <a:lnTo>
                    <a:pt x="12" y="141"/>
                  </a:lnTo>
                  <a:lnTo>
                    <a:pt x="11" y="129"/>
                  </a:lnTo>
                  <a:lnTo>
                    <a:pt x="12" y="129"/>
                  </a:lnTo>
                  <a:lnTo>
                    <a:pt x="16" y="129"/>
                  </a:lnTo>
                  <a:lnTo>
                    <a:pt x="23" y="132"/>
                  </a:lnTo>
                  <a:lnTo>
                    <a:pt x="31" y="137"/>
                  </a:lnTo>
                  <a:lnTo>
                    <a:pt x="38" y="145"/>
                  </a:lnTo>
                  <a:lnTo>
                    <a:pt x="43" y="159"/>
                  </a:lnTo>
                  <a:lnTo>
                    <a:pt x="43" y="108"/>
                  </a:lnTo>
                  <a:lnTo>
                    <a:pt x="40" y="108"/>
                  </a:lnTo>
                  <a:lnTo>
                    <a:pt x="35" y="106"/>
                  </a:lnTo>
                  <a:lnTo>
                    <a:pt x="28" y="105"/>
                  </a:lnTo>
                  <a:lnTo>
                    <a:pt x="20" y="101"/>
                  </a:lnTo>
                  <a:lnTo>
                    <a:pt x="12" y="94"/>
                  </a:lnTo>
                  <a:lnTo>
                    <a:pt x="7" y="83"/>
                  </a:lnTo>
                  <a:lnTo>
                    <a:pt x="5" y="70"/>
                  </a:lnTo>
                  <a:lnTo>
                    <a:pt x="7" y="70"/>
                  </a:lnTo>
                  <a:lnTo>
                    <a:pt x="11" y="70"/>
                  </a:lnTo>
                  <a:lnTo>
                    <a:pt x="17" y="71"/>
                  </a:lnTo>
                  <a:lnTo>
                    <a:pt x="24" y="74"/>
                  </a:lnTo>
                  <a:lnTo>
                    <a:pt x="31" y="81"/>
                  </a:lnTo>
                  <a:lnTo>
                    <a:pt x="38" y="90"/>
                  </a:lnTo>
                  <a:lnTo>
                    <a:pt x="43" y="105"/>
                  </a:lnTo>
                  <a:lnTo>
                    <a:pt x="43" y="43"/>
                  </a:lnTo>
                  <a:lnTo>
                    <a:pt x="40" y="43"/>
                  </a:lnTo>
                  <a:lnTo>
                    <a:pt x="34" y="42"/>
                  </a:lnTo>
                  <a:lnTo>
                    <a:pt x="26" y="39"/>
                  </a:lnTo>
                  <a:lnTo>
                    <a:pt x="16" y="35"/>
                  </a:lnTo>
                  <a:lnTo>
                    <a:pt x="8" y="27"/>
                  </a:lnTo>
                  <a:lnTo>
                    <a:pt x="1" y="16"/>
                  </a:lnTo>
                  <a:lnTo>
                    <a:pt x="0" y="0"/>
                  </a:lnTo>
                  <a:lnTo>
                    <a:pt x="1" y="0"/>
                  </a:lnTo>
                  <a:lnTo>
                    <a:pt x="7" y="0"/>
                  </a:lnTo>
                  <a:lnTo>
                    <a:pt x="13" y="1"/>
                  </a:lnTo>
                  <a:lnTo>
                    <a:pt x="23" y="5"/>
                  </a:lnTo>
                  <a:lnTo>
                    <a:pt x="31" y="12"/>
                  </a:lnTo>
                  <a:lnTo>
                    <a:pt x="39" y="23"/>
                  </a:lnTo>
                  <a:lnTo>
                    <a:pt x="46" y="40"/>
                  </a:lnTo>
                  <a:lnTo>
                    <a:pt x="46" y="38"/>
                  </a:lnTo>
                  <a:lnTo>
                    <a:pt x="49" y="32"/>
                  </a:lnTo>
                  <a:lnTo>
                    <a:pt x="51" y="24"/>
                  </a:lnTo>
                  <a:lnTo>
                    <a:pt x="58" y="15"/>
                  </a:lnTo>
                  <a:lnTo>
                    <a:pt x="66" y="8"/>
                  </a:lnTo>
                  <a:lnTo>
                    <a:pt x="77" y="1"/>
                  </a:lnTo>
                  <a:lnTo>
                    <a:pt x="92" y="0"/>
                  </a:lnTo>
                  <a:lnTo>
                    <a:pt x="92" y="1"/>
                  </a:lnTo>
                  <a:lnTo>
                    <a:pt x="90" y="8"/>
                  </a:lnTo>
                  <a:lnTo>
                    <a:pt x="88" y="16"/>
                  </a:lnTo>
                  <a:lnTo>
                    <a:pt x="82" y="25"/>
                  </a:lnTo>
                  <a:lnTo>
                    <a:pt x="74" y="34"/>
                  </a:lnTo>
                  <a:lnTo>
                    <a:pt x="63" y="40"/>
                  </a:lnTo>
                  <a:lnTo>
                    <a:pt x="49" y="43"/>
                  </a:lnTo>
                  <a:lnTo>
                    <a:pt x="49" y="124"/>
                  </a:lnTo>
                  <a:lnTo>
                    <a:pt x="49" y="121"/>
                  </a:lnTo>
                  <a:lnTo>
                    <a:pt x="50" y="116"/>
                  </a:lnTo>
                  <a:lnTo>
                    <a:pt x="53" y="108"/>
                  </a:lnTo>
                  <a:lnTo>
                    <a:pt x="59" y="100"/>
                  </a:lnTo>
                  <a:lnTo>
                    <a:pt x="67" y="94"/>
                  </a:lnTo>
                  <a:lnTo>
                    <a:pt x="81" y="92"/>
                  </a:lnTo>
                  <a:lnTo>
                    <a:pt x="81" y="93"/>
                  </a:lnTo>
                  <a:lnTo>
                    <a:pt x="80" y="98"/>
                  </a:lnTo>
                  <a:lnTo>
                    <a:pt x="77" y="106"/>
                  </a:lnTo>
                  <a:lnTo>
                    <a:pt x="73" y="114"/>
                  </a:lnTo>
                  <a:lnTo>
                    <a:pt x="67" y="121"/>
                  </a:lnTo>
                  <a:lnTo>
                    <a:pt x="59" y="127"/>
                  </a:lnTo>
                  <a:lnTo>
                    <a:pt x="49" y="129"/>
                  </a:lnTo>
                  <a:lnTo>
                    <a:pt x="49" y="210"/>
                  </a:lnTo>
                  <a:lnTo>
                    <a:pt x="43" y="210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0" name="Freeform 16"/>
            <p:cNvSpPr>
              <a:spLocks/>
            </p:cNvSpPr>
            <p:nvPr/>
          </p:nvSpPr>
          <p:spPr bwMode="gray">
            <a:xfrm>
              <a:off x="1566" y="297"/>
              <a:ext cx="128" cy="292"/>
            </a:xfrm>
            <a:custGeom>
              <a:avLst/>
              <a:gdLst>
                <a:gd name="T0" fmla="*/ 61 w 128"/>
                <a:gd name="T1" fmla="*/ 225 h 292"/>
                <a:gd name="T2" fmla="*/ 54 w 128"/>
                <a:gd name="T3" fmla="*/ 225 h 292"/>
                <a:gd name="T4" fmla="*/ 38 w 128"/>
                <a:gd name="T5" fmla="*/ 219 h 292"/>
                <a:gd name="T6" fmla="*/ 23 w 128"/>
                <a:gd name="T7" fmla="*/ 206 h 292"/>
                <a:gd name="T8" fmla="*/ 15 w 128"/>
                <a:gd name="T9" fmla="*/ 180 h 292"/>
                <a:gd name="T10" fmla="*/ 23 w 128"/>
                <a:gd name="T11" fmla="*/ 180 h 292"/>
                <a:gd name="T12" fmla="*/ 38 w 128"/>
                <a:gd name="T13" fmla="*/ 186 h 292"/>
                <a:gd name="T14" fmla="*/ 54 w 128"/>
                <a:gd name="T15" fmla="*/ 205 h 292"/>
                <a:gd name="T16" fmla="*/ 61 w 128"/>
                <a:gd name="T17" fmla="*/ 151 h 292"/>
                <a:gd name="T18" fmla="*/ 52 w 128"/>
                <a:gd name="T19" fmla="*/ 149 h 292"/>
                <a:gd name="T20" fmla="*/ 34 w 128"/>
                <a:gd name="T21" fmla="*/ 144 h 292"/>
                <a:gd name="T22" fmla="*/ 16 w 128"/>
                <a:gd name="T23" fmla="*/ 128 h 292"/>
                <a:gd name="T24" fmla="*/ 8 w 128"/>
                <a:gd name="T25" fmla="*/ 98 h 292"/>
                <a:gd name="T26" fmla="*/ 15 w 128"/>
                <a:gd name="T27" fmla="*/ 97 h 292"/>
                <a:gd name="T28" fmla="*/ 29 w 128"/>
                <a:gd name="T29" fmla="*/ 101 h 292"/>
                <a:gd name="T30" fmla="*/ 47 w 128"/>
                <a:gd name="T31" fmla="*/ 116 h 292"/>
                <a:gd name="T32" fmla="*/ 61 w 128"/>
                <a:gd name="T33" fmla="*/ 147 h 292"/>
                <a:gd name="T34" fmla="*/ 58 w 128"/>
                <a:gd name="T35" fmla="*/ 60 h 292"/>
                <a:gd name="T36" fmla="*/ 44 w 128"/>
                <a:gd name="T37" fmla="*/ 58 h 292"/>
                <a:gd name="T38" fmla="*/ 25 w 128"/>
                <a:gd name="T39" fmla="*/ 50 h 292"/>
                <a:gd name="T40" fmla="*/ 8 w 128"/>
                <a:gd name="T41" fmla="*/ 32 h 292"/>
                <a:gd name="T42" fmla="*/ 0 w 128"/>
                <a:gd name="T43" fmla="*/ 0 h 292"/>
                <a:gd name="T44" fmla="*/ 8 w 128"/>
                <a:gd name="T45" fmla="*/ 0 h 292"/>
                <a:gd name="T46" fmla="*/ 27 w 128"/>
                <a:gd name="T47" fmla="*/ 5 h 292"/>
                <a:gd name="T48" fmla="*/ 48 w 128"/>
                <a:gd name="T49" fmla="*/ 21 h 292"/>
                <a:gd name="T50" fmla="*/ 65 w 128"/>
                <a:gd name="T51" fmla="*/ 56 h 292"/>
                <a:gd name="T52" fmla="*/ 66 w 128"/>
                <a:gd name="T53" fmla="*/ 48 h 292"/>
                <a:gd name="T54" fmla="*/ 77 w 128"/>
                <a:gd name="T55" fmla="*/ 28 h 292"/>
                <a:gd name="T56" fmla="*/ 96 w 128"/>
                <a:gd name="T57" fmla="*/ 9 h 292"/>
                <a:gd name="T58" fmla="*/ 128 w 128"/>
                <a:gd name="T59" fmla="*/ 0 h 292"/>
                <a:gd name="T60" fmla="*/ 127 w 128"/>
                <a:gd name="T61" fmla="*/ 9 h 292"/>
                <a:gd name="T62" fmla="*/ 119 w 128"/>
                <a:gd name="T63" fmla="*/ 31 h 292"/>
                <a:gd name="T64" fmla="*/ 101 w 128"/>
                <a:gd name="T65" fmla="*/ 51 h 292"/>
                <a:gd name="T66" fmla="*/ 67 w 128"/>
                <a:gd name="T67" fmla="*/ 60 h 292"/>
                <a:gd name="T68" fmla="*/ 69 w 128"/>
                <a:gd name="T69" fmla="*/ 170 h 292"/>
                <a:gd name="T70" fmla="*/ 73 w 128"/>
                <a:gd name="T71" fmla="*/ 155 h 292"/>
                <a:gd name="T72" fmla="*/ 86 w 128"/>
                <a:gd name="T73" fmla="*/ 136 h 292"/>
                <a:gd name="T74" fmla="*/ 113 w 128"/>
                <a:gd name="T75" fmla="*/ 128 h 292"/>
                <a:gd name="T76" fmla="*/ 112 w 128"/>
                <a:gd name="T77" fmla="*/ 136 h 292"/>
                <a:gd name="T78" fmla="*/ 105 w 128"/>
                <a:gd name="T79" fmla="*/ 153 h 292"/>
                <a:gd name="T80" fmla="*/ 92 w 128"/>
                <a:gd name="T81" fmla="*/ 172 h 292"/>
                <a:gd name="T82" fmla="*/ 67 w 128"/>
                <a:gd name="T83" fmla="*/ 180 h 292"/>
                <a:gd name="T84" fmla="*/ 61 w 128"/>
                <a:gd name="T85" fmla="*/ 292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28" h="292">
                  <a:moveTo>
                    <a:pt x="61" y="292"/>
                  </a:moveTo>
                  <a:lnTo>
                    <a:pt x="61" y="225"/>
                  </a:lnTo>
                  <a:lnTo>
                    <a:pt x="58" y="225"/>
                  </a:lnTo>
                  <a:lnTo>
                    <a:pt x="54" y="225"/>
                  </a:lnTo>
                  <a:lnTo>
                    <a:pt x="46" y="222"/>
                  </a:lnTo>
                  <a:lnTo>
                    <a:pt x="38" y="219"/>
                  </a:lnTo>
                  <a:lnTo>
                    <a:pt x="29" y="214"/>
                  </a:lnTo>
                  <a:lnTo>
                    <a:pt x="23" y="206"/>
                  </a:lnTo>
                  <a:lnTo>
                    <a:pt x="17" y="195"/>
                  </a:lnTo>
                  <a:lnTo>
                    <a:pt x="15" y="180"/>
                  </a:lnTo>
                  <a:lnTo>
                    <a:pt x="17" y="180"/>
                  </a:lnTo>
                  <a:lnTo>
                    <a:pt x="23" y="180"/>
                  </a:lnTo>
                  <a:lnTo>
                    <a:pt x="29" y="182"/>
                  </a:lnTo>
                  <a:lnTo>
                    <a:pt x="38" y="186"/>
                  </a:lnTo>
                  <a:lnTo>
                    <a:pt x="47" y="194"/>
                  </a:lnTo>
                  <a:lnTo>
                    <a:pt x="54" y="205"/>
                  </a:lnTo>
                  <a:lnTo>
                    <a:pt x="61" y="221"/>
                  </a:lnTo>
                  <a:lnTo>
                    <a:pt x="61" y="151"/>
                  </a:lnTo>
                  <a:lnTo>
                    <a:pt x="58" y="149"/>
                  </a:lnTo>
                  <a:lnTo>
                    <a:pt x="52" y="149"/>
                  </a:lnTo>
                  <a:lnTo>
                    <a:pt x="44" y="147"/>
                  </a:lnTo>
                  <a:lnTo>
                    <a:pt x="34" y="144"/>
                  </a:lnTo>
                  <a:lnTo>
                    <a:pt x="24" y="137"/>
                  </a:lnTo>
                  <a:lnTo>
                    <a:pt x="16" y="128"/>
                  </a:lnTo>
                  <a:lnTo>
                    <a:pt x="11" y="114"/>
                  </a:lnTo>
                  <a:lnTo>
                    <a:pt x="8" y="98"/>
                  </a:lnTo>
                  <a:lnTo>
                    <a:pt x="9" y="97"/>
                  </a:lnTo>
                  <a:lnTo>
                    <a:pt x="15" y="97"/>
                  </a:lnTo>
                  <a:lnTo>
                    <a:pt x="21" y="98"/>
                  </a:lnTo>
                  <a:lnTo>
                    <a:pt x="29" y="101"/>
                  </a:lnTo>
                  <a:lnTo>
                    <a:pt x="39" y="106"/>
                  </a:lnTo>
                  <a:lnTo>
                    <a:pt x="47" y="116"/>
                  </a:lnTo>
                  <a:lnTo>
                    <a:pt x="55" y="128"/>
                  </a:lnTo>
                  <a:lnTo>
                    <a:pt x="61" y="147"/>
                  </a:lnTo>
                  <a:lnTo>
                    <a:pt x="61" y="60"/>
                  </a:lnTo>
                  <a:lnTo>
                    <a:pt x="58" y="60"/>
                  </a:lnTo>
                  <a:lnTo>
                    <a:pt x="52" y="59"/>
                  </a:lnTo>
                  <a:lnTo>
                    <a:pt x="44" y="58"/>
                  </a:lnTo>
                  <a:lnTo>
                    <a:pt x="35" y="55"/>
                  </a:lnTo>
                  <a:lnTo>
                    <a:pt x="25" y="50"/>
                  </a:lnTo>
                  <a:lnTo>
                    <a:pt x="16" y="43"/>
                  </a:lnTo>
                  <a:lnTo>
                    <a:pt x="8" y="32"/>
                  </a:lnTo>
                  <a:lnTo>
                    <a:pt x="3" y="19"/>
                  </a:lnTo>
                  <a:lnTo>
                    <a:pt x="0" y="0"/>
                  </a:lnTo>
                  <a:lnTo>
                    <a:pt x="3" y="0"/>
                  </a:lnTo>
                  <a:lnTo>
                    <a:pt x="8" y="0"/>
                  </a:lnTo>
                  <a:lnTo>
                    <a:pt x="16" y="1"/>
                  </a:lnTo>
                  <a:lnTo>
                    <a:pt x="27" y="5"/>
                  </a:lnTo>
                  <a:lnTo>
                    <a:pt x="38" y="10"/>
                  </a:lnTo>
                  <a:lnTo>
                    <a:pt x="48" y="21"/>
                  </a:lnTo>
                  <a:lnTo>
                    <a:pt x="56" y="36"/>
                  </a:lnTo>
                  <a:lnTo>
                    <a:pt x="65" y="56"/>
                  </a:lnTo>
                  <a:lnTo>
                    <a:pt x="65" y="54"/>
                  </a:lnTo>
                  <a:lnTo>
                    <a:pt x="66" y="48"/>
                  </a:lnTo>
                  <a:lnTo>
                    <a:pt x="70" y="39"/>
                  </a:lnTo>
                  <a:lnTo>
                    <a:pt x="77" y="28"/>
                  </a:lnTo>
                  <a:lnTo>
                    <a:pt x="85" y="19"/>
                  </a:lnTo>
                  <a:lnTo>
                    <a:pt x="96" y="9"/>
                  </a:lnTo>
                  <a:lnTo>
                    <a:pt x="110" y="2"/>
                  </a:lnTo>
                  <a:lnTo>
                    <a:pt x="128" y="0"/>
                  </a:lnTo>
                  <a:lnTo>
                    <a:pt x="128" y="2"/>
                  </a:lnTo>
                  <a:lnTo>
                    <a:pt x="127" y="9"/>
                  </a:lnTo>
                  <a:lnTo>
                    <a:pt x="124" y="19"/>
                  </a:lnTo>
                  <a:lnTo>
                    <a:pt x="119" y="31"/>
                  </a:lnTo>
                  <a:lnTo>
                    <a:pt x="112" y="41"/>
                  </a:lnTo>
                  <a:lnTo>
                    <a:pt x="101" y="51"/>
                  </a:lnTo>
                  <a:lnTo>
                    <a:pt x="86" y="58"/>
                  </a:lnTo>
                  <a:lnTo>
                    <a:pt x="67" y="60"/>
                  </a:lnTo>
                  <a:lnTo>
                    <a:pt x="67" y="172"/>
                  </a:lnTo>
                  <a:lnTo>
                    <a:pt x="69" y="170"/>
                  </a:lnTo>
                  <a:lnTo>
                    <a:pt x="70" y="164"/>
                  </a:lnTo>
                  <a:lnTo>
                    <a:pt x="73" y="155"/>
                  </a:lnTo>
                  <a:lnTo>
                    <a:pt x="78" y="145"/>
                  </a:lnTo>
                  <a:lnTo>
                    <a:pt x="86" y="136"/>
                  </a:lnTo>
                  <a:lnTo>
                    <a:pt x="97" y="130"/>
                  </a:lnTo>
                  <a:lnTo>
                    <a:pt x="113" y="128"/>
                  </a:lnTo>
                  <a:lnTo>
                    <a:pt x="113" y="130"/>
                  </a:lnTo>
                  <a:lnTo>
                    <a:pt x="112" y="136"/>
                  </a:lnTo>
                  <a:lnTo>
                    <a:pt x="109" y="144"/>
                  </a:lnTo>
                  <a:lnTo>
                    <a:pt x="105" y="153"/>
                  </a:lnTo>
                  <a:lnTo>
                    <a:pt x="100" y="163"/>
                  </a:lnTo>
                  <a:lnTo>
                    <a:pt x="92" y="172"/>
                  </a:lnTo>
                  <a:lnTo>
                    <a:pt x="82" y="178"/>
                  </a:lnTo>
                  <a:lnTo>
                    <a:pt x="67" y="180"/>
                  </a:lnTo>
                  <a:lnTo>
                    <a:pt x="67" y="292"/>
                  </a:lnTo>
                  <a:lnTo>
                    <a:pt x="61" y="29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1" name="Freeform 17"/>
            <p:cNvSpPr>
              <a:spLocks/>
            </p:cNvSpPr>
            <p:nvPr/>
          </p:nvSpPr>
          <p:spPr bwMode="gray">
            <a:xfrm>
              <a:off x="2596" y="332"/>
              <a:ext cx="68" cy="257"/>
            </a:xfrm>
            <a:custGeom>
              <a:avLst/>
              <a:gdLst>
                <a:gd name="T0" fmla="*/ 31 w 68"/>
                <a:gd name="T1" fmla="*/ 164 h 257"/>
                <a:gd name="T2" fmla="*/ 23 w 68"/>
                <a:gd name="T3" fmla="*/ 163 h 257"/>
                <a:gd name="T4" fmla="*/ 8 w 68"/>
                <a:gd name="T5" fmla="*/ 155 h 257"/>
                <a:gd name="T6" fmla="*/ 0 w 68"/>
                <a:gd name="T7" fmla="*/ 132 h 257"/>
                <a:gd name="T8" fmla="*/ 7 w 68"/>
                <a:gd name="T9" fmla="*/ 132 h 257"/>
                <a:gd name="T10" fmla="*/ 22 w 68"/>
                <a:gd name="T11" fmla="*/ 139 h 257"/>
                <a:gd name="T12" fmla="*/ 31 w 68"/>
                <a:gd name="T13" fmla="*/ 160 h 257"/>
                <a:gd name="T14" fmla="*/ 29 w 68"/>
                <a:gd name="T15" fmla="*/ 101 h 257"/>
                <a:gd name="T16" fmla="*/ 16 w 68"/>
                <a:gd name="T17" fmla="*/ 97 h 257"/>
                <a:gd name="T18" fmla="*/ 3 w 68"/>
                <a:gd name="T19" fmla="*/ 83 h 257"/>
                <a:gd name="T20" fmla="*/ 3 w 68"/>
                <a:gd name="T21" fmla="*/ 70 h 257"/>
                <a:gd name="T22" fmla="*/ 15 w 68"/>
                <a:gd name="T23" fmla="*/ 74 h 257"/>
                <a:gd name="T24" fmla="*/ 27 w 68"/>
                <a:gd name="T25" fmla="*/ 86 h 257"/>
                <a:gd name="T26" fmla="*/ 31 w 68"/>
                <a:gd name="T27" fmla="*/ 31 h 257"/>
                <a:gd name="T28" fmla="*/ 33 w 68"/>
                <a:gd name="T29" fmla="*/ 23 h 257"/>
                <a:gd name="T30" fmla="*/ 41 w 68"/>
                <a:gd name="T31" fmla="*/ 8 h 257"/>
                <a:gd name="T32" fmla="*/ 62 w 68"/>
                <a:gd name="T33" fmla="*/ 0 h 257"/>
                <a:gd name="T34" fmla="*/ 61 w 68"/>
                <a:gd name="T35" fmla="*/ 8 h 257"/>
                <a:gd name="T36" fmla="*/ 53 w 68"/>
                <a:gd name="T37" fmla="*/ 23 h 257"/>
                <a:gd name="T38" fmla="*/ 35 w 68"/>
                <a:gd name="T39" fmla="*/ 31 h 257"/>
                <a:gd name="T40" fmla="*/ 35 w 68"/>
                <a:gd name="T41" fmla="*/ 75 h 257"/>
                <a:gd name="T42" fmla="*/ 39 w 68"/>
                <a:gd name="T43" fmla="*/ 62 h 257"/>
                <a:gd name="T44" fmla="*/ 54 w 68"/>
                <a:gd name="T45" fmla="*/ 48 h 257"/>
                <a:gd name="T46" fmla="*/ 68 w 68"/>
                <a:gd name="T47" fmla="*/ 48 h 257"/>
                <a:gd name="T48" fmla="*/ 66 w 68"/>
                <a:gd name="T49" fmla="*/ 59 h 257"/>
                <a:gd name="T50" fmla="*/ 58 w 68"/>
                <a:gd name="T51" fmla="*/ 72 h 257"/>
                <a:gd name="T52" fmla="*/ 35 w 68"/>
                <a:gd name="T53" fmla="*/ 82 h 257"/>
                <a:gd name="T54" fmla="*/ 35 w 68"/>
                <a:gd name="T55" fmla="*/ 143 h 257"/>
                <a:gd name="T56" fmla="*/ 38 w 68"/>
                <a:gd name="T57" fmla="*/ 132 h 257"/>
                <a:gd name="T58" fmla="*/ 49 w 68"/>
                <a:gd name="T59" fmla="*/ 122 h 257"/>
                <a:gd name="T60" fmla="*/ 60 w 68"/>
                <a:gd name="T61" fmla="*/ 122 h 257"/>
                <a:gd name="T62" fmla="*/ 58 w 68"/>
                <a:gd name="T63" fmla="*/ 133 h 257"/>
                <a:gd name="T64" fmla="*/ 47 w 68"/>
                <a:gd name="T65" fmla="*/ 144 h 257"/>
                <a:gd name="T66" fmla="*/ 35 w 68"/>
                <a:gd name="T67" fmla="*/ 257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8" h="257">
                  <a:moveTo>
                    <a:pt x="31" y="257"/>
                  </a:moveTo>
                  <a:lnTo>
                    <a:pt x="31" y="164"/>
                  </a:lnTo>
                  <a:lnTo>
                    <a:pt x="29" y="163"/>
                  </a:lnTo>
                  <a:lnTo>
                    <a:pt x="23" y="163"/>
                  </a:lnTo>
                  <a:lnTo>
                    <a:pt x="16" y="160"/>
                  </a:lnTo>
                  <a:lnTo>
                    <a:pt x="8" y="155"/>
                  </a:lnTo>
                  <a:lnTo>
                    <a:pt x="3" y="145"/>
                  </a:lnTo>
                  <a:lnTo>
                    <a:pt x="0" y="132"/>
                  </a:lnTo>
                  <a:lnTo>
                    <a:pt x="3" y="132"/>
                  </a:lnTo>
                  <a:lnTo>
                    <a:pt x="7" y="132"/>
                  </a:lnTo>
                  <a:lnTo>
                    <a:pt x="15" y="135"/>
                  </a:lnTo>
                  <a:lnTo>
                    <a:pt x="22" y="139"/>
                  </a:lnTo>
                  <a:lnTo>
                    <a:pt x="27" y="147"/>
                  </a:lnTo>
                  <a:lnTo>
                    <a:pt x="31" y="160"/>
                  </a:lnTo>
                  <a:lnTo>
                    <a:pt x="31" y="101"/>
                  </a:lnTo>
                  <a:lnTo>
                    <a:pt x="29" y="101"/>
                  </a:lnTo>
                  <a:lnTo>
                    <a:pt x="23" y="99"/>
                  </a:lnTo>
                  <a:lnTo>
                    <a:pt x="16" y="97"/>
                  </a:lnTo>
                  <a:lnTo>
                    <a:pt x="8" y="91"/>
                  </a:lnTo>
                  <a:lnTo>
                    <a:pt x="3" y="83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7" y="71"/>
                  </a:lnTo>
                  <a:lnTo>
                    <a:pt x="15" y="74"/>
                  </a:lnTo>
                  <a:lnTo>
                    <a:pt x="22" y="78"/>
                  </a:lnTo>
                  <a:lnTo>
                    <a:pt x="27" y="86"/>
                  </a:lnTo>
                  <a:lnTo>
                    <a:pt x="31" y="97"/>
                  </a:lnTo>
                  <a:lnTo>
                    <a:pt x="31" y="31"/>
                  </a:lnTo>
                  <a:lnTo>
                    <a:pt x="31" y="28"/>
                  </a:lnTo>
                  <a:lnTo>
                    <a:pt x="33" y="23"/>
                  </a:lnTo>
                  <a:lnTo>
                    <a:pt x="35" y="15"/>
                  </a:lnTo>
                  <a:lnTo>
                    <a:pt x="41" y="8"/>
                  </a:lnTo>
                  <a:lnTo>
                    <a:pt x="50" y="2"/>
                  </a:lnTo>
                  <a:lnTo>
                    <a:pt x="62" y="0"/>
                  </a:lnTo>
                  <a:lnTo>
                    <a:pt x="62" y="2"/>
                  </a:lnTo>
                  <a:lnTo>
                    <a:pt x="61" y="8"/>
                  </a:lnTo>
                  <a:lnTo>
                    <a:pt x="58" y="15"/>
                  </a:lnTo>
                  <a:lnTo>
                    <a:pt x="53" y="23"/>
                  </a:lnTo>
                  <a:lnTo>
                    <a:pt x="46" y="28"/>
                  </a:lnTo>
                  <a:lnTo>
                    <a:pt x="35" y="31"/>
                  </a:lnTo>
                  <a:lnTo>
                    <a:pt x="35" y="78"/>
                  </a:lnTo>
                  <a:lnTo>
                    <a:pt x="35" y="75"/>
                  </a:lnTo>
                  <a:lnTo>
                    <a:pt x="37" y="70"/>
                  </a:lnTo>
                  <a:lnTo>
                    <a:pt x="39" y="62"/>
                  </a:lnTo>
                  <a:lnTo>
                    <a:pt x="45" y="55"/>
                  </a:lnTo>
                  <a:lnTo>
                    <a:pt x="54" y="48"/>
                  </a:lnTo>
                  <a:lnTo>
                    <a:pt x="66" y="47"/>
                  </a:lnTo>
                  <a:lnTo>
                    <a:pt x="68" y="48"/>
                  </a:lnTo>
                  <a:lnTo>
                    <a:pt x="68" y="52"/>
                  </a:lnTo>
                  <a:lnTo>
                    <a:pt x="66" y="59"/>
                  </a:lnTo>
                  <a:lnTo>
                    <a:pt x="64" y="66"/>
                  </a:lnTo>
                  <a:lnTo>
                    <a:pt x="58" y="72"/>
                  </a:lnTo>
                  <a:lnTo>
                    <a:pt x="50" y="78"/>
                  </a:lnTo>
                  <a:lnTo>
                    <a:pt x="35" y="82"/>
                  </a:lnTo>
                  <a:lnTo>
                    <a:pt x="35" y="144"/>
                  </a:lnTo>
                  <a:lnTo>
                    <a:pt x="35" y="143"/>
                  </a:lnTo>
                  <a:lnTo>
                    <a:pt x="37" y="139"/>
                  </a:lnTo>
                  <a:lnTo>
                    <a:pt x="38" y="132"/>
                  </a:lnTo>
                  <a:lnTo>
                    <a:pt x="42" y="126"/>
                  </a:lnTo>
                  <a:lnTo>
                    <a:pt x="49" y="122"/>
                  </a:lnTo>
                  <a:lnTo>
                    <a:pt x="58" y="121"/>
                  </a:lnTo>
                  <a:lnTo>
                    <a:pt x="60" y="122"/>
                  </a:lnTo>
                  <a:lnTo>
                    <a:pt x="60" y="126"/>
                  </a:lnTo>
                  <a:lnTo>
                    <a:pt x="58" y="133"/>
                  </a:lnTo>
                  <a:lnTo>
                    <a:pt x="56" y="139"/>
                  </a:lnTo>
                  <a:lnTo>
                    <a:pt x="47" y="144"/>
                  </a:lnTo>
                  <a:lnTo>
                    <a:pt x="35" y="148"/>
                  </a:lnTo>
                  <a:lnTo>
                    <a:pt x="35" y="257"/>
                  </a:lnTo>
                  <a:lnTo>
                    <a:pt x="31" y="257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2" name="Freeform 18"/>
            <p:cNvSpPr>
              <a:spLocks/>
            </p:cNvSpPr>
            <p:nvPr/>
          </p:nvSpPr>
          <p:spPr bwMode="gray">
            <a:xfrm>
              <a:off x="1672" y="164"/>
              <a:ext cx="111" cy="425"/>
            </a:xfrm>
            <a:custGeom>
              <a:avLst/>
              <a:gdLst>
                <a:gd name="T0" fmla="*/ 52 w 111"/>
                <a:gd name="T1" fmla="*/ 272 h 425"/>
                <a:gd name="T2" fmla="*/ 44 w 111"/>
                <a:gd name="T3" fmla="*/ 270 h 425"/>
                <a:gd name="T4" fmla="*/ 26 w 111"/>
                <a:gd name="T5" fmla="*/ 265 h 425"/>
                <a:gd name="T6" fmla="*/ 8 w 111"/>
                <a:gd name="T7" fmla="*/ 249 h 425"/>
                <a:gd name="T8" fmla="*/ 0 w 111"/>
                <a:gd name="T9" fmla="*/ 219 h 425"/>
                <a:gd name="T10" fmla="*/ 8 w 111"/>
                <a:gd name="T11" fmla="*/ 219 h 425"/>
                <a:gd name="T12" fmla="*/ 25 w 111"/>
                <a:gd name="T13" fmla="*/ 223 h 425"/>
                <a:gd name="T14" fmla="*/ 41 w 111"/>
                <a:gd name="T15" fmla="*/ 235 h 425"/>
                <a:gd name="T16" fmla="*/ 52 w 111"/>
                <a:gd name="T17" fmla="*/ 265 h 425"/>
                <a:gd name="T18" fmla="*/ 50 w 111"/>
                <a:gd name="T19" fmla="*/ 168 h 425"/>
                <a:gd name="T20" fmla="*/ 35 w 111"/>
                <a:gd name="T21" fmla="*/ 165 h 425"/>
                <a:gd name="T22" fmla="*/ 17 w 111"/>
                <a:gd name="T23" fmla="*/ 156 h 425"/>
                <a:gd name="T24" fmla="*/ 3 w 111"/>
                <a:gd name="T25" fmla="*/ 134 h 425"/>
                <a:gd name="T26" fmla="*/ 3 w 111"/>
                <a:gd name="T27" fmla="*/ 116 h 425"/>
                <a:gd name="T28" fmla="*/ 19 w 111"/>
                <a:gd name="T29" fmla="*/ 120 h 425"/>
                <a:gd name="T30" fmla="*/ 39 w 111"/>
                <a:gd name="T31" fmla="*/ 133 h 425"/>
                <a:gd name="T32" fmla="*/ 52 w 111"/>
                <a:gd name="T33" fmla="*/ 161 h 425"/>
                <a:gd name="T34" fmla="*/ 53 w 111"/>
                <a:gd name="T35" fmla="*/ 50 h 425"/>
                <a:gd name="T36" fmla="*/ 54 w 111"/>
                <a:gd name="T37" fmla="*/ 36 h 425"/>
                <a:gd name="T38" fmla="*/ 65 w 111"/>
                <a:gd name="T39" fmla="*/ 17 h 425"/>
                <a:gd name="T40" fmla="*/ 87 w 111"/>
                <a:gd name="T41" fmla="*/ 3 h 425"/>
                <a:gd name="T42" fmla="*/ 103 w 111"/>
                <a:gd name="T43" fmla="*/ 3 h 425"/>
                <a:gd name="T44" fmla="*/ 99 w 111"/>
                <a:gd name="T45" fmla="*/ 21 h 425"/>
                <a:gd name="T46" fmla="*/ 84 w 111"/>
                <a:gd name="T47" fmla="*/ 42 h 425"/>
                <a:gd name="T48" fmla="*/ 58 w 111"/>
                <a:gd name="T49" fmla="*/ 52 h 425"/>
                <a:gd name="T50" fmla="*/ 58 w 111"/>
                <a:gd name="T51" fmla="*/ 127 h 425"/>
                <a:gd name="T52" fmla="*/ 61 w 111"/>
                <a:gd name="T53" fmla="*/ 112 h 425"/>
                <a:gd name="T54" fmla="*/ 72 w 111"/>
                <a:gd name="T55" fmla="*/ 94 h 425"/>
                <a:gd name="T56" fmla="*/ 93 w 111"/>
                <a:gd name="T57" fmla="*/ 80 h 425"/>
                <a:gd name="T58" fmla="*/ 111 w 111"/>
                <a:gd name="T59" fmla="*/ 80 h 425"/>
                <a:gd name="T60" fmla="*/ 111 w 111"/>
                <a:gd name="T61" fmla="*/ 91 h 425"/>
                <a:gd name="T62" fmla="*/ 107 w 111"/>
                <a:gd name="T63" fmla="*/ 108 h 425"/>
                <a:gd name="T64" fmla="*/ 91 w 111"/>
                <a:gd name="T65" fmla="*/ 126 h 425"/>
                <a:gd name="T66" fmla="*/ 58 w 111"/>
                <a:gd name="T67" fmla="*/ 135 h 425"/>
                <a:gd name="T68" fmla="*/ 58 w 111"/>
                <a:gd name="T69" fmla="*/ 236 h 425"/>
                <a:gd name="T70" fmla="*/ 61 w 111"/>
                <a:gd name="T71" fmla="*/ 223 h 425"/>
                <a:gd name="T72" fmla="*/ 73 w 111"/>
                <a:gd name="T73" fmla="*/ 208 h 425"/>
                <a:gd name="T74" fmla="*/ 97 w 111"/>
                <a:gd name="T75" fmla="*/ 200 h 425"/>
                <a:gd name="T76" fmla="*/ 99 w 111"/>
                <a:gd name="T77" fmla="*/ 207 h 425"/>
                <a:gd name="T78" fmla="*/ 97 w 111"/>
                <a:gd name="T79" fmla="*/ 220 h 425"/>
                <a:gd name="T80" fmla="*/ 87 w 111"/>
                <a:gd name="T81" fmla="*/ 235 h 425"/>
                <a:gd name="T82" fmla="*/ 58 w 111"/>
                <a:gd name="T83" fmla="*/ 245 h 425"/>
                <a:gd name="T84" fmla="*/ 52 w 111"/>
                <a:gd name="T85" fmla="*/ 425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1" h="425">
                  <a:moveTo>
                    <a:pt x="52" y="425"/>
                  </a:moveTo>
                  <a:lnTo>
                    <a:pt x="52" y="272"/>
                  </a:lnTo>
                  <a:lnTo>
                    <a:pt x="50" y="270"/>
                  </a:lnTo>
                  <a:lnTo>
                    <a:pt x="44" y="270"/>
                  </a:lnTo>
                  <a:lnTo>
                    <a:pt x="35" y="269"/>
                  </a:lnTo>
                  <a:lnTo>
                    <a:pt x="26" y="265"/>
                  </a:lnTo>
                  <a:lnTo>
                    <a:pt x="17" y="258"/>
                  </a:lnTo>
                  <a:lnTo>
                    <a:pt x="8" y="249"/>
                  </a:lnTo>
                  <a:lnTo>
                    <a:pt x="3" y="236"/>
                  </a:lnTo>
                  <a:lnTo>
                    <a:pt x="0" y="219"/>
                  </a:lnTo>
                  <a:lnTo>
                    <a:pt x="3" y="219"/>
                  </a:lnTo>
                  <a:lnTo>
                    <a:pt x="8" y="219"/>
                  </a:lnTo>
                  <a:lnTo>
                    <a:pt x="15" y="220"/>
                  </a:lnTo>
                  <a:lnTo>
                    <a:pt x="25" y="223"/>
                  </a:lnTo>
                  <a:lnTo>
                    <a:pt x="33" y="227"/>
                  </a:lnTo>
                  <a:lnTo>
                    <a:pt x="41" y="235"/>
                  </a:lnTo>
                  <a:lnTo>
                    <a:pt x="48" y="247"/>
                  </a:lnTo>
                  <a:lnTo>
                    <a:pt x="52" y="265"/>
                  </a:lnTo>
                  <a:lnTo>
                    <a:pt x="52" y="168"/>
                  </a:lnTo>
                  <a:lnTo>
                    <a:pt x="50" y="168"/>
                  </a:lnTo>
                  <a:lnTo>
                    <a:pt x="44" y="168"/>
                  </a:lnTo>
                  <a:lnTo>
                    <a:pt x="35" y="165"/>
                  </a:lnTo>
                  <a:lnTo>
                    <a:pt x="26" y="161"/>
                  </a:lnTo>
                  <a:lnTo>
                    <a:pt x="17" y="156"/>
                  </a:lnTo>
                  <a:lnTo>
                    <a:pt x="8" y="146"/>
                  </a:lnTo>
                  <a:lnTo>
                    <a:pt x="3" y="134"/>
                  </a:lnTo>
                  <a:lnTo>
                    <a:pt x="0" y="116"/>
                  </a:lnTo>
                  <a:lnTo>
                    <a:pt x="3" y="116"/>
                  </a:lnTo>
                  <a:lnTo>
                    <a:pt x="10" y="118"/>
                  </a:lnTo>
                  <a:lnTo>
                    <a:pt x="19" y="120"/>
                  </a:lnTo>
                  <a:lnTo>
                    <a:pt x="29" y="125"/>
                  </a:lnTo>
                  <a:lnTo>
                    <a:pt x="39" y="133"/>
                  </a:lnTo>
                  <a:lnTo>
                    <a:pt x="48" y="145"/>
                  </a:lnTo>
                  <a:lnTo>
                    <a:pt x="52" y="161"/>
                  </a:lnTo>
                  <a:lnTo>
                    <a:pt x="52" y="52"/>
                  </a:lnTo>
                  <a:lnTo>
                    <a:pt x="53" y="50"/>
                  </a:lnTo>
                  <a:lnTo>
                    <a:pt x="53" y="44"/>
                  </a:lnTo>
                  <a:lnTo>
                    <a:pt x="54" y="36"/>
                  </a:lnTo>
                  <a:lnTo>
                    <a:pt x="58" y="26"/>
                  </a:lnTo>
                  <a:lnTo>
                    <a:pt x="65" y="17"/>
                  </a:lnTo>
                  <a:lnTo>
                    <a:pt x="75" y="9"/>
                  </a:lnTo>
                  <a:lnTo>
                    <a:pt x="87" y="3"/>
                  </a:lnTo>
                  <a:lnTo>
                    <a:pt x="104" y="0"/>
                  </a:lnTo>
                  <a:lnTo>
                    <a:pt x="103" y="3"/>
                  </a:lnTo>
                  <a:lnTo>
                    <a:pt x="102" y="11"/>
                  </a:lnTo>
                  <a:lnTo>
                    <a:pt x="99" y="21"/>
                  </a:lnTo>
                  <a:lnTo>
                    <a:pt x="92" y="32"/>
                  </a:lnTo>
                  <a:lnTo>
                    <a:pt x="84" y="42"/>
                  </a:lnTo>
                  <a:lnTo>
                    <a:pt x="73" y="49"/>
                  </a:lnTo>
                  <a:lnTo>
                    <a:pt x="58" y="52"/>
                  </a:lnTo>
                  <a:lnTo>
                    <a:pt x="58" y="130"/>
                  </a:lnTo>
                  <a:lnTo>
                    <a:pt x="58" y="127"/>
                  </a:lnTo>
                  <a:lnTo>
                    <a:pt x="60" y="122"/>
                  </a:lnTo>
                  <a:lnTo>
                    <a:pt x="61" y="112"/>
                  </a:lnTo>
                  <a:lnTo>
                    <a:pt x="65" y="103"/>
                  </a:lnTo>
                  <a:lnTo>
                    <a:pt x="72" y="94"/>
                  </a:lnTo>
                  <a:lnTo>
                    <a:pt x="80" y="85"/>
                  </a:lnTo>
                  <a:lnTo>
                    <a:pt x="93" y="80"/>
                  </a:lnTo>
                  <a:lnTo>
                    <a:pt x="110" y="77"/>
                  </a:lnTo>
                  <a:lnTo>
                    <a:pt x="111" y="80"/>
                  </a:lnTo>
                  <a:lnTo>
                    <a:pt x="111" y="84"/>
                  </a:lnTo>
                  <a:lnTo>
                    <a:pt x="111" y="91"/>
                  </a:lnTo>
                  <a:lnTo>
                    <a:pt x="110" y="100"/>
                  </a:lnTo>
                  <a:lnTo>
                    <a:pt x="107" y="108"/>
                  </a:lnTo>
                  <a:lnTo>
                    <a:pt x="100" y="118"/>
                  </a:lnTo>
                  <a:lnTo>
                    <a:pt x="91" y="126"/>
                  </a:lnTo>
                  <a:lnTo>
                    <a:pt x="77" y="133"/>
                  </a:lnTo>
                  <a:lnTo>
                    <a:pt x="58" y="135"/>
                  </a:lnTo>
                  <a:lnTo>
                    <a:pt x="58" y="239"/>
                  </a:lnTo>
                  <a:lnTo>
                    <a:pt x="58" y="236"/>
                  </a:lnTo>
                  <a:lnTo>
                    <a:pt x="60" y="231"/>
                  </a:lnTo>
                  <a:lnTo>
                    <a:pt x="61" y="223"/>
                  </a:lnTo>
                  <a:lnTo>
                    <a:pt x="66" y="215"/>
                  </a:lnTo>
                  <a:lnTo>
                    <a:pt x="73" y="208"/>
                  </a:lnTo>
                  <a:lnTo>
                    <a:pt x="83" y="203"/>
                  </a:lnTo>
                  <a:lnTo>
                    <a:pt x="97" y="200"/>
                  </a:lnTo>
                  <a:lnTo>
                    <a:pt x="97" y="201"/>
                  </a:lnTo>
                  <a:lnTo>
                    <a:pt x="99" y="207"/>
                  </a:lnTo>
                  <a:lnTo>
                    <a:pt x="99" y="212"/>
                  </a:lnTo>
                  <a:lnTo>
                    <a:pt x="97" y="220"/>
                  </a:lnTo>
                  <a:lnTo>
                    <a:pt x="93" y="228"/>
                  </a:lnTo>
                  <a:lnTo>
                    <a:pt x="87" y="235"/>
                  </a:lnTo>
                  <a:lnTo>
                    <a:pt x="75" y="242"/>
                  </a:lnTo>
                  <a:lnTo>
                    <a:pt x="58" y="245"/>
                  </a:lnTo>
                  <a:lnTo>
                    <a:pt x="58" y="425"/>
                  </a:lnTo>
                  <a:lnTo>
                    <a:pt x="52" y="425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3" name="Freeform 19"/>
            <p:cNvSpPr>
              <a:spLocks/>
            </p:cNvSpPr>
            <p:nvPr/>
          </p:nvSpPr>
          <p:spPr bwMode="gray">
            <a:xfrm>
              <a:off x="2065" y="361"/>
              <a:ext cx="100" cy="228"/>
            </a:xfrm>
            <a:custGeom>
              <a:avLst/>
              <a:gdLst>
                <a:gd name="T0" fmla="*/ 52 w 100"/>
                <a:gd name="T1" fmla="*/ 176 h 228"/>
                <a:gd name="T2" fmla="*/ 59 w 100"/>
                <a:gd name="T3" fmla="*/ 176 h 228"/>
                <a:gd name="T4" fmla="*/ 74 w 100"/>
                <a:gd name="T5" fmla="*/ 169 h 228"/>
                <a:gd name="T6" fmla="*/ 86 w 100"/>
                <a:gd name="T7" fmla="*/ 154 h 228"/>
                <a:gd name="T8" fmla="*/ 86 w 100"/>
                <a:gd name="T9" fmla="*/ 141 h 228"/>
                <a:gd name="T10" fmla="*/ 74 w 100"/>
                <a:gd name="T11" fmla="*/ 143 h 228"/>
                <a:gd name="T12" fmla="*/ 58 w 100"/>
                <a:gd name="T13" fmla="*/ 158 h 228"/>
                <a:gd name="T14" fmla="*/ 52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2 w 100"/>
                <a:gd name="T29" fmla="*/ 115 h 228"/>
                <a:gd name="T30" fmla="*/ 55 w 100"/>
                <a:gd name="T31" fmla="*/ 48 h 228"/>
                <a:gd name="T32" fmla="*/ 67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3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1 w 100"/>
                <a:gd name="T53" fmla="*/ 3 h 228"/>
                <a:gd name="T54" fmla="*/ 5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5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5 w 100"/>
                <a:gd name="T71" fmla="*/ 132 h 228"/>
                <a:gd name="T72" fmla="*/ 47 w 100"/>
                <a:gd name="T73" fmla="*/ 141 h 228"/>
                <a:gd name="T74" fmla="*/ 52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2" y="228"/>
                  </a:moveTo>
                  <a:lnTo>
                    <a:pt x="52" y="176"/>
                  </a:lnTo>
                  <a:lnTo>
                    <a:pt x="55" y="176"/>
                  </a:lnTo>
                  <a:lnTo>
                    <a:pt x="59" y="176"/>
                  </a:lnTo>
                  <a:lnTo>
                    <a:pt x="67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6" y="154"/>
                  </a:lnTo>
                  <a:lnTo>
                    <a:pt x="88" y="141"/>
                  </a:lnTo>
                  <a:lnTo>
                    <a:pt x="86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58" y="158"/>
                  </a:lnTo>
                  <a:lnTo>
                    <a:pt x="52" y="173"/>
                  </a:lnTo>
                  <a:lnTo>
                    <a:pt x="52" y="118"/>
                  </a:lnTo>
                  <a:lnTo>
                    <a:pt x="55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6" y="103"/>
                  </a:lnTo>
                  <a:lnTo>
                    <a:pt x="92" y="92"/>
                  </a:lnTo>
                  <a:lnTo>
                    <a:pt x="94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2" y="115"/>
                  </a:lnTo>
                  <a:lnTo>
                    <a:pt x="52" y="48"/>
                  </a:lnTo>
                  <a:lnTo>
                    <a:pt x="55" y="48"/>
                  </a:lnTo>
                  <a:lnTo>
                    <a:pt x="61" y="48"/>
                  </a:lnTo>
                  <a:lnTo>
                    <a:pt x="67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2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3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6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8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3" y="10"/>
                  </a:lnTo>
                  <a:lnTo>
                    <a:pt x="5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5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3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5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2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4" name="Freeform 20"/>
            <p:cNvSpPr>
              <a:spLocks/>
            </p:cNvSpPr>
            <p:nvPr/>
          </p:nvSpPr>
          <p:spPr bwMode="gray">
            <a:xfrm>
              <a:off x="2921" y="361"/>
              <a:ext cx="100" cy="228"/>
            </a:xfrm>
            <a:custGeom>
              <a:avLst/>
              <a:gdLst>
                <a:gd name="T0" fmla="*/ 53 w 100"/>
                <a:gd name="T1" fmla="*/ 176 h 228"/>
                <a:gd name="T2" fmla="*/ 60 w 100"/>
                <a:gd name="T3" fmla="*/ 176 h 228"/>
                <a:gd name="T4" fmla="*/ 74 w 100"/>
                <a:gd name="T5" fmla="*/ 169 h 228"/>
                <a:gd name="T6" fmla="*/ 87 w 100"/>
                <a:gd name="T7" fmla="*/ 154 h 228"/>
                <a:gd name="T8" fmla="*/ 87 w 100"/>
                <a:gd name="T9" fmla="*/ 141 h 228"/>
                <a:gd name="T10" fmla="*/ 74 w 100"/>
                <a:gd name="T11" fmla="*/ 143 h 228"/>
                <a:gd name="T12" fmla="*/ 60 w 100"/>
                <a:gd name="T13" fmla="*/ 158 h 228"/>
                <a:gd name="T14" fmla="*/ 53 w 100"/>
                <a:gd name="T15" fmla="*/ 118 h 228"/>
                <a:gd name="T16" fmla="*/ 61 w 100"/>
                <a:gd name="T17" fmla="*/ 116 h 228"/>
                <a:gd name="T18" fmla="*/ 78 w 100"/>
                <a:gd name="T19" fmla="*/ 110 h 228"/>
                <a:gd name="T20" fmla="*/ 92 w 100"/>
                <a:gd name="T21" fmla="*/ 92 h 228"/>
                <a:gd name="T22" fmla="*/ 92 w 100"/>
                <a:gd name="T23" fmla="*/ 77 h 228"/>
                <a:gd name="T24" fmla="*/ 81 w 100"/>
                <a:gd name="T25" fmla="*/ 79 h 228"/>
                <a:gd name="T26" fmla="*/ 65 w 100"/>
                <a:gd name="T27" fmla="*/ 88 h 228"/>
                <a:gd name="T28" fmla="*/ 53 w 100"/>
                <a:gd name="T29" fmla="*/ 115 h 228"/>
                <a:gd name="T30" fmla="*/ 56 w 100"/>
                <a:gd name="T31" fmla="*/ 48 h 228"/>
                <a:gd name="T32" fmla="*/ 68 w 100"/>
                <a:gd name="T33" fmla="*/ 45 h 228"/>
                <a:gd name="T34" fmla="*/ 85 w 100"/>
                <a:gd name="T35" fmla="*/ 37 h 228"/>
                <a:gd name="T36" fmla="*/ 97 w 100"/>
                <a:gd name="T37" fmla="*/ 17 h 228"/>
                <a:gd name="T38" fmla="*/ 97 w 100"/>
                <a:gd name="T39" fmla="*/ 0 h 228"/>
                <a:gd name="T40" fmla="*/ 84 w 100"/>
                <a:gd name="T41" fmla="*/ 3 h 228"/>
                <a:gd name="T42" fmla="*/ 65 w 100"/>
                <a:gd name="T43" fmla="*/ 14 h 228"/>
                <a:gd name="T44" fmla="*/ 50 w 100"/>
                <a:gd name="T45" fmla="*/ 45 h 228"/>
                <a:gd name="T46" fmla="*/ 47 w 100"/>
                <a:gd name="T47" fmla="*/ 35 h 228"/>
                <a:gd name="T48" fmla="*/ 38 w 100"/>
                <a:gd name="T49" fmla="*/ 18 h 228"/>
                <a:gd name="T50" fmla="*/ 16 w 100"/>
                <a:gd name="T51" fmla="*/ 3 h 228"/>
                <a:gd name="T52" fmla="*/ 2 w 100"/>
                <a:gd name="T53" fmla="*/ 3 h 228"/>
                <a:gd name="T54" fmla="*/ 6 w 100"/>
                <a:gd name="T55" fmla="*/ 19 h 228"/>
                <a:gd name="T56" fmla="*/ 19 w 100"/>
                <a:gd name="T57" fmla="*/ 38 h 228"/>
                <a:gd name="T58" fmla="*/ 47 w 100"/>
                <a:gd name="T59" fmla="*/ 48 h 228"/>
                <a:gd name="T60" fmla="*/ 47 w 100"/>
                <a:gd name="T61" fmla="*/ 132 h 228"/>
                <a:gd name="T62" fmla="*/ 42 w 100"/>
                <a:gd name="T63" fmla="*/ 118 h 228"/>
                <a:gd name="T64" fmla="*/ 26 w 100"/>
                <a:gd name="T65" fmla="*/ 103 h 228"/>
                <a:gd name="T66" fmla="*/ 12 w 100"/>
                <a:gd name="T67" fmla="*/ 103 h 228"/>
                <a:gd name="T68" fmla="*/ 16 w 100"/>
                <a:gd name="T69" fmla="*/ 116 h 228"/>
                <a:gd name="T70" fmla="*/ 26 w 100"/>
                <a:gd name="T71" fmla="*/ 132 h 228"/>
                <a:gd name="T72" fmla="*/ 47 w 100"/>
                <a:gd name="T73" fmla="*/ 141 h 228"/>
                <a:gd name="T74" fmla="*/ 53 w 100"/>
                <a:gd name="T75" fmla="*/ 228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0" h="228">
                  <a:moveTo>
                    <a:pt x="53" y="228"/>
                  </a:moveTo>
                  <a:lnTo>
                    <a:pt x="53" y="176"/>
                  </a:lnTo>
                  <a:lnTo>
                    <a:pt x="56" y="176"/>
                  </a:lnTo>
                  <a:lnTo>
                    <a:pt x="60" y="176"/>
                  </a:lnTo>
                  <a:lnTo>
                    <a:pt x="68" y="173"/>
                  </a:lnTo>
                  <a:lnTo>
                    <a:pt x="74" y="169"/>
                  </a:lnTo>
                  <a:lnTo>
                    <a:pt x="81" y="163"/>
                  </a:lnTo>
                  <a:lnTo>
                    <a:pt x="87" y="154"/>
                  </a:lnTo>
                  <a:lnTo>
                    <a:pt x="88" y="141"/>
                  </a:lnTo>
                  <a:lnTo>
                    <a:pt x="87" y="141"/>
                  </a:lnTo>
                  <a:lnTo>
                    <a:pt x="81" y="142"/>
                  </a:lnTo>
                  <a:lnTo>
                    <a:pt x="74" y="143"/>
                  </a:lnTo>
                  <a:lnTo>
                    <a:pt x="66" y="149"/>
                  </a:lnTo>
                  <a:lnTo>
                    <a:pt x="60" y="158"/>
                  </a:lnTo>
                  <a:lnTo>
                    <a:pt x="53" y="173"/>
                  </a:lnTo>
                  <a:lnTo>
                    <a:pt x="53" y="118"/>
                  </a:lnTo>
                  <a:lnTo>
                    <a:pt x="56" y="118"/>
                  </a:lnTo>
                  <a:lnTo>
                    <a:pt x="61" y="116"/>
                  </a:lnTo>
                  <a:lnTo>
                    <a:pt x="69" y="115"/>
                  </a:lnTo>
                  <a:lnTo>
                    <a:pt x="78" y="110"/>
                  </a:lnTo>
                  <a:lnTo>
                    <a:pt x="87" y="103"/>
                  </a:lnTo>
                  <a:lnTo>
                    <a:pt x="92" y="92"/>
                  </a:lnTo>
                  <a:lnTo>
                    <a:pt x="95" y="77"/>
                  </a:lnTo>
                  <a:lnTo>
                    <a:pt x="92" y="77"/>
                  </a:lnTo>
                  <a:lnTo>
                    <a:pt x="88" y="77"/>
                  </a:lnTo>
                  <a:lnTo>
                    <a:pt x="81" y="79"/>
                  </a:lnTo>
                  <a:lnTo>
                    <a:pt x="73" y="81"/>
                  </a:lnTo>
                  <a:lnTo>
                    <a:pt x="65" y="88"/>
                  </a:lnTo>
                  <a:lnTo>
                    <a:pt x="58" y="99"/>
                  </a:lnTo>
                  <a:lnTo>
                    <a:pt x="53" y="115"/>
                  </a:lnTo>
                  <a:lnTo>
                    <a:pt x="53" y="48"/>
                  </a:lnTo>
                  <a:lnTo>
                    <a:pt x="56" y="48"/>
                  </a:lnTo>
                  <a:lnTo>
                    <a:pt x="61" y="48"/>
                  </a:lnTo>
                  <a:lnTo>
                    <a:pt x="68" y="45"/>
                  </a:lnTo>
                  <a:lnTo>
                    <a:pt x="77" y="42"/>
                  </a:lnTo>
                  <a:lnTo>
                    <a:pt x="85" y="37"/>
                  </a:lnTo>
                  <a:lnTo>
                    <a:pt x="93" y="27"/>
                  </a:lnTo>
                  <a:lnTo>
                    <a:pt x="97" y="17"/>
                  </a:lnTo>
                  <a:lnTo>
                    <a:pt x="100" y="0"/>
                  </a:lnTo>
                  <a:lnTo>
                    <a:pt x="97" y="0"/>
                  </a:lnTo>
                  <a:lnTo>
                    <a:pt x="92" y="0"/>
                  </a:lnTo>
                  <a:lnTo>
                    <a:pt x="84" y="3"/>
                  </a:lnTo>
                  <a:lnTo>
                    <a:pt x="74" y="7"/>
                  </a:lnTo>
                  <a:lnTo>
                    <a:pt x="65" y="14"/>
                  </a:lnTo>
                  <a:lnTo>
                    <a:pt x="57" y="27"/>
                  </a:lnTo>
                  <a:lnTo>
                    <a:pt x="50" y="45"/>
                  </a:lnTo>
                  <a:lnTo>
                    <a:pt x="50" y="42"/>
                  </a:lnTo>
                  <a:lnTo>
                    <a:pt x="47" y="35"/>
                  </a:lnTo>
                  <a:lnTo>
                    <a:pt x="43" y="27"/>
                  </a:lnTo>
                  <a:lnTo>
                    <a:pt x="38" y="18"/>
                  </a:lnTo>
                  <a:lnTo>
                    <a:pt x="29" y="10"/>
                  </a:lnTo>
                  <a:lnTo>
                    <a:pt x="16" y="3"/>
                  </a:lnTo>
                  <a:lnTo>
                    <a:pt x="0" y="0"/>
                  </a:lnTo>
                  <a:lnTo>
                    <a:pt x="2" y="3"/>
                  </a:lnTo>
                  <a:lnTo>
                    <a:pt x="3" y="10"/>
                  </a:lnTo>
                  <a:lnTo>
                    <a:pt x="6" y="19"/>
                  </a:lnTo>
                  <a:lnTo>
                    <a:pt x="11" y="29"/>
                  </a:lnTo>
                  <a:lnTo>
                    <a:pt x="19" y="38"/>
                  </a:lnTo>
                  <a:lnTo>
                    <a:pt x="31" y="45"/>
                  </a:lnTo>
                  <a:lnTo>
                    <a:pt x="47" y="48"/>
                  </a:lnTo>
                  <a:lnTo>
                    <a:pt x="47" y="135"/>
                  </a:lnTo>
                  <a:lnTo>
                    <a:pt x="47" y="132"/>
                  </a:lnTo>
                  <a:lnTo>
                    <a:pt x="46" y="126"/>
                  </a:lnTo>
                  <a:lnTo>
                    <a:pt x="42" y="118"/>
                  </a:lnTo>
                  <a:lnTo>
                    <a:pt x="35" y="110"/>
                  </a:lnTo>
                  <a:lnTo>
                    <a:pt x="26" y="103"/>
                  </a:lnTo>
                  <a:lnTo>
                    <a:pt x="12" y="100"/>
                  </a:lnTo>
                  <a:lnTo>
                    <a:pt x="12" y="103"/>
                  </a:lnTo>
                  <a:lnTo>
                    <a:pt x="14" y="108"/>
                  </a:lnTo>
                  <a:lnTo>
                    <a:pt x="16" y="116"/>
                  </a:lnTo>
                  <a:lnTo>
                    <a:pt x="20" y="124"/>
                  </a:lnTo>
                  <a:lnTo>
                    <a:pt x="26" y="132"/>
                  </a:lnTo>
                  <a:lnTo>
                    <a:pt x="35" y="139"/>
                  </a:lnTo>
                  <a:lnTo>
                    <a:pt x="47" y="141"/>
                  </a:lnTo>
                  <a:lnTo>
                    <a:pt x="47" y="228"/>
                  </a:lnTo>
                  <a:lnTo>
                    <a:pt x="53" y="228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5" name="Freeform 21"/>
            <p:cNvSpPr>
              <a:spLocks/>
            </p:cNvSpPr>
            <p:nvPr/>
          </p:nvSpPr>
          <p:spPr bwMode="gray">
            <a:xfrm>
              <a:off x="2273" y="187"/>
              <a:ext cx="175" cy="402"/>
            </a:xfrm>
            <a:custGeom>
              <a:avLst/>
              <a:gdLst>
                <a:gd name="T0" fmla="*/ 93 w 175"/>
                <a:gd name="T1" fmla="*/ 309 h 402"/>
                <a:gd name="T2" fmla="*/ 101 w 175"/>
                <a:gd name="T3" fmla="*/ 309 h 402"/>
                <a:gd name="T4" fmla="*/ 118 w 175"/>
                <a:gd name="T5" fmla="*/ 304 h 402"/>
                <a:gd name="T6" fmla="*/ 138 w 175"/>
                <a:gd name="T7" fmla="*/ 292 h 402"/>
                <a:gd name="T8" fmla="*/ 152 w 175"/>
                <a:gd name="T9" fmla="*/ 266 h 402"/>
                <a:gd name="T10" fmla="*/ 152 w 175"/>
                <a:gd name="T11" fmla="*/ 247 h 402"/>
                <a:gd name="T12" fmla="*/ 138 w 175"/>
                <a:gd name="T13" fmla="*/ 250 h 402"/>
                <a:gd name="T14" fmla="*/ 120 w 175"/>
                <a:gd name="T15" fmla="*/ 259 h 402"/>
                <a:gd name="T16" fmla="*/ 99 w 175"/>
                <a:gd name="T17" fmla="*/ 285 h 402"/>
                <a:gd name="T18" fmla="*/ 93 w 175"/>
                <a:gd name="T19" fmla="*/ 207 h 402"/>
                <a:gd name="T20" fmla="*/ 102 w 175"/>
                <a:gd name="T21" fmla="*/ 205 h 402"/>
                <a:gd name="T22" fmla="*/ 122 w 175"/>
                <a:gd name="T23" fmla="*/ 200 h 402"/>
                <a:gd name="T24" fmla="*/ 147 w 175"/>
                <a:gd name="T25" fmla="*/ 185 h 402"/>
                <a:gd name="T26" fmla="*/ 163 w 175"/>
                <a:gd name="T27" fmla="*/ 155 h 402"/>
                <a:gd name="T28" fmla="*/ 163 w 175"/>
                <a:gd name="T29" fmla="*/ 134 h 402"/>
                <a:gd name="T30" fmla="*/ 149 w 175"/>
                <a:gd name="T31" fmla="*/ 135 h 402"/>
                <a:gd name="T32" fmla="*/ 129 w 175"/>
                <a:gd name="T33" fmla="*/ 142 h 402"/>
                <a:gd name="T34" fmla="*/ 107 w 175"/>
                <a:gd name="T35" fmla="*/ 162 h 402"/>
                <a:gd name="T36" fmla="*/ 93 w 175"/>
                <a:gd name="T37" fmla="*/ 201 h 402"/>
                <a:gd name="T38" fmla="*/ 95 w 175"/>
                <a:gd name="T39" fmla="*/ 83 h 402"/>
                <a:gd name="T40" fmla="*/ 110 w 175"/>
                <a:gd name="T41" fmla="*/ 81 h 402"/>
                <a:gd name="T42" fmla="*/ 134 w 175"/>
                <a:gd name="T43" fmla="*/ 73 h 402"/>
                <a:gd name="T44" fmla="*/ 157 w 175"/>
                <a:gd name="T45" fmla="*/ 54 h 402"/>
                <a:gd name="T46" fmla="*/ 174 w 175"/>
                <a:gd name="T47" fmla="*/ 23 h 402"/>
                <a:gd name="T48" fmla="*/ 174 w 175"/>
                <a:gd name="T49" fmla="*/ 0 h 402"/>
                <a:gd name="T50" fmla="*/ 157 w 175"/>
                <a:gd name="T51" fmla="*/ 2 h 402"/>
                <a:gd name="T52" fmla="*/ 133 w 175"/>
                <a:gd name="T53" fmla="*/ 10 h 402"/>
                <a:gd name="T54" fmla="*/ 107 w 175"/>
                <a:gd name="T55" fmla="*/ 33 h 402"/>
                <a:gd name="T56" fmla="*/ 87 w 175"/>
                <a:gd name="T57" fmla="*/ 77 h 402"/>
                <a:gd name="T58" fmla="*/ 85 w 175"/>
                <a:gd name="T59" fmla="*/ 68 h 402"/>
                <a:gd name="T60" fmla="*/ 75 w 175"/>
                <a:gd name="T61" fmla="*/ 46 h 402"/>
                <a:gd name="T62" fmla="*/ 55 w 175"/>
                <a:gd name="T63" fmla="*/ 21 h 402"/>
                <a:gd name="T64" fmla="*/ 22 w 175"/>
                <a:gd name="T65" fmla="*/ 3 h 402"/>
                <a:gd name="T66" fmla="*/ 1 w 175"/>
                <a:gd name="T67" fmla="*/ 3 h 402"/>
                <a:gd name="T68" fmla="*/ 4 w 175"/>
                <a:gd name="T69" fmla="*/ 18 h 402"/>
                <a:gd name="T70" fmla="*/ 12 w 175"/>
                <a:gd name="T71" fmla="*/ 42 h 402"/>
                <a:gd name="T72" fmla="*/ 31 w 175"/>
                <a:gd name="T73" fmla="*/ 65 h 402"/>
                <a:gd name="T74" fmla="*/ 62 w 175"/>
                <a:gd name="T75" fmla="*/ 81 h 402"/>
                <a:gd name="T76" fmla="*/ 82 w 175"/>
                <a:gd name="T77" fmla="*/ 238 h 402"/>
                <a:gd name="T78" fmla="*/ 80 w 175"/>
                <a:gd name="T79" fmla="*/ 228 h 402"/>
                <a:gd name="T80" fmla="*/ 72 w 175"/>
                <a:gd name="T81" fmla="*/ 207 h 402"/>
                <a:gd name="T82" fmla="*/ 55 w 175"/>
                <a:gd name="T83" fmla="*/ 185 h 402"/>
                <a:gd name="T84" fmla="*/ 21 w 175"/>
                <a:gd name="T85" fmla="*/ 176 h 402"/>
                <a:gd name="T86" fmla="*/ 22 w 175"/>
                <a:gd name="T87" fmla="*/ 185 h 402"/>
                <a:gd name="T88" fmla="*/ 28 w 175"/>
                <a:gd name="T89" fmla="*/ 205 h 402"/>
                <a:gd name="T90" fmla="*/ 41 w 175"/>
                <a:gd name="T91" fmla="*/ 230 h 402"/>
                <a:gd name="T92" fmla="*/ 66 w 175"/>
                <a:gd name="T93" fmla="*/ 246 h 402"/>
                <a:gd name="T94" fmla="*/ 82 w 175"/>
                <a:gd name="T95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75" h="402">
                  <a:moveTo>
                    <a:pt x="93" y="402"/>
                  </a:moveTo>
                  <a:lnTo>
                    <a:pt x="93" y="309"/>
                  </a:lnTo>
                  <a:lnTo>
                    <a:pt x="95" y="309"/>
                  </a:lnTo>
                  <a:lnTo>
                    <a:pt x="101" y="309"/>
                  </a:lnTo>
                  <a:lnTo>
                    <a:pt x="109" y="308"/>
                  </a:lnTo>
                  <a:lnTo>
                    <a:pt x="118" y="304"/>
                  </a:lnTo>
                  <a:lnTo>
                    <a:pt x="129" y="298"/>
                  </a:lnTo>
                  <a:lnTo>
                    <a:pt x="138" y="292"/>
                  </a:lnTo>
                  <a:lnTo>
                    <a:pt x="147" y="281"/>
                  </a:lnTo>
                  <a:lnTo>
                    <a:pt x="152" y="266"/>
                  </a:lnTo>
                  <a:lnTo>
                    <a:pt x="155" y="247"/>
                  </a:lnTo>
                  <a:lnTo>
                    <a:pt x="152" y="247"/>
                  </a:lnTo>
                  <a:lnTo>
                    <a:pt x="147" y="249"/>
                  </a:lnTo>
                  <a:lnTo>
                    <a:pt x="138" y="250"/>
                  </a:lnTo>
                  <a:lnTo>
                    <a:pt x="129" y="253"/>
                  </a:lnTo>
                  <a:lnTo>
                    <a:pt x="120" y="259"/>
                  </a:lnTo>
                  <a:lnTo>
                    <a:pt x="109" y="270"/>
                  </a:lnTo>
                  <a:lnTo>
                    <a:pt x="99" y="285"/>
                  </a:lnTo>
                  <a:lnTo>
                    <a:pt x="93" y="304"/>
                  </a:lnTo>
                  <a:lnTo>
                    <a:pt x="93" y="207"/>
                  </a:lnTo>
                  <a:lnTo>
                    <a:pt x="95" y="207"/>
                  </a:lnTo>
                  <a:lnTo>
                    <a:pt x="102" y="205"/>
                  </a:lnTo>
                  <a:lnTo>
                    <a:pt x="111" y="204"/>
                  </a:lnTo>
                  <a:lnTo>
                    <a:pt x="122" y="200"/>
                  </a:lnTo>
                  <a:lnTo>
                    <a:pt x="134" y="195"/>
                  </a:lnTo>
                  <a:lnTo>
                    <a:pt x="147" y="185"/>
                  </a:lnTo>
                  <a:lnTo>
                    <a:pt x="156" y="173"/>
                  </a:lnTo>
                  <a:lnTo>
                    <a:pt x="163" y="155"/>
                  </a:lnTo>
                  <a:lnTo>
                    <a:pt x="165" y="134"/>
                  </a:lnTo>
                  <a:lnTo>
                    <a:pt x="163" y="134"/>
                  </a:lnTo>
                  <a:lnTo>
                    <a:pt x="157" y="134"/>
                  </a:lnTo>
                  <a:lnTo>
                    <a:pt x="149" y="135"/>
                  </a:lnTo>
                  <a:lnTo>
                    <a:pt x="140" y="137"/>
                  </a:lnTo>
                  <a:lnTo>
                    <a:pt x="129" y="142"/>
                  </a:lnTo>
                  <a:lnTo>
                    <a:pt x="118" y="150"/>
                  </a:lnTo>
                  <a:lnTo>
                    <a:pt x="107" y="162"/>
                  </a:lnTo>
                  <a:lnTo>
                    <a:pt x="99" y="178"/>
                  </a:lnTo>
                  <a:lnTo>
                    <a:pt x="93" y="201"/>
                  </a:lnTo>
                  <a:lnTo>
                    <a:pt x="93" y="83"/>
                  </a:lnTo>
                  <a:lnTo>
                    <a:pt x="95" y="83"/>
                  </a:lnTo>
                  <a:lnTo>
                    <a:pt x="101" y="83"/>
                  </a:lnTo>
                  <a:lnTo>
                    <a:pt x="110" y="81"/>
                  </a:lnTo>
                  <a:lnTo>
                    <a:pt x="122" y="77"/>
                  </a:lnTo>
                  <a:lnTo>
                    <a:pt x="134" y="73"/>
                  </a:lnTo>
                  <a:lnTo>
                    <a:pt x="147" y="65"/>
                  </a:lnTo>
                  <a:lnTo>
                    <a:pt x="157" y="54"/>
                  </a:lnTo>
                  <a:lnTo>
                    <a:pt x="167" y="41"/>
                  </a:lnTo>
                  <a:lnTo>
                    <a:pt x="174" y="23"/>
                  </a:lnTo>
                  <a:lnTo>
                    <a:pt x="175" y="0"/>
                  </a:lnTo>
                  <a:lnTo>
                    <a:pt x="174" y="0"/>
                  </a:lnTo>
                  <a:lnTo>
                    <a:pt x="167" y="0"/>
                  </a:lnTo>
                  <a:lnTo>
                    <a:pt x="157" y="2"/>
                  </a:lnTo>
                  <a:lnTo>
                    <a:pt x="145" y="4"/>
                  </a:lnTo>
                  <a:lnTo>
                    <a:pt x="133" y="10"/>
                  </a:lnTo>
                  <a:lnTo>
                    <a:pt x="120" y="19"/>
                  </a:lnTo>
                  <a:lnTo>
                    <a:pt x="107" y="33"/>
                  </a:lnTo>
                  <a:lnTo>
                    <a:pt x="97" y="52"/>
                  </a:lnTo>
                  <a:lnTo>
                    <a:pt x="87" y="77"/>
                  </a:lnTo>
                  <a:lnTo>
                    <a:pt x="87" y="75"/>
                  </a:lnTo>
                  <a:lnTo>
                    <a:pt x="85" y="68"/>
                  </a:lnTo>
                  <a:lnTo>
                    <a:pt x="80" y="58"/>
                  </a:lnTo>
                  <a:lnTo>
                    <a:pt x="75" y="46"/>
                  </a:lnTo>
                  <a:lnTo>
                    <a:pt x="66" y="33"/>
                  </a:lnTo>
                  <a:lnTo>
                    <a:pt x="55" y="21"/>
                  </a:lnTo>
                  <a:lnTo>
                    <a:pt x="40" y="10"/>
                  </a:lnTo>
                  <a:lnTo>
                    <a:pt x="22" y="3"/>
                  </a:lnTo>
                  <a:lnTo>
                    <a:pt x="0" y="0"/>
                  </a:lnTo>
                  <a:lnTo>
                    <a:pt x="1" y="3"/>
                  </a:lnTo>
                  <a:lnTo>
                    <a:pt x="1" y="10"/>
                  </a:lnTo>
                  <a:lnTo>
                    <a:pt x="4" y="18"/>
                  </a:lnTo>
                  <a:lnTo>
                    <a:pt x="6" y="30"/>
                  </a:lnTo>
                  <a:lnTo>
                    <a:pt x="12" y="42"/>
                  </a:lnTo>
                  <a:lnTo>
                    <a:pt x="20" y="54"/>
                  </a:lnTo>
                  <a:lnTo>
                    <a:pt x="31" y="65"/>
                  </a:lnTo>
                  <a:lnTo>
                    <a:pt x="44" y="75"/>
                  </a:lnTo>
                  <a:lnTo>
                    <a:pt x="62" y="81"/>
                  </a:lnTo>
                  <a:lnTo>
                    <a:pt x="82" y="83"/>
                  </a:lnTo>
                  <a:lnTo>
                    <a:pt x="82" y="238"/>
                  </a:lnTo>
                  <a:lnTo>
                    <a:pt x="82" y="235"/>
                  </a:lnTo>
                  <a:lnTo>
                    <a:pt x="80" y="228"/>
                  </a:lnTo>
                  <a:lnTo>
                    <a:pt x="78" y="217"/>
                  </a:lnTo>
                  <a:lnTo>
                    <a:pt x="72" y="207"/>
                  </a:lnTo>
                  <a:lnTo>
                    <a:pt x="66" y="196"/>
                  </a:lnTo>
                  <a:lnTo>
                    <a:pt x="55" y="185"/>
                  </a:lnTo>
                  <a:lnTo>
                    <a:pt x="40" y="178"/>
                  </a:lnTo>
                  <a:lnTo>
                    <a:pt x="21" y="176"/>
                  </a:lnTo>
                  <a:lnTo>
                    <a:pt x="21" y="178"/>
                  </a:lnTo>
                  <a:lnTo>
                    <a:pt x="22" y="185"/>
                  </a:lnTo>
                  <a:lnTo>
                    <a:pt x="24" y="195"/>
                  </a:lnTo>
                  <a:lnTo>
                    <a:pt x="28" y="205"/>
                  </a:lnTo>
                  <a:lnTo>
                    <a:pt x="33" y="217"/>
                  </a:lnTo>
                  <a:lnTo>
                    <a:pt x="41" y="230"/>
                  </a:lnTo>
                  <a:lnTo>
                    <a:pt x="52" y="239"/>
                  </a:lnTo>
                  <a:lnTo>
                    <a:pt x="66" y="246"/>
                  </a:lnTo>
                  <a:lnTo>
                    <a:pt x="82" y="247"/>
                  </a:lnTo>
                  <a:lnTo>
                    <a:pt x="82" y="402"/>
                  </a:lnTo>
                  <a:lnTo>
                    <a:pt x="93" y="402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6" name="Freeform 22"/>
            <p:cNvSpPr>
              <a:spLocks/>
            </p:cNvSpPr>
            <p:nvPr/>
          </p:nvSpPr>
          <p:spPr bwMode="gray">
            <a:xfrm>
              <a:off x="2161" y="216"/>
              <a:ext cx="97" cy="373"/>
            </a:xfrm>
            <a:custGeom>
              <a:avLst/>
              <a:gdLst>
                <a:gd name="T0" fmla="*/ 52 w 97"/>
                <a:gd name="T1" fmla="*/ 237 h 373"/>
                <a:gd name="T2" fmla="*/ 59 w 97"/>
                <a:gd name="T3" fmla="*/ 237 h 373"/>
                <a:gd name="T4" fmla="*/ 74 w 97"/>
                <a:gd name="T5" fmla="*/ 232 h 373"/>
                <a:gd name="T6" fmla="*/ 90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1 w 97"/>
                <a:gd name="T13" fmla="*/ 197 h 373"/>
                <a:gd name="T14" fmla="*/ 56 w 97"/>
                <a:gd name="T15" fmla="*/ 215 h 373"/>
                <a:gd name="T16" fmla="*/ 52 w 97"/>
                <a:gd name="T17" fmla="*/ 147 h 373"/>
                <a:gd name="T18" fmla="*/ 59 w 97"/>
                <a:gd name="T19" fmla="*/ 147 h 373"/>
                <a:gd name="T20" fmla="*/ 74 w 97"/>
                <a:gd name="T21" fmla="*/ 141 h 373"/>
                <a:gd name="T22" fmla="*/ 90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1 w 97"/>
                <a:gd name="T29" fmla="*/ 109 h 373"/>
                <a:gd name="T30" fmla="*/ 56 w 97"/>
                <a:gd name="T31" fmla="*/ 126 h 373"/>
                <a:gd name="T32" fmla="*/ 52 w 97"/>
                <a:gd name="T33" fmla="*/ 46 h 373"/>
                <a:gd name="T34" fmla="*/ 51 w 97"/>
                <a:gd name="T35" fmla="*/ 37 h 373"/>
                <a:gd name="T36" fmla="*/ 45 w 97"/>
                <a:gd name="T37" fmla="*/ 23 h 373"/>
                <a:gd name="T38" fmla="*/ 32 w 97"/>
                <a:gd name="T39" fmla="*/ 6 h 373"/>
                <a:gd name="T40" fmla="*/ 6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3 w 97"/>
                <a:gd name="T47" fmla="*/ 43 h 373"/>
                <a:gd name="T48" fmla="*/ 45 w 97"/>
                <a:gd name="T49" fmla="*/ 113 h 373"/>
                <a:gd name="T50" fmla="*/ 45 w 97"/>
                <a:gd name="T51" fmla="*/ 106 h 373"/>
                <a:gd name="T52" fmla="*/ 40 w 97"/>
                <a:gd name="T53" fmla="*/ 90 h 373"/>
                <a:gd name="T54" fmla="*/ 27 w 97"/>
                <a:gd name="T55" fmla="*/ 75 h 373"/>
                <a:gd name="T56" fmla="*/ 1 w 97"/>
                <a:gd name="T57" fmla="*/ 67 h 373"/>
                <a:gd name="T58" fmla="*/ 0 w 97"/>
                <a:gd name="T59" fmla="*/ 75 h 373"/>
                <a:gd name="T60" fmla="*/ 2 w 97"/>
                <a:gd name="T61" fmla="*/ 91 h 373"/>
                <a:gd name="T62" fmla="*/ 14 w 97"/>
                <a:gd name="T63" fmla="*/ 109 h 373"/>
                <a:gd name="T64" fmla="*/ 45 w 97"/>
                <a:gd name="T65" fmla="*/ 118 h 373"/>
                <a:gd name="T66" fmla="*/ 45 w 97"/>
                <a:gd name="T67" fmla="*/ 207 h 373"/>
                <a:gd name="T68" fmla="*/ 43 w 97"/>
                <a:gd name="T69" fmla="*/ 195 h 373"/>
                <a:gd name="T70" fmla="*/ 33 w 97"/>
                <a:gd name="T71" fmla="*/ 182 h 373"/>
                <a:gd name="T72" fmla="*/ 12 w 97"/>
                <a:gd name="T73" fmla="*/ 175 h 373"/>
                <a:gd name="T74" fmla="*/ 10 w 97"/>
                <a:gd name="T75" fmla="*/ 182 h 373"/>
                <a:gd name="T76" fmla="*/ 13 w 97"/>
                <a:gd name="T77" fmla="*/ 197 h 373"/>
                <a:gd name="T78" fmla="*/ 29 w 97"/>
                <a:gd name="T79" fmla="*/ 211 h 373"/>
                <a:gd name="T80" fmla="*/ 45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2" y="373"/>
                  </a:moveTo>
                  <a:lnTo>
                    <a:pt x="52" y="237"/>
                  </a:lnTo>
                  <a:lnTo>
                    <a:pt x="54" y="237"/>
                  </a:lnTo>
                  <a:lnTo>
                    <a:pt x="59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0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4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1" y="197"/>
                  </a:lnTo>
                  <a:lnTo>
                    <a:pt x="63" y="205"/>
                  </a:lnTo>
                  <a:lnTo>
                    <a:pt x="56" y="215"/>
                  </a:lnTo>
                  <a:lnTo>
                    <a:pt x="52" y="232"/>
                  </a:lnTo>
                  <a:lnTo>
                    <a:pt x="52" y="147"/>
                  </a:lnTo>
                  <a:lnTo>
                    <a:pt x="54" y="147"/>
                  </a:lnTo>
                  <a:lnTo>
                    <a:pt x="59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0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4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1" y="109"/>
                  </a:lnTo>
                  <a:lnTo>
                    <a:pt x="63" y="116"/>
                  </a:lnTo>
                  <a:lnTo>
                    <a:pt x="56" y="126"/>
                  </a:lnTo>
                  <a:lnTo>
                    <a:pt x="52" y="141"/>
                  </a:lnTo>
                  <a:lnTo>
                    <a:pt x="52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5" y="23"/>
                  </a:lnTo>
                  <a:lnTo>
                    <a:pt x="40" y="15"/>
                  </a:lnTo>
                  <a:lnTo>
                    <a:pt x="32" y="6"/>
                  </a:lnTo>
                  <a:lnTo>
                    <a:pt x="21" y="2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9"/>
                  </a:lnTo>
                  <a:lnTo>
                    <a:pt x="12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3" y="43"/>
                  </a:lnTo>
                  <a:lnTo>
                    <a:pt x="45" y="46"/>
                  </a:lnTo>
                  <a:lnTo>
                    <a:pt x="45" y="113"/>
                  </a:lnTo>
                  <a:lnTo>
                    <a:pt x="45" y="112"/>
                  </a:lnTo>
                  <a:lnTo>
                    <a:pt x="45" y="106"/>
                  </a:lnTo>
                  <a:lnTo>
                    <a:pt x="44" y="98"/>
                  </a:lnTo>
                  <a:lnTo>
                    <a:pt x="40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1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2" y="91"/>
                  </a:lnTo>
                  <a:lnTo>
                    <a:pt x="6" y="100"/>
                  </a:lnTo>
                  <a:lnTo>
                    <a:pt x="14" y="109"/>
                  </a:lnTo>
                  <a:lnTo>
                    <a:pt x="28" y="114"/>
                  </a:lnTo>
                  <a:lnTo>
                    <a:pt x="45" y="118"/>
                  </a:lnTo>
                  <a:lnTo>
                    <a:pt x="45" y="209"/>
                  </a:lnTo>
                  <a:lnTo>
                    <a:pt x="45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40" y="188"/>
                  </a:lnTo>
                  <a:lnTo>
                    <a:pt x="33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0" y="182"/>
                  </a:lnTo>
                  <a:lnTo>
                    <a:pt x="10" y="188"/>
                  </a:lnTo>
                  <a:lnTo>
                    <a:pt x="13" y="197"/>
                  </a:lnTo>
                  <a:lnTo>
                    <a:pt x="20" y="205"/>
                  </a:lnTo>
                  <a:lnTo>
                    <a:pt x="29" y="211"/>
                  </a:lnTo>
                  <a:lnTo>
                    <a:pt x="45" y="215"/>
                  </a:lnTo>
                  <a:lnTo>
                    <a:pt x="45" y="373"/>
                  </a:lnTo>
                  <a:lnTo>
                    <a:pt x="52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1047" name="Freeform 23"/>
            <p:cNvSpPr>
              <a:spLocks/>
            </p:cNvSpPr>
            <p:nvPr/>
          </p:nvSpPr>
          <p:spPr bwMode="gray">
            <a:xfrm>
              <a:off x="2708" y="216"/>
              <a:ext cx="97" cy="373"/>
            </a:xfrm>
            <a:custGeom>
              <a:avLst/>
              <a:gdLst>
                <a:gd name="T0" fmla="*/ 51 w 97"/>
                <a:gd name="T1" fmla="*/ 237 h 373"/>
                <a:gd name="T2" fmla="*/ 60 w 97"/>
                <a:gd name="T3" fmla="*/ 237 h 373"/>
                <a:gd name="T4" fmla="*/ 74 w 97"/>
                <a:gd name="T5" fmla="*/ 232 h 373"/>
                <a:gd name="T6" fmla="*/ 91 w 97"/>
                <a:gd name="T7" fmla="*/ 218 h 373"/>
                <a:gd name="T8" fmla="*/ 97 w 97"/>
                <a:gd name="T9" fmla="*/ 193 h 373"/>
                <a:gd name="T10" fmla="*/ 89 w 97"/>
                <a:gd name="T11" fmla="*/ 193 h 373"/>
                <a:gd name="T12" fmla="*/ 72 w 97"/>
                <a:gd name="T13" fmla="*/ 197 h 373"/>
                <a:gd name="T14" fmla="*/ 55 w 97"/>
                <a:gd name="T15" fmla="*/ 215 h 373"/>
                <a:gd name="T16" fmla="*/ 51 w 97"/>
                <a:gd name="T17" fmla="*/ 147 h 373"/>
                <a:gd name="T18" fmla="*/ 60 w 97"/>
                <a:gd name="T19" fmla="*/ 147 h 373"/>
                <a:gd name="T20" fmla="*/ 74 w 97"/>
                <a:gd name="T21" fmla="*/ 141 h 373"/>
                <a:gd name="T22" fmla="*/ 91 w 97"/>
                <a:gd name="T23" fmla="*/ 128 h 373"/>
                <a:gd name="T24" fmla="*/ 97 w 97"/>
                <a:gd name="T25" fmla="*/ 102 h 373"/>
                <a:gd name="T26" fmla="*/ 89 w 97"/>
                <a:gd name="T27" fmla="*/ 102 h 373"/>
                <a:gd name="T28" fmla="*/ 72 w 97"/>
                <a:gd name="T29" fmla="*/ 109 h 373"/>
                <a:gd name="T30" fmla="*/ 55 w 97"/>
                <a:gd name="T31" fmla="*/ 126 h 373"/>
                <a:gd name="T32" fmla="*/ 51 w 97"/>
                <a:gd name="T33" fmla="*/ 46 h 373"/>
                <a:gd name="T34" fmla="*/ 51 w 97"/>
                <a:gd name="T35" fmla="*/ 37 h 373"/>
                <a:gd name="T36" fmla="*/ 46 w 97"/>
                <a:gd name="T37" fmla="*/ 23 h 373"/>
                <a:gd name="T38" fmla="*/ 33 w 97"/>
                <a:gd name="T39" fmla="*/ 6 h 373"/>
                <a:gd name="T40" fmla="*/ 7 w 97"/>
                <a:gd name="T41" fmla="*/ 0 h 373"/>
                <a:gd name="T42" fmla="*/ 8 w 97"/>
                <a:gd name="T43" fmla="*/ 9 h 373"/>
                <a:gd name="T44" fmla="*/ 16 w 97"/>
                <a:gd name="T45" fmla="*/ 27 h 373"/>
                <a:gd name="T46" fmla="*/ 34 w 97"/>
                <a:gd name="T47" fmla="*/ 43 h 373"/>
                <a:gd name="T48" fmla="*/ 46 w 97"/>
                <a:gd name="T49" fmla="*/ 113 h 373"/>
                <a:gd name="T50" fmla="*/ 46 w 97"/>
                <a:gd name="T51" fmla="*/ 106 h 373"/>
                <a:gd name="T52" fmla="*/ 41 w 97"/>
                <a:gd name="T53" fmla="*/ 90 h 373"/>
                <a:gd name="T54" fmla="*/ 27 w 97"/>
                <a:gd name="T55" fmla="*/ 75 h 373"/>
                <a:gd name="T56" fmla="*/ 0 w 97"/>
                <a:gd name="T57" fmla="*/ 67 h 373"/>
                <a:gd name="T58" fmla="*/ 0 w 97"/>
                <a:gd name="T59" fmla="*/ 75 h 373"/>
                <a:gd name="T60" fmla="*/ 3 w 97"/>
                <a:gd name="T61" fmla="*/ 91 h 373"/>
                <a:gd name="T62" fmla="*/ 15 w 97"/>
                <a:gd name="T63" fmla="*/ 109 h 373"/>
                <a:gd name="T64" fmla="*/ 46 w 97"/>
                <a:gd name="T65" fmla="*/ 118 h 373"/>
                <a:gd name="T66" fmla="*/ 46 w 97"/>
                <a:gd name="T67" fmla="*/ 207 h 373"/>
                <a:gd name="T68" fmla="*/ 43 w 97"/>
                <a:gd name="T69" fmla="*/ 195 h 373"/>
                <a:gd name="T70" fmla="*/ 34 w 97"/>
                <a:gd name="T71" fmla="*/ 182 h 373"/>
                <a:gd name="T72" fmla="*/ 12 w 97"/>
                <a:gd name="T73" fmla="*/ 175 h 373"/>
                <a:gd name="T74" fmla="*/ 11 w 97"/>
                <a:gd name="T75" fmla="*/ 182 h 373"/>
                <a:gd name="T76" fmla="*/ 14 w 97"/>
                <a:gd name="T77" fmla="*/ 197 h 373"/>
                <a:gd name="T78" fmla="*/ 30 w 97"/>
                <a:gd name="T79" fmla="*/ 211 h 373"/>
                <a:gd name="T80" fmla="*/ 46 w 97"/>
                <a:gd name="T81" fmla="*/ 373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7" h="373">
                  <a:moveTo>
                    <a:pt x="51" y="373"/>
                  </a:moveTo>
                  <a:lnTo>
                    <a:pt x="51" y="237"/>
                  </a:lnTo>
                  <a:lnTo>
                    <a:pt x="54" y="237"/>
                  </a:lnTo>
                  <a:lnTo>
                    <a:pt x="60" y="237"/>
                  </a:lnTo>
                  <a:lnTo>
                    <a:pt x="66" y="236"/>
                  </a:lnTo>
                  <a:lnTo>
                    <a:pt x="74" y="232"/>
                  </a:lnTo>
                  <a:lnTo>
                    <a:pt x="82" y="226"/>
                  </a:lnTo>
                  <a:lnTo>
                    <a:pt x="91" y="218"/>
                  </a:lnTo>
                  <a:lnTo>
                    <a:pt x="95" y="207"/>
                  </a:lnTo>
                  <a:lnTo>
                    <a:pt x="97" y="193"/>
                  </a:lnTo>
                  <a:lnTo>
                    <a:pt x="95" y="193"/>
                  </a:lnTo>
                  <a:lnTo>
                    <a:pt x="89" y="193"/>
                  </a:lnTo>
                  <a:lnTo>
                    <a:pt x="81" y="194"/>
                  </a:lnTo>
                  <a:lnTo>
                    <a:pt x="72" y="197"/>
                  </a:lnTo>
                  <a:lnTo>
                    <a:pt x="64" y="205"/>
                  </a:lnTo>
                  <a:lnTo>
                    <a:pt x="55" y="215"/>
                  </a:lnTo>
                  <a:lnTo>
                    <a:pt x="51" y="232"/>
                  </a:lnTo>
                  <a:lnTo>
                    <a:pt x="51" y="147"/>
                  </a:lnTo>
                  <a:lnTo>
                    <a:pt x="54" y="147"/>
                  </a:lnTo>
                  <a:lnTo>
                    <a:pt x="60" y="147"/>
                  </a:lnTo>
                  <a:lnTo>
                    <a:pt x="66" y="144"/>
                  </a:lnTo>
                  <a:lnTo>
                    <a:pt x="74" y="141"/>
                  </a:lnTo>
                  <a:lnTo>
                    <a:pt x="82" y="136"/>
                  </a:lnTo>
                  <a:lnTo>
                    <a:pt x="91" y="128"/>
                  </a:lnTo>
                  <a:lnTo>
                    <a:pt x="95" y="117"/>
                  </a:lnTo>
                  <a:lnTo>
                    <a:pt x="97" y="102"/>
                  </a:lnTo>
                  <a:lnTo>
                    <a:pt x="95" y="102"/>
                  </a:lnTo>
                  <a:lnTo>
                    <a:pt x="89" y="102"/>
                  </a:lnTo>
                  <a:lnTo>
                    <a:pt x="81" y="105"/>
                  </a:lnTo>
                  <a:lnTo>
                    <a:pt x="72" y="109"/>
                  </a:lnTo>
                  <a:lnTo>
                    <a:pt x="64" y="116"/>
                  </a:lnTo>
                  <a:lnTo>
                    <a:pt x="55" y="126"/>
                  </a:lnTo>
                  <a:lnTo>
                    <a:pt x="51" y="141"/>
                  </a:lnTo>
                  <a:lnTo>
                    <a:pt x="51" y="46"/>
                  </a:lnTo>
                  <a:lnTo>
                    <a:pt x="51" y="43"/>
                  </a:lnTo>
                  <a:lnTo>
                    <a:pt x="51" y="37"/>
                  </a:lnTo>
                  <a:lnTo>
                    <a:pt x="49" y="31"/>
                  </a:lnTo>
                  <a:lnTo>
                    <a:pt x="46" y="23"/>
                  </a:lnTo>
                  <a:lnTo>
                    <a:pt x="41" y="15"/>
                  </a:lnTo>
                  <a:lnTo>
                    <a:pt x="33" y="6"/>
                  </a:lnTo>
                  <a:lnTo>
                    <a:pt x="22" y="2"/>
                  </a:lnTo>
                  <a:lnTo>
                    <a:pt x="7" y="0"/>
                  </a:lnTo>
                  <a:lnTo>
                    <a:pt x="7" y="2"/>
                  </a:lnTo>
                  <a:lnTo>
                    <a:pt x="8" y="9"/>
                  </a:lnTo>
                  <a:lnTo>
                    <a:pt x="11" y="17"/>
                  </a:lnTo>
                  <a:lnTo>
                    <a:pt x="16" y="27"/>
                  </a:lnTo>
                  <a:lnTo>
                    <a:pt x="23" y="36"/>
                  </a:lnTo>
                  <a:lnTo>
                    <a:pt x="34" y="43"/>
                  </a:lnTo>
                  <a:lnTo>
                    <a:pt x="46" y="46"/>
                  </a:lnTo>
                  <a:lnTo>
                    <a:pt x="46" y="113"/>
                  </a:lnTo>
                  <a:lnTo>
                    <a:pt x="46" y="112"/>
                  </a:lnTo>
                  <a:lnTo>
                    <a:pt x="46" y="106"/>
                  </a:lnTo>
                  <a:lnTo>
                    <a:pt x="43" y="98"/>
                  </a:lnTo>
                  <a:lnTo>
                    <a:pt x="41" y="90"/>
                  </a:lnTo>
                  <a:lnTo>
                    <a:pt x="35" y="82"/>
                  </a:lnTo>
                  <a:lnTo>
                    <a:pt x="27" y="75"/>
                  </a:lnTo>
                  <a:lnTo>
                    <a:pt x="16" y="70"/>
                  </a:lnTo>
                  <a:lnTo>
                    <a:pt x="0" y="67"/>
                  </a:lnTo>
                  <a:lnTo>
                    <a:pt x="0" y="70"/>
                  </a:lnTo>
                  <a:lnTo>
                    <a:pt x="0" y="75"/>
                  </a:lnTo>
                  <a:lnTo>
                    <a:pt x="0" y="82"/>
                  </a:lnTo>
                  <a:lnTo>
                    <a:pt x="3" y="91"/>
                  </a:lnTo>
                  <a:lnTo>
                    <a:pt x="7" y="100"/>
                  </a:lnTo>
                  <a:lnTo>
                    <a:pt x="15" y="109"/>
                  </a:lnTo>
                  <a:lnTo>
                    <a:pt x="28" y="114"/>
                  </a:lnTo>
                  <a:lnTo>
                    <a:pt x="46" y="118"/>
                  </a:lnTo>
                  <a:lnTo>
                    <a:pt x="46" y="209"/>
                  </a:lnTo>
                  <a:lnTo>
                    <a:pt x="46" y="207"/>
                  </a:lnTo>
                  <a:lnTo>
                    <a:pt x="45" y="202"/>
                  </a:lnTo>
                  <a:lnTo>
                    <a:pt x="43" y="195"/>
                  </a:lnTo>
                  <a:lnTo>
                    <a:pt x="39" y="188"/>
                  </a:lnTo>
                  <a:lnTo>
                    <a:pt x="34" y="182"/>
                  </a:lnTo>
                  <a:lnTo>
                    <a:pt x="24" y="178"/>
                  </a:lnTo>
                  <a:lnTo>
                    <a:pt x="12" y="175"/>
                  </a:lnTo>
                  <a:lnTo>
                    <a:pt x="12" y="178"/>
                  </a:lnTo>
                  <a:lnTo>
                    <a:pt x="11" y="182"/>
                  </a:lnTo>
                  <a:lnTo>
                    <a:pt x="11" y="188"/>
                  </a:lnTo>
                  <a:lnTo>
                    <a:pt x="14" y="197"/>
                  </a:lnTo>
                  <a:lnTo>
                    <a:pt x="19" y="205"/>
                  </a:lnTo>
                  <a:lnTo>
                    <a:pt x="30" y="211"/>
                  </a:lnTo>
                  <a:lnTo>
                    <a:pt x="46" y="215"/>
                  </a:lnTo>
                  <a:lnTo>
                    <a:pt x="46" y="373"/>
                  </a:lnTo>
                  <a:lnTo>
                    <a:pt x="51" y="373"/>
                  </a:lnTo>
                  <a:close/>
                </a:path>
              </a:pathLst>
            </a:custGeom>
            <a:solidFill>
              <a:srgbClr val="D7D7D7"/>
            </a:solidFill>
            <a:ln w="0">
              <a:solidFill>
                <a:srgbClr val="D7D7D7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1049" name="Freeform 25"/>
          <p:cNvSpPr>
            <a:spLocks/>
          </p:cNvSpPr>
          <p:nvPr/>
        </p:nvSpPr>
        <p:spPr bwMode="gray">
          <a:xfrm>
            <a:off x="95250" y="6446838"/>
            <a:ext cx="8970963" cy="314325"/>
          </a:xfrm>
          <a:custGeom>
            <a:avLst/>
            <a:gdLst>
              <a:gd name="T0" fmla="*/ 4 w 5651"/>
              <a:gd name="T1" fmla="*/ 198 h 198"/>
              <a:gd name="T2" fmla="*/ 5651 w 5651"/>
              <a:gd name="T3" fmla="*/ 198 h 198"/>
              <a:gd name="T4" fmla="*/ 5646 w 5651"/>
              <a:gd name="T5" fmla="*/ 94 h 198"/>
              <a:gd name="T6" fmla="*/ 1491 w 5651"/>
              <a:gd name="T7" fmla="*/ 94 h 198"/>
              <a:gd name="T8" fmla="*/ 1343 w 5651"/>
              <a:gd name="T9" fmla="*/ 2 h 198"/>
              <a:gd name="T10" fmla="*/ 0 w 5651"/>
              <a:gd name="T11" fmla="*/ 0 h 198"/>
              <a:gd name="T12" fmla="*/ 4 w 5651"/>
              <a:gd name="T13" fmla="*/ 198 h 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1" h="198">
                <a:moveTo>
                  <a:pt x="4" y="198"/>
                </a:moveTo>
                <a:lnTo>
                  <a:pt x="5651" y="198"/>
                </a:lnTo>
                <a:lnTo>
                  <a:pt x="5646" y="94"/>
                </a:lnTo>
                <a:lnTo>
                  <a:pt x="1491" y="94"/>
                </a:lnTo>
                <a:lnTo>
                  <a:pt x="1343" y="2"/>
                </a:lnTo>
                <a:lnTo>
                  <a:pt x="0" y="0"/>
                </a:lnTo>
                <a:lnTo>
                  <a:pt x="4" y="19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0" name="Freeform 26"/>
          <p:cNvSpPr>
            <a:spLocks/>
          </p:cNvSpPr>
          <p:nvPr/>
        </p:nvSpPr>
        <p:spPr bwMode="gray">
          <a:xfrm>
            <a:off x="95250" y="6491288"/>
            <a:ext cx="8975725" cy="279400"/>
          </a:xfrm>
          <a:custGeom>
            <a:avLst/>
            <a:gdLst>
              <a:gd name="T0" fmla="*/ 0 w 5650"/>
              <a:gd name="T1" fmla="*/ 176 h 176"/>
              <a:gd name="T2" fmla="*/ 5650 w 5650"/>
              <a:gd name="T3" fmla="*/ 169 h 176"/>
              <a:gd name="T4" fmla="*/ 5646 w 5650"/>
              <a:gd name="T5" fmla="*/ 95 h 176"/>
              <a:gd name="T6" fmla="*/ 1478 w 5650"/>
              <a:gd name="T7" fmla="*/ 95 h 176"/>
              <a:gd name="T8" fmla="*/ 1317 w 5650"/>
              <a:gd name="T9" fmla="*/ 3 h 176"/>
              <a:gd name="T10" fmla="*/ 0 w 5650"/>
              <a:gd name="T11" fmla="*/ 0 h 176"/>
              <a:gd name="T12" fmla="*/ 0 w 5650"/>
              <a:gd name="T13" fmla="*/ 176 h 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0" h="176">
                <a:moveTo>
                  <a:pt x="0" y="176"/>
                </a:moveTo>
                <a:lnTo>
                  <a:pt x="5650" y="169"/>
                </a:lnTo>
                <a:lnTo>
                  <a:pt x="5646" y="95"/>
                </a:lnTo>
                <a:lnTo>
                  <a:pt x="1478" y="95"/>
                </a:lnTo>
                <a:lnTo>
                  <a:pt x="1317" y="3"/>
                </a:lnTo>
                <a:lnTo>
                  <a:pt x="0" y="0"/>
                </a:lnTo>
                <a:lnTo>
                  <a:pt x="0" y="17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1" name="Freeform 27" descr="Dark upward diagonal"/>
          <p:cNvSpPr>
            <a:spLocks/>
          </p:cNvSpPr>
          <p:nvPr/>
        </p:nvSpPr>
        <p:spPr bwMode="gray">
          <a:xfrm>
            <a:off x="92075" y="98425"/>
            <a:ext cx="8956675" cy="179388"/>
          </a:xfrm>
          <a:custGeom>
            <a:avLst/>
            <a:gdLst>
              <a:gd name="T0" fmla="*/ 0 w 5639"/>
              <a:gd name="T1" fmla="*/ 0 h 113"/>
              <a:gd name="T2" fmla="*/ 5582 w 5639"/>
              <a:gd name="T3" fmla="*/ 0 h 113"/>
              <a:gd name="T4" fmla="*/ 5639 w 5639"/>
              <a:gd name="T5" fmla="*/ 45 h 113"/>
              <a:gd name="T6" fmla="*/ 5636 w 5639"/>
              <a:gd name="T7" fmla="*/ 113 h 113"/>
              <a:gd name="T8" fmla="*/ 0 w 5639"/>
              <a:gd name="T9" fmla="*/ 113 h 113"/>
              <a:gd name="T10" fmla="*/ 0 w 5639"/>
              <a:gd name="T11" fmla="*/ 0 h 1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639" h="113">
                <a:moveTo>
                  <a:pt x="0" y="0"/>
                </a:moveTo>
                <a:lnTo>
                  <a:pt x="5582" y="0"/>
                </a:lnTo>
                <a:cubicBezTo>
                  <a:pt x="5630" y="3"/>
                  <a:pt x="5639" y="45"/>
                  <a:pt x="5639" y="45"/>
                </a:cubicBezTo>
                <a:lnTo>
                  <a:pt x="5636" y="113"/>
                </a:lnTo>
                <a:lnTo>
                  <a:pt x="0" y="113"/>
                </a:lnTo>
                <a:lnTo>
                  <a:pt x="0" y="0"/>
                </a:lnTo>
                <a:close/>
              </a:path>
            </a:pathLst>
          </a:custGeom>
          <a:pattFill prst="dkUpDiag">
            <a:fgClr>
              <a:schemeClr val="accent1"/>
            </a:fgClr>
            <a:bgClr>
              <a:schemeClr val="bg1"/>
            </a:bgClr>
          </a:patt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2" name="Freeform 28"/>
          <p:cNvSpPr>
            <a:spLocks/>
          </p:cNvSpPr>
          <p:nvPr/>
        </p:nvSpPr>
        <p:spPr bwMode="gray">
          <a:xfrm>
            <a:off x="92075" y="307975"/>
            <a:ext cx="8955088" cy="938213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3" name="Freeform 29"/>
          <p:cNvSpPr>
            <a:spLocks/>
          </p:cNvSpPr>
          <p:nvPr/>
        </p:nvSpPr>
        <p:spPr bwMode="gray">
          <a:xfrm>
            <a:off x="92075" y="306388"/>
            <a:ext cx="8955088" cy="836612"/>
          </a:xfrm>
          <a:custGeom>
            <a:avLst/>
            <a:gdLst>
              <a:gd name="T0" fmla="*/ 5446 w 5446"/>
              <a:gd name="T1" fmla="*/ 0 h 531"/>
              <a:gd name="T2" fmla="*/ 0 w 5446"/>
              <a:gd name="T3" fmla="*/ 0 h 531"/>
              <a:gd name="T4" fmla="*/ 2 w 5446"/>
              <a:gd name="T5" fmla="*/ 470 h 531"/>
              <a:gd name="T6" fmla="*/ 4078 w 5446"/>
              <a:gd name="T7" fmla="*/ 474 h 531"/>
              <a:gd name="T8" fmla="*/ 4178 w 5446"/>
              <a:gd name="T9" fmla="*/ 527 h 531"/>
              <a:gd name="T10" fmla="*/ 5446 w 5446"/>
              <a:gd name="T11" fmla="*/ 531 h 531"/>
              <a:gd name="T12" fmla="*/ 5446 w 5446"/>
              <a:gd name="T13" fmla="*/ 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446" h="531">
                <a:moveTo>
                  <a:pt x="5446" y="0"/>
                </a:moveTo>
                <a:lnTo>
                  <a:pt x="0" y="0"/>
                </a:lnTo>
                <a:lnTo>
                  <a:pt x="2" y="470"/>
                </a:lnTo>
                <a:lnTo>
                  <a:pt x="4078" y="474"/>
                </a:lnTo>
                <a:lnTo>
                  <a:pt x="4178" y="527"/>
                </a:lnTo>
                <a:lnTo>
                  <a:pt x="5446" y="531"/>
                </a:lnTo>
                <a:lnTo>
                  <a:pt x="5446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1">
                  <a:gamma/>
                  <a:tint val="66667"/>
                  <a:invGamma/>
                </a:schemeClr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56" name="Rectangle 32"/>
          <p:cNvSpPr>
            <a:spLocks noChangeArrowheads="1"/>
          </p:cNvSpPr>
          <p:nvPr/>
        </p:nvSpPr>
        <p:spPr bwMode="gray">
          <a:xfrm flipV="1">
            <a:off x="95250" y="6723063"/>
            <a:ext cx="8977313" cy="555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9" name="Freeform 35"/>
          <p:cNvSpPr>
            <a:spLocks/>
          </p:cNvSpPr>
          <p:nvPr/>
        </p:nvSpPr>
        <p:spPr bwMode="gray">
          <a:xfrm>
            <a:off x="6896100" y="1047750"/>
            <a:ext cx="2155825" cy="52388"/>
          </a:xfrm>
          <a:custGeom>
            <a:avLst/>
            <a:gdLst>
              <a:gd name="T0" fmla="*/ 0 w 1358"/>
              <a:gd name="T1" fmla="*/ 2 h 33"/>
              <a:gd name="T2" fmla="*/ 1358 w 1358"/>
              <a:gd name="T3" fmla="*/ 0 h 33"/>
              <a:gd name="T4" fmla="*/ 1356 w 1358"/>
              <a:gd name="T5" fmla="*/ 32 h 33"/>
              <a:gd name="T6" fmla="*/ 60 w 1358"/>
              <a:gd name="T7" fmla="*/ 33 h 33"/>
              <a:gd name="T8" fmla="*/ 0 w 1358"/>
              <a:gd name="T9" fmla="*/ 2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58" h="33">
                <a:moveTo>
                  <a:pt x="0" y="2"/>
                </a:moveTo>
                <a:lnTo>
                  <a:pt x="1358" y="0"/>
                </a:lnTo>
                <a:lnTo>
                  <a:pt x="1356" y="32"/>
                </a:lnTo>
                <a:lnTo>
                  <a:pt x="60" y="33"/>
                </a:lnTo>
                <a:lnTo>
                  <a:pt x="0" y="2"/>
                </a:lnTo>
                <a:close/>
              </a:path>
            </a:pathLst>
          </a:custGeom>
          <a:solidFill>
            <a:srgbClr val="FFFF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457200" y="238125"/>
            <a:ext cx="6477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457200" y="1438275"/>
            <a:ext cx="8229600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3048000" y="6311900"/>
            <a:ext cx="1712913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4830763" y="6323013"/>
            <a:ext cx="2311400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7116763" y="6323013"/>
            <a:ext cx="1616075" cy="29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000000"/>
                </a:solidFill>
              </a:defRPr>
            </a:lvl1pPr>
          </a:lstStyle>
          <a:p>
            <a:fld id="{671CB6B2-03E0-4319-A9F9-DE8B5A60905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061" name="Text Box 37"/>
          <p:cNvSpPr txBox="1">
            <a:spLocks noChangeArrowheads="1"/>
          </p:cNvSpPr>
          <p:nvPr/>
        </p:nvSpPr>
        <p:spPr bwMode="gray">
          <a:xfrm>
            <a:off x="144463" y="6454775"/>
            <a:ext cx="1495425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100" i="1">
                <a:solidFill>
                  <a:srgbClr val="FFFFFF"/>
                </a:solidFill>
                <a:latin typeface="Times New Roman" pitchFamily="18" charset="0"/>
              </a:rPr>
              <a:t>www.themegallery.com</a:t>
            </a:r>
          </a:p>
        </p:txBody>
      </p:sp>
      <p:sp>
        <p:nvSpPr>
          <p:cNvPr id="1054" name="Rectangle 30" descr="7"/>
          <p:cNvSpPr>
            <a:spLocks noChangeArrowheads="1"/>
          </p:cNvSpPr>
          <p:nvPr/>
        </p:nvSpPr>
        <p:spPr bwMode="gray">
          <a:xfrm>
            <a:off x="8245475" y="415925"/>
            <a:ext cx="534988" cy="546100"/>
          </a:xfrm>
          <a:prstGeom prst="rect">
            <a:avLst/>
          </a:prstGeom>
          <a:blipFill dpi="0" rotWithShape="1">
            <a:blip r:embed="rId17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55" name="Rectangle 31" descr="4"/>
          <p:cNvSpPr>
            <a:spLocks noChangeArrowheads="1"/>
          </p:cNvSpPr>
          <p:nvPr/>
        </p:nvSpPr>
        <p:spPr bwMode="gray">
          <a:xfrm>
            <a:off x="7620000" y="415925"/>
            <a:ext cx="534988" cy="546100"/>
          </a:xfrm>
          <a:prstGeom prst="rect">
            <a:avLst/>
          </a:prstGeom>
          <a:blipFill dpi="0" rotWithShape="1">
            <a:blip r:embed="rId18"/>
            <a:srcRect/>
            <a:stretch>
              <a:fillRect/>
            </a:stretch>
          </a:blip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060" name="Rectangle 36"/>
          <p:cNvSpPr>
            <a:spLocks noChangeArrowheads="1"/>
          </p:cNvSpPr>
          <p:nvPr/>
        </p:nvSpPr>
        <p:spPr bwMode="gray">
          <a:xfrm>
            <a:off x="7000875" y="415925"/>
            <a:ext cx="534988" cy="546100"/>
          </a:xfrm>
          <a:prstGeom prst="rect">
            <a:avLst/>
          </a:prstGeom>
          <a:solidFill>
            <a:srgbClr val="FFFFFF">
              <a:alpha val="30000"/>
            </a:srgbClr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54" grpId="0" animBg="1"/>
      <p:bldP spid="1055" grpId="0" animBg="1"/>
      <p:bldP spid="1060" grpId="0" animBg="1"/>
    </p:bldLst>
  </p:timing>
  <p:txStyles>
    <p:titleStyle>
      <a:lvl1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rgbClr val="000000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rgbClr val="000000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rgbClr val="000000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000000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19.jpeg"/><Relationship Id="rId4" Type="http://schemas.openxmlformats.org/officeDocument/2006/relationships/image" Target="../media/image24.gif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gif"/><Relationship Id="rId7" Type="http://schemas.openxmlformats.org/officeDocument/2006/relationships/image" Target="../media/image3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gif"/><Relationship Id="rId7" Type="http://schemas.openxmlformats.org/officeDocument/2006/relationships/image" Target="../media/image4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6.png"/><Relationship Id="rId7" Type="http://schemas.openxmlformats.org/officeDocument/2006/relationships/image" Target="../media/image47.gif"/><Relationship Id="rId12" Type="http://schemas.openxmlformats.org/officeDocument/2006/relationships/image" Target="../media/image5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11" Type="http://schemas.openxmlformats.org/officeDocument/2006/relationships/image" Target="../media/image51.png"/><Relationship Id="rId5" Type="http://schemas.openxmlformats.org/officeDocument/2006/relationships/image" Target="../media/image6.jpeg"/><Relationship Id="rId10" Type="http://schemas.openxmlformats.org/officeDocument/2006/relationships/image" Target="../media/image50.jpeg"/><Relationship Id="rId4" Type="http://schemas.openxmlformats.org/officeDocument/2006/relationships/image" Target="../media/image5.jpeg"/><Relationship Id="rId9" Type="http://schemas.openxmlformats.org/officeDocument/2006/relationships/image" Target="../media/image4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19.jpeg"/><Relationship Id="rId7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gif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12" Type="http://schemas.openxmlformats.org/officeDocument/2006/relationships/image" Target="../media/image69.gif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20.gif"/><Relationship Id="rId10" Type="http://schemas.openxmlformats.org/officeDocument/2006/relationships/image" Target="../media/image67.png"/><Relationship Id="rId4" Type="http://schemas.openxmlformats.org/officeDocument/2006/relationships/image" Target="../media/image19.jpe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uk-UA" sz="2600" dirty="0" smtClean="0">
                <a:solidFill>
                  <a:schemeClr val="tx2"/>
                </a:solidFill>
              </a:rPr>
              <a:t>ТОП - 8</a:t>
            </a:r>
            <a:r>
              <a:rPr lang="en-US" sz="2600" dirty="0">
                <a:solidFill>
                  <a:schemeClr val="tx2"/>
                </a:solidFill>
              </a:rPr>
              <a:t/>
            </a:r>
            <a:br>
              <a:rPr lang="en-US" sz="2600" dirty="0">
                <a:solidFill>
                  <a:schemeClr val="tx2"/>
                </a:solidFill>
              </a:rPr>
            </a:br>
            <a:r>
              <a:rPr lang="uk-UA" sz="54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Коти: які вони?</a:t>
            </a:r>
            <a:endParaRPr lang="en-US" sz="54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94" y="102854"/>
            <a:ext cx="3276600" cy="17321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00400" y="4482353"/>
            <a:ext cx="2106706" cy="158003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93" y="4482353"/>
            <a:ext cx="2106707" cy="158003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1" r="8298"/>
          <a:stretch/>
        </p:blipFill>
        <p:spPr>
          <a:xfrm>
            <a:off x="127746" y="4483474"/>
            <a:ext cx="965947" cy="15800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605"/>
          <a:stretch/>
        </p:blipFill>
        <p:spPr>
          <a:xfrm>
            <a:off x="1093693" y="2673829"/>
            <a:ext cx="2209801" cy="180964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46" y="2673829"/>
            <a:ext cx="3212389" cy="18096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38125"/>
            <a:ext cx="6858000" cy="868363"/>
          </a:xfrm>
        </p:spPr>
        <p:txBody>
          <a:bodyPr/>
          <a:lstStyle/>
          <a:p>
            <a:pPr algn="ctr"/>
            <a:r>
              <a:rPr lang="ru-RU" sz="2800" dirty="0" err="1" smtClean="0"/>
              <a:t>Скільки</a:t>
            </a:r>
            <a:r>
              <a:rPr lang="ru-RU" sz="2800" dirty="0" smtClean="0"/>
              <a:t> </a:t>
            </a:r>
            <a:r>
              <a:rPr lang="ru-RU" sz="2800" dirty="0" err="1" smtClean="0"/>
              <a:t>років</a:t>
            </a:r>
            <a:r>
              <a:rPr lang="ru-RU" sz="2800" dirty="0" smtClean="0"/>
              <a:t> по </a:t>
            </a:r>
            <a:r>
              <a:rPr lang="ru-RU" sz="2800" dirty="0" err="1" smtClean="0"/>
              <a:t>людським</a:t>
            </a:r>
            <a:r>
              <a:rPr lang="ru-RU" sz="2800" dirty="0" smtClean="0"/>
              <a:t> </a:t>
            </a:r>
            <a:r>
              <a:rPr lang="ru-RU" sz="2800" dirty="0" err="1" smtClean="0"/>
              <a:t>вимірам</a:t>
            </a:r>
            <a:r>
              <a:rPr lang="ru-RU" sz="2800" dirty="0" smtClean="0"/>
              <a:t> </a:t>
            </a:r>
            <a:r>
              <a:rPr lang="ru-RU" sz="2800" dirty="0" err="1" smtClean="0"/>
              <a:t>вашій</a:t>
            </a:r>
            <a:r>
              <a:rPr lang="ru-RU" sz="2800" dirty="0" smtClean="0"/>
              <a:t> </a:t>
            </a:r>
            <a:r>
              <a:rPr lang="ru-RU" sz="2800" dirty="0" err="1" smtClean="0"/>
              <a:t>кішці</a:t>
            </a:r>
            <a:r>
              <a:rPr lang="ru-RU" sz="2800" dirty="0" smtClean="0"/>
              <a:t>?</a:t>
            </a:r>
            <a:endParaRPr lang="en-US" sz="2800" dirty="0"/>
          </a:p>
        </p:txBody>
      </p:sp>
      <p:sp>
        <p:nvSpPr>
          <p:cNvPr id="24579" name="Freeform 3"/>
          <p:cNvSpPr>
            <a:spLocks/>
          </p:cNvSpPr>
          <p:nvPr/>
        </p:nvSpPr>
        <p:spPr bwMode="gray">
          <a:xfrm>
            <a:off x="604838" y="2581275"/>
            <a:ext cx="7999412" cy="2476500"/>
          </a:xfrm>
          <a:custGeom>
            <a:avLst/>
            <a:gdLst>
              <a:gd name="T0" fmla="*/ 0 w 5424"/>
              <a:gd name="T1" fmla="*/ 1440 h 1488"/>
              <a:gd name="T2" fmla="*/ 0 w 5424"/>
              <a:gd name="T3" fmla="*/ 1488 h 1488"/>
              <a:gd name="T4" fmla="*/ 1152 w 5424"/>
              <a:gd name="T5" fmla="*/ 1488 h 1488"/>
              <a:gd name="T6" fmla="*/ 1392 w 5424"/>
              <a:gd name="T7" fmla="*/ 1008 h 1488"/>
              <a:gd name="T8" fmla="*/ 2544 w 5424"/>
              <a:gd name="T9" fmla="*/ 1008 h 1488"/>
              <a:gd name="T10" fmla="*/ 2832 w 5424"/>
              <a:gd name="T11" fmla="*/ 528 h 1488"/>
              <a:gd name="T12" fmla="*/ 3984 w 5424"/>
              <a:gd name="T13" fmla="*/ 528 h 1488"/>
              <a:gd name="T14" fmla="*/ 4272 w 5424"/>
              <a:gd name="T15" fmla="*/ 48 h 1488"/>
              <a:gd name="T16" fmla="*/ 5424 w 5424"/>
              <a:gd name="T17" fmla="*/ 48 h 1488"/>
              <a:gd name="T18" fmla="*/ 5424 w 5424"/>
              <a:gd name="T19" fmla="*/ 0 h 1488"/>
              <a:gd name="T20" fmla="*/ 4272 w 5424"/>
              <a:gd name="T21" fmla="*/ 0 h 1488"/>
              <a:gd name="T22" fmla="*/ 3984 w 5424"/>
              <a:gd name="T23" fmla="*/ 480 h 1488"/>
              <a:gd name="T24" fmla="*/ 2832 w 5424"/>
              <a:gd name="T25" fmla="*/ 480 h 1488"/>
              <a:gd name="T26" fmla="*/ 2544 w 5424"/>
              <a:gd name="T27" fmla="*/ 960 h 1488"/>
              <a:gd name="T28" fmla="*/ 1392 w 5424"/>
              <a:gd name="T29" fmla="*/ 960 h 1488"/>
              <a:gd name="T30" fmla="*/ 1152 w 5424"/>
              <a:gd name="T31" fmla="*/ 1440 h 1488"/>
              <a:gd name="T32" fmla="*/ 0 w 5424"/>
              <a:gd name="T33" fmla="*/ 1440 h 1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424" h="1488">
                <a:moveTo>
                  <a:pt x="0" y="1440"/>
                </a:moveTo>
                <a:lnTo>
                  <a:pt x="0" y="1488"/>
                </a:lnTo>
                <a:lnTo>
                  <a:pt x="1152" y="1488"/>
                </a:lnTo>
                <a:lnTo>
                  <a:pt x="1392" y="1008"/>
                </a:lnTo>
                <a:lnTo>
                  <a:pt x="2544" y="1008"/>
                </a:lnTo>
                <a:lnTo>
                  <a:pt x="2832" y="528"/>
                </a:lnTo>
                <a:lnTo>
                  <a:pt x="3984" y="528"/>
                </a:lnTo>
                <a:lnTo>
                  <a:pt x="4272" y="48"/>
                </a:lnTo>
                <a:lnTo>
                  <a:pt x="5424" y="48"/>
                </a:lnTo>
                <a:lnTo>
                  <a:pt x="5424" y="0"/>
                </a:lnTo>
                <a:lnTo>
                  <a:pt x="4272" y="0"/>
                </a:lnTo>
                <a:lnTo>
                  <a:pt x="3984" y="480"/>
                </a:lnTo>
                <a:lnTo>
                  <a:pt x="2832" y="480"/>
                </a:lnTo>
                <a:lnTo>
                  <a:pt x="2544" y="960"/>
                </a:lnTo>
                <a:lnTo>
                  <a:pt x="1392" y="960"/>
                </a:lnTo>
                <a:lnTo>
                  <a:pt x="1152" y="1440"/>
                </a:lnTo>
                <a:lnTo>
                  <a:pt x="0" y="144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tint val="54118"/>
                  <a:invGamma/>
                </a:schemeClr>
              </a:gs>
            </a:gsLst>
            <a:path path="rect">
              <a:fillToRect l="100000" b="100000"/>
            </a:path>
          </a:gradFill>
          <a:ln>
            <a:noFill/>
          </a:ln>
          <a:effectLst/>
          <a:scene3d>
            <a:camera prst="legacyPerspectiveTop"/>
            <a:lightRig rig="legacyNormal3" dir="r"/>
          </a:scene3d>
          <a:sp3d extrusionH="1801800" prstMaterial="legacyPlastic">
            <a:bevelT w="13500" h="13500" prst="angle"/>
            <a:bevelB w="13500" h="13500" prst="angle"/>
            <a:extrusionClr>
              <a:schemeClr val="accent2"/>
            </a:extrusionClr>
          </a:sp3d>
          <a:extLst>
            <a:ext uri="{91240B29-F687-4F45-9708-019B960494DF}">
              <a14:hiddenLine xmlns:a14="http://schemas.microsoft.com/office/drawing/2010/main" w="9525">
                <a:noFill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flatTx/>
          </a:bodyPr>
          <a:lstStyle/>
          <a:p>
            <a:endParaRPr lang="ru-RU"/>
          </a:p>
        </p:txBody>
      </p:sp>
      <p:grpSp>
        <p:nvGrpSpPr>
          <p:cNvPr id="24590" name="Group 14"/>
          <p:cNvGrpSpPr>
            <a:grpSpLocks/>
          </p:cNvGrpSpPr>
          <p:nvPr/>
        </p:nvGrpSpPr>
        <p:grpSpPr bwMode="auto">
          <a:xfrm>
            <a:off x="533400" y="5149850"/>
            <a:ext cx="1808163" cy="314325"/>
            <a:chOff x="406" y="980"/>
            <a:chExt cx="2330" cy="294"/>
          </a:xfrm>
        </p:grpSpPr>
        <p:sp>
          <p:nvSpPr>
            <p:cNvPr id="24591" name="AutoShape 1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2" name="AutoShape 1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593" name="AutoShape 1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4594" name="Text Box 18"/>
          <p:cNvSpPr txBox="1">
            <a:spLocks noChangeArrowheads="1"/>
          </p:cNvSpPr>
          <p:nvPr/>
        </p:nvSpPr>
        <p:spPr bwMode="gray">
          <a:xfrm>
            <a:off x="527050" y="5127625"/>
            <a:ext cx="1758950" cy="36671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b="1" dirty="0" smtClean="0">
                <a:solidFill>
                  <a:srgbClr val="FFFFFF"/>
                </a:solidFill>
                <a:cs typeface="Arial" charset="0"/>
              </a:rPr>
              <a:t>3 = 21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4596" name="Rectangle 20"/>
          <p:cNvSpPr>
            <a:spLocks noChangeArrowheads="1"/>
          </p:cNvSpPr>
          <p:nvPr/>
        </p:nvSpPr>
        <p:spPr bwMode="gray">
          <a:xfrm>
            <a:off x="604838" y="5503863"/>
            <a:ext cx="1768475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Якщо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вашій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кішці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– </a:t>
            </a:r>
            <a:r>
              <a:rPr lang="ru-RU" sz="1400" dirty="0" smtClean="0">
                <a:solidFill>
                  <a:srgbClr val="C00000"/>
                </a:solidFill>
                <a:cs typeface="Arial" charset="0"/>
              </a:rPr>
              <a:t>3 роки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це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прирівнюється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до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людського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smtClean="0">
                <a:solidFill>
                  <a:srgbClr val="C00000"/>
                </a:solidFill>
                <a:cs typeface="Arial" charset="0"/>
              </a:rPr>
              <a:t>21 року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gray">
          <a:xfrm>
            <a:off x="2725738" y="4802188"/>
            <a:ext cx="177006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Якщо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вашій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кішці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cs typeface="Arial" charset="0"/>
              </a:rPr>
              <a:t>8 </a:t>
            </a:r>
            <a:r>
              <a:rPr lang="ru-RU" sz="1600" dirty="0" err="1" smtClean="0">
                <a:solidFill>
                  <a:srgbClr val="C00000"/>
                </a:solidFill>
                <a:cs typeface="Arial" charset="0"/>
              </a:rPr>
              <a:t>років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, то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по-людські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– </a:t>
            </a:r>
            <a:r>
              <a:rPr lang="ru-RU" sz="1600" dirty="0" smtClean="0">
                <a:solidFill>
                  <a:srgbClr val="C00000"/>
                </a:solidFill>
                <a:cs typeface="Arial" charset="0"/>
              </a:rPr>
              <a:t>40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8" name="Rectangle 22"/>
          <p:cNvSpPr>
            <a:spLocks noChangeArrowheads="1"/>
          </p:cNvSpPr>
          <p:nvPr/>
        </p:nvSpPr>
        <p:spPr bwMode="gray">
          <a:xfrm>
            <a:off x="4729163" y="3975100"/>
            <a:ext cx="1770062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Якщо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smtClean="0">
                <a:solidFill>
                  <a:srgbClr val="C00000"/>
                </a:solidFill>
                <a:cs typeface="Arial" charset="0"/>
              </a:rPr>
              <a:t>14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, то </a:t>
            </a:r>
            <a:r>
              <a:rPr lang="ru-RU" sz="1600" dirty="0" smtClean="0">
                <a:solidFill>
                  <a:srgbClr val="C00000"/>
                </a:solidFill>
                <a:cs typeface="Arial" charset="0"/>
              </a:rPr>
              <a:t>70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людських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років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4599" name="Rectangle 23"/>
          <p:cNvSpPr>
            <a:spLocks noChangeArrowheads="1"/>
          </p:cNvSpPr>
          <p:nvPr/>
        </p:nvSpPr>
        <p:spPr bwMode="gray">
          <a:xfrm>
            <a:off x="6834188" y="3148013"/>
            <a:ext cx="177006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Середній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вік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домашньої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  <a:cs typeface="Arial" charset="0"/>
              </a:rPr>
              <a:t>кішки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 – </a:t>
            </a:r>
            <a:r>
              <a:rPr lang="ru-RU" sz="1600" dirty="0" smtClean="0">
                <a:solidFill>
                  <a:srgbClr val="C00000"/>
                </a:solidFill>
                <a:cs typeface="Arial" charset="0"/>
              </a:rPr>
              <a:t>15 </a:t>
            </a:r>
            <a:r>
              <a:rPr lang="ru-RU" sz="1600" dirty="0" err="1" smtClean="0">
                <a:solidFill>
                  <a:srgbClr val="C00000"/>
                </a:solidFill>
                <a:cs typeface="Arial" charset="0"/>
              </a:rPr>
              <a:t>років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, в той час як для диких – </a:t>
            </a:r>
            <a:r>
              <a:rPr lang="ru-RU" sz="1600" dirty="0" err="1" smtClean="0">
                <a:solidFill>
                  <a:srgbClr val="C00000"/>
                </a:solidFill>
                <a:cs typeface="Arial" charset="0"/>
              </a:rPr>
              <a:t>від</a:t>
            </a:r>
            <a:r>
              <a:rPr lang="ru-RU" sz="1600" dirty="0" smtClean="0">
                <a:solidFill>
                  <a:srgbClr val="C00000"/>
                </a:solidFill>
                <a:cs typeface="Arial" charset="0"/>
              </a:rPr>
              <a:t> 3 до 5 </a:t>
            </a:r>
            <a:r>
              <a:rPr lang="ru-RU" sz="1600" dirty="0" err="1" smtClean="0">
                <a:solidFill>
                  <a:srgbClr val="C00000"/>
                </a:solidFill>
                <a:cs typeface="Arial" charset="0"/>
              </a:rPr>
              <a:t>років</a:t>
            </a:r>
            <a:r>
              <a:rPr lang="ru-RU" sz="16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600" dirty="0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24600" name="Group 24"/>
          <p:cNvGrpSpPr>
            <a:grpSpLocks/>
          </p:cNvGrpSpPr>
          <p:nvPr/>
        </p:nvGrpSpPr>
        <p:grpSpPr bwMode="auto">
          <a:xfrm>
            <a:off x="2663825" y="4351338"/>
            <a:ext cx="1808163" cy="312737"/>
            <a:chOff x="406" y="980"/>
            <a:chExt cx="2330" cy="294"/>
          </a:xfrm>
        </p:grpSpPr>
        <p:sp>
          <p:nvSpPr>
            <p:cNvPr id="24601" name="AutoShape 2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2" name="AutoShape 2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3" name="AutoShape 2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4604" name="Text Box 18"/>
          <p:cNvSpPr txBox="1">
            <a:spLocks noChangeArrowheads="1"/>
          </p:cNvSpPr>
          <p:nvPr/>
        </p:nvSpPr>
        <p:spPr bwMode="gray">
          <a:xfrm>
            <a:off x="2730500" y="4329113"/>
            <a:ext cx="1612900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b="1" dirty="0" smtClean="0">
                <a:solidFill>
                  <a:srgbClr val="FFFFFF"/>
                </a:solidFill>
                <a:cs typeface="Arial" charset="0"/>
              </a:rPr>
              <a:t>8 = 40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4605" name="Group 29"/>
          <p:cNvGrpSpPr>
            <a:grpSpLocks/>
          </p:cNvGrpSpPr>
          <p:nvPr/>
        </p:nvGrpSpPr>
        <p:grpSpPr bwMode="auto">
          <a:xfrm>
            <a:off x="4694238" y="3538538"/>
            <a:ext cx="1808162" cy="314325"/>
            <a:chOff x="406" y="980"/>
            <a:chExt cx="2330" cy="294"/>
          </a:xfrm>
        </p:grpSpPr>
        <p:sp>
          <p:nvSpPr>
            <p:cNvPr id="24606" name="AutoShape 30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7" name="AutoShape 31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08" name="AutoShape 32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4609" name="Text Box 18"/>
          <p:cNvSpPr txBox="1">
            <a:spLocks noChangeArrowheads="1"/>
          </p:cNvSpPr>
          <p:nvPr/>
        </p:nvSpPr>
        <p:spPr bwMode="gray">
          <a:xfrm>
            <a:off x="4733925" y="3516313"/>
            <a:ext cx="1666875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b="1" dirty="0" smtClean="0">
                <a:solidFill>
                  <a:srgbClr val="FFFFFF"/>
                </a:solidFill>
                <a:cs typeface="Arial" charset="0"/>
              </a:rPr>
              <a:t>14 = 70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grpSp>
        <p:nvGrpSpPr>
          <p:cNvPr id="24610" name="Group 34"/>
          <p:cNvGrpSpPr>
            <a:grpSpLocks/>
          </p:cNvGrpSpPr>
          <p:nvPr/>
        </p:nvGrpSpPr>
        <p:grpSpPr bwMode="auto">
          <a:xfrm>
            <a:off x="6811963" y="2747963"/>
            <a:ext cx="1808162" cy="314325"/>
            <a:chOff x="406" y="980"/>
            <a:chExt cx="2330" cy="294"/>
          </a:xfrm>
        </p:grpSpPr>
        <p:sp>
          <p:nvSpPr>
            <p:cNvPr id="24611" name="AutoShape 35"/>
            <p:cNvSpPr>
              <a:spLocks noChangeArrowheads="1"/>
            </p:cNvSpPr>
            <p:nvPr/>
          </p:nvSpPr>
          <p:spPr bwMode="gray">
            <a:xfrm>
              <a:off x="406" y="980"/>
              <a:ext cx="2330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chemeClr val="hlink"/>
                </a:gs>
                <a:gs pos="50000">
                  <a:schemeClr val="hlink">
                    <a:gamma/>
                    <a:tint val="72941"/>
                    <a:invGamma/>
                  </a:schemeClr>
                </a:gs>
                <a:gs pos="100000">
                  <a:schemeClr val="hlink"/>
                </a:gs>
              </a:gsLst>
              <a:lin ang="0" scaled="1"/>
            </a:gradFill>
            <a:ln>
              <a:noFill/>
            </a:ln>
            <a:effectLst>
              <a:outerShdw dist="35921" dir="2700000" algn="ctr" rotWithShape="0">
                <a:srgbClr val="080808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3289A8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12" name="AutoShape 36"/>
            <p:cNvSpPr>
              <a:spLocks noChangeArrowheads="1"/>
            </p:cNvSpPr>
            <p:nvPr/>
          </p:nvSpPr>
          <p:spPr bwMode="gray">
            <a:xfrm flipH="1">
              <a:off x="2620" y="1005"/>
              <a:ext cx="104" cy="246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4613" name="AutoShape 37"/>
            <p:cNvSpPr>
              <a:spLocks noChangeArrowheads="1"/>
            </p:cNvSpPr>
            <p:nvPr/>
          </p:nvSpPr>
          <p:spPr bwMode="gray">
            <a:xfrm>
              <a:off x="420" y="1006"/>
              <a:ext cx="104" cy="242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24614" name="Text Box 18"/>
          <p:cNvSpPr txBox="1">
            <a:spLocks noChangeArrowheads="1"/>
          </p:cNvSpPr>
          <p:nvPr/>
        </p:nvSpPr>
        <p:spPr bwMode="gray">
          <a:xfrm>
            <a:off x="6835775" y="2725738"/>
            <a:ext cx="1698625" cy="366712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uk-UA" b="1" dirty="0" smtClean="0">
                <a:solidFill>
                  <a:srgbClr val="FFFFFF"/>
                </a:solidFill>
                <a:cs typeface="Arial" charset="0"/>
              </a:rPr>
              <a:t>15 = 3-5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793" y="2909094"/>
            <a:ext cx="1134831" cy="19541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369" y="1075505"/>
            <a:ext cx="1956914" cy="15057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581897"/>
            <a:ext cx="2337824" cy="17576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87" y="2134791"/>
            <a:ext cx="1047238" cy="2026444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15000" y="4372082"/>
            <a:ext cx="3370426" cy="24584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800" decel="100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5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24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650"/>
                            </p:stCondLst>
                            <p:childTnLst>
                              <p:par>
                                <p:cTn id="5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650"/>
                            </p:stCondLst>
                            <p:childTnLst>
                              <p:par>
                                <p:cTn id="5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4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650"/>
                            </p:stCondLst>
                            <p:childTnLst>
                              <p:par>
                                <p:cTn id="72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 tmFilter="0,0; .5, 1; 1, 1"/>
                                        <p:tgtEl>
                                          <p:spTgt spid="24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950"/>
                            </p:stCondLst>
                            <p:childTnLst>
                              <p:par>
                                <p:cTn id="80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950"/>
                            </p:stCondLst>
                            <p:childTnLst>
                              <p:par>
                                <p:cTn id="8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4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46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4950"/>
                            </p:stCondLst>
                            <p:childTnLst>
                              <p:par>
                                <p:cTn id="10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45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 tmFilter="0,0; .5, 1; 1, 1"/>
                                        <p:tgtEl>
                                          <p:spTgt spid="24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6650"/>
                            </p:stCondLst>
                            <p:childTnLst>
                              <p:par>
                                <p:cTn id="10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7650"/>
                            </p:stCondLst>
                            <p:childTnLst>
                              <p:par>
                                <p:cTn id="1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900" decel="100000" fill="hold"/>
                                        <p:tgtEl>
                                          <p:spTgt spid="2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246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900" decel="100000" fill="hold"/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8650"/>
                            </p:stCondLst>
                            <p:childTnLst>
                              <p:par>
                                <p:cTn id="12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24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 tmFilter="0,0; .5, 1; 1, 1"/>
                                        <p:tgtEl>
                                          <p:spTgt spid="24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350"/>
                            </p:stCondLst>
                            <p:childTnLst>
                              <p:par>
                                <p:cTn id="1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/>
      <p:bldP spid="24579" grpId="0" animBg="1"/>
      <p:bldP spid="24594" grpId="0"/>
      <p:bldP spid="24596" grpId="0"/>
      <p:bldP spid="24597" grpId="0"/>
      <p:bldP spid="24598" grpId="0"/>
      <p:bldP spid="24599" grpId="0"/>
      <p:bldP spid="24604" grpId="0"/>
      <p:bldP spid="24609" grpId="0"/>
      <p:bldP spid="246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7127">
            <a:off x="62263" y="1181849"/>
            <a:ext cx="2366781" cy="19016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345" y="3886200"/>
            <a:ext cx="6514595" cy="2559572"/>
          </a:xfrm>
          <a:prstGeom prst="rect">
            <a:avLst/>
          </a:prstGeom>
        </p:spPr>
      </p:pic>
      <p:sp>
        <p:nvSpPr>
          <p:cNvPr id="16400" name="Rectangle 16"/>
          <p:cNvSpPr>
            <a:spLocks noChangeArrowheads="1"/>
          </p:cNvSpPr>
          <p:nvPr/>
        </p:nvSpPr>
        <p:spPr bwMode="gray">
          <a:xfrm>
            <a:off x="757317" y="1795230"/>
            <a:ext cx="9766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uk-UA" sz="2800" b="1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0000" stA="55000" endPos="48000" dist="500" dir="5400000" sy="-100000" algn="bl" rotWithShape="0"/>
                </a:effectLst>
                <a:cs typeface="Arial" charset="0"/>
              </a:rPr>
              <a:t>Йти</a:t>
            </a:r>
            <a:endParaRPr lang="en-US" sz="2800" b="1" dirty="0">
              <a:ln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0000" stA="55000" endPos="48000" dist="500" dir="5400000" sy="-100000" algn="bl" rotWithShape="0"/>
              </a:effectLst>
              <a:cs typeface="Arial" charset="0"/>
            </a:endParaRPr>
          </a:p>
        </p:txBody>
      </p:sp>
      <p:sp>
        <p:nvSpPr>
          <p:cNvPr id="16401" name="Rectangle 17"/>
          <p:cNvSpPr>
            <a:spLocks noChangeArrowheads="1"/>
          </p:cNvSpPr>
          <p:nvPr/>
        </p:nvSpPr>
        <p:spPr bwMode="gray">
          <a:xfrm>
            <a:off x="7569293" y="1627295"/>
            <a:ext cx="94288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ctr"/>
            <a:r>
              <a:rPr lang="uk-UA" b="1" dirty="0" smtClean="0">
                <a:solidFill>
                  <a:srgbClr val="FFFFFF"/>
                </a:solidFill>
                <a:cs typeface="Arial" charset="0"/>
              </a:rPr>
              <a:t>Не йти</a:t>
            </a:r>
            <a:endParaRPr lang="en-US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161544" y="4409348"/>
            <a:ext cx="534102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buClr>
                <a:srgbClr val="D7181F"/>
              </a:buClr>
              <a:buFont typeface="Wingdings" pitchFamily="2" charset="2"/>
              <a:buNone/>
            </a:pP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Коти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махають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своїми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хвостами, коли стоять перед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вибором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, при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цьому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одне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бажання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блокує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інше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Наприклад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якщо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кішка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стоїть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в дверях, і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хоче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вийти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, а на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вулиці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іде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дощ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хвіст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буде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коливатись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через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внутрішній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конфлікт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Кішка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хоче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вийти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, але не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хоче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намокнути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. Як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тільки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вона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прийме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рішення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(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залишиться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вдома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або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вийде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під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дощ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)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хвіст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вмить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перестане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sz="1400" dirty="0" err="1" smtClean="0">
                <a:solidFill>
                  <a:srgbClr val="000000"/>
                </a:solidFill>
                <a:cs typeface="Arial" charset="0"/>
              </a:rPr>
              <a:t>коливатись</a:t>
            </a:r>
            <a:r>
              <a:rPr lang="ru-RU" sz="1400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sz="14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sp>
        <p:nvSpPr>
          <p:cNvPr id="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600" dirty="0" smtClean="0"/>
              <a:t>«Йти або не йти?»</a:t>
            </a:r>
            <a:endParaRPr lang="en-US" sz="3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66" b="72518"/>
          <a:stretch/>
        </p:blipFill>
        <p:spPr>
          <a:xfrm>
            <a:off x="3733800" y="2667000"/>
            <a:ext cx="2439373" cy="162350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2" t="27320"/>
          <a:stretch/>
        </p:blipFill>
        <p:spPr>
          <a:xfrm>
            <a:off x="6019800" y="1196038"/>
            <a:ext cx="3361187" cy="58420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31" b="56907"/>
          <a:stretch/>
        </p:blipFill>
        <p:spPr>
          <a:xfrm flipH="1">
            <a:off x="170509" y="1978869"/>
            <a:ext cx="2438400" cy="240339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88"/>
          <a:stretch/>
        </p:blipFill>
        <p:spPr>
          <a:xfrm>
            <a:off x="1807181" y="1121136"/>
            <a:ext cx="4637069" cy="2133691"/>
          </a:xfrm>
          <a:prstGeom prst="rect">
            <a:avLst/>
          </a:prstGeom>
        </p:spPr>
      </p:pic>
      <p:sp>
        <p:nvSpPr>
          <p:cNvPr id="43" name="Rectangle 16"/>
          <p:cNvSpPr>
            <a:spLocks noChangeArrowheads="1"/>
          </p:cNvSpPr>
          <p:nvPr/>
        </p:nvSpPr>
        <p:spPr bwMode="gray">
          <a:xfrm>
            <a:off x="4601614" y="1817534"/>
            <a:ext cx="1371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>
                        <a:gamma/>
                        <a:shade val="72549"/>
                        <a:invGamma/>
                      </a:schemeClr>
                    </a:gs>
                    <a:gs pos="100000">
                      <a:schemeClr val="accent1"/>
                    </a:gs>
                  </a:gsLst>
                  <a:lin ang="189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C0C0C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Arial" charset="0"/>
              </a:rPr>
              <a:t>Не йти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4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4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00" grpId="0"/>
      <p:bldP spid="16404" grpId="0"/>
      <p:bldP spid="27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Коти-мандрівники</a:t>
            </a:r>
            <a:endParaRPr lang="en-US" dirty="0"/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685800" y="1371600"/>
            <a:ext cx="7239000" cy="3897313"/>
            <a:chOff x="732" y="1680"/>
            <a:chExt cx="4161" cy="2106"/>
          </a:xfrm>
        </p:grpSpPr>
        <p:grpSp>
          <p:nvGrpSpPr>
            <p:cNvPr id="37892" name="Group 4"/>
            <p:cNvGrpSpPr>
              <a:grpSpLocks/>
            </p:cNvGrpSpPr>
            <p:nvPr/>
          </p:nvGrpSpPr>
          <p:grpSpPr bwMode="auto">
            <a:xfrm>
              <a:off x="732" y="1717"/>
              <a:ext cx="2770" cy="2069"/>
              <a:chOff x="2189" y="1764"/>
              <a:chExt cx="2770" cy="2069"/>
            </a:xfrm>
          </p:grpSpPr>
          <p:sp>
            <p:nvSpPr>
              <p:cNvPr id="37893" name="Freeform 5"/>
              <p:cNvSpPr>
                <a:spLocks/>
              </p:cNvSpPr>
              <p:nvPr/>
            </p:nvSpPr>
            <p:spPr bwMode="gray">
              <a:xfrm>
                <a:off x="2624" y="1783"/>
                <a:ext cx="159" cy="63"/>
              </a:xfrm>
              <a:custGeom>
                <a:avLst/>
                <a:gdLst>
                  <a:gd name="T0" fmla="*/ 191 w 206"/>
                  <a:gd name="T1" fmla="*/ 7 h 85"/>
                  <a:gd name="T2" fmla="*/ 103 w 206"/>
                  <a:gd name="T3" fmla="*/ 9 h 85"/>
                  <a:gd name="T4" fmla="*/ 109 w 206"/>
                  <a:gd name="T5" fmla="*/ 25 h 85"/>
                  <a:gd name="T6" fmla="*/ 107 w 206"/>
                  <a:gd name="T7" fmla="*/ 33 h 85"/>
                  <a:gd name="T8" fmla="*/ 89 w 206"/>
                  <a:gd name="T9" fmla="*/ 27 h 85"/>
                  <a:gd name="T10" fmla="*/ 77 w 206"/>
                  <a:gd name="T11" fmla="*/ 19 h 85"/>
                  <a:gd name="T12" fmla="*/ 23 w 206"/>
                  <a:gd name="T13" fmla="*/ 27 h 85"/>
                  <a:gd name="T14" fmla="*/ 31 w 206"/>
                  <a:gd name="T15" fmla="*/ 49 h 85"/>
                  <a:gd name="T16" fmla="*/ 55 w 206"/>
                  <a:gd name="T17" fmla="*/ 53 h 85"/>
                  <a:gd name="T18" fmla="*/ 75 w 206"/>
                  <a:gd name="T19" fmla="*/ 73 h 85"/>
                  <a:gd name="T20" fmla="*/ 89 w 206"/>
                  <a:gd name="T21" fmla="*/ 85 h 85"/>
                  <a:gd name="T22" fmla="*/ 109 w 206"/>
                  <a:gd name="T23" fmla="*/ 67 h 85"/>
                  <a:gd name="T24" fmla="*/ 121 w 206"/>
                  <a:gd name="T25" fmla="*/ 59 h 85"/>
                  <a:gd name="T26" fmla="*/ 127 w 206"/>
                  <a:gd name="T27" fmla="*/ 47 h 85"/>
                  <a:gd name="T28" fmla="*/ 167 w 206"/>
                  <a:gd name="T29" fmla="*/ 35 h 85"/>
                  <a:gd name="T30" fmla="*/ 187 w 206"/>
                  <a:gd name="T31" fmla="*/ 31 h 85"/>
                  <a:gd name="T32" fmla="*/ 199 w 206"/>
                  <a:gd name="T33" fmla="*/ 27 h 85"/>
                  <a:gd name="T34" fmla="*/ 191 w 206"/>
                  <a:gd name="T35" fmla="*/ 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206" h="85">
                    <a:moveTo>
                      <a:pt x="191" y="7"/>
                    </a:moveTo>
                    <a:cubicBezTo>
                      <a:pt x="165" y="6"/>
                      <a:pt x="130" y="0"/>
                      <a:pt x="103" y="9"/>
                    </a:cubicBezTo>
                    <a:cubicBezTo>
                      <a:pt x="100" y="18"/>
                      <a:pt x="101" y="20"/>
                      <a:pt x="109" y="25"/>
                    </a:cubicBezTo>
                    <a:cubicBezTo>
                      <a:pt x="111" y="28"/>
                      <a:pt x="118" y="34"/>
                      <a:pt x="107" y="33"/>
                    </a:cubicBezTo>
                    <a:cubicBezTo>
                      <a:pt x="101" y="32"/>
                      <a:pt x="89" y="27"/>
                      <a:pt x="89" y="27"/>
                    </a:cubicBezTo>
                    <a:cubicBezTo>
                      <a:pt x="86" y="24"/>
                      <a:pt x="82" y="18"/>
                      <a:pt x="77" y="19"/>
                    </a:cubicBezTo>
                    <a:cubicBezTo>
                      <a:pt x="52" y="22"/>
                      <a:pt x="57" y="25"/>
                      <a:pt x="23" y="27"/>
                    </a:cubicBezTo>
                    <a:cubicBezTo>
                      <a:pt x="0" y="31"/>
                      <a:pt x="18" y="45"/>
                      <a:pt x="31" y="49"/>
                    </a:cubicBezTo>
                    <a:cubicBezTo>
                      <a:pt x="43" y="53"/>
                      <a:pt x="35" y="51"/>
                      <a:pt x="55" y="53"/>
                    </a:cubicBezTo>
                    <a:cubicBezTo>
                      <a:pt x="63" y="59"/>
                      <a:pt x="66" y="67"/>
                      <a:pt x="75" y="73"/>
                    </a:cubicBezTo>
                    <a:cubicBezTo>
                      <a:pt x="78" y="81"/>
                      <a:pt x="81" y="82"/>
                      <a:pt x="89" y="85"/>
                    </a:cubicBezTo>
                    <a:cubicBezTo>
                      <a:pt x="104" y="81"/>
                      <a:pt x="99" y="75"/>
                      <a:pt x="109" y="67"/>
                    </a:cubicBezTo>
                    <a:cubicBezTo>
                      <a:pt x="113" y="64"/>
                      <a:pt x="121" y="59"/>
                      <a:pt x="121" y="59"/>
                    </a:cubicBezTo>
                    <a:cubicBezTo>
                      <a:pt x="123" y="55"/>
                      <a:pt x="124" y="50"/>
                      <a:pt x="127" y="47"/>
                    </a:cubicBezTo>
                    <a:cubicBezTo>
                      <a:pt x="132" y="41"/>
                      <a:pt x="158" y="37"/>
                      <a:pt x="167" y="35"/>
                    </a:cubicBezTo>
                    <a:cubicBezTo>
                      <a:pt x="174" y="34"/>
                      <a:pt x="181" y="33"/>
                      <a:pt x="187" y="31"/>
                    </a:cubicBezTo>
                    <a:cubicBezTo>
                      <a:pt x="191" y="30"/>
                      <a:pt x="199" y="27"/>
                      <a:pt x="199" y="27"/>
                    </a:cubicBezTo>
                    <a:cubicBezTo>
                      <a:pt x="206" y="16"/>
                      <a:pt x="199" y="15"/>
                      <a:pt x="191" y="7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894" name="Freeform 6"/>
              <p:cNvSpPr>
                <a:spLocks/>
              </p:cNvSpPr>
              <p:nvPr/>
            </p:nvSpPr>
            <p:spPr bwMode="gray">
              <a:xfrm>
                <a:off x="2724" y="1816"/>
                <a:ext cx="49" cy="21"/>
              </a:xfrm>
              <a:custGeom>
                <a:avLst/>
                <a:gdLst>
                  <a:gd name="T0" fmla="*/ 36 w 64"/>
                  <a:gd name="T1" fmla="*/ 6 h 28"/>
                  <a:gd name="T2" fmla="*/ 8 w 64"/>
                  <a:gd name="T3" fmla="*/ 4 h 28"/>
                  <a:gd name="T4" fmla="*/ 24 w 64"/>
                  <a:gd name="T5" fmla="*/ 28 h 28"/>
                  <a:gd name="T6" fmla="*/ 54 w 64"/>
                  <a:gd name="T7" fmla="*/ 14 h 28"/>
                  <a:gd name="T8" fmla="*/ 36 w 64"/>
                  <a:gd name="T9" fmla="*/ 6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28">
                    <a:moveTo>
                      <a:pt x="36" y="6"/>
                    </a:moveTo>
                    <a:cubicBezTo>
                      <a:pt x="32" y="18"/>
                      <a:pt x="19" y="0"/>
                      <a:pt x="8" y="4"/>
                    </a:cubicBezTo>
                    <a:cubicBezTo>
                      <a:pt x="0" y="16"/>
                      <a:pt x="14" y="27"/>
                      <a:pt x="24" y="28"/>
                    </a:cubicBezTo>
                    <a:cubicBezTo>
                      <a:pt x="30" y="27"/>
                      <a:pt x="48" y="16"/>
                      <a:pt x="54" y="14"/>
                    </a:cubicBezTo>
                    <a:cubicBezTo>
                      <a:pt x="64" y="10"/>
                      <a:pt x="36" y="9"/>
                      <a:pt x="36" y="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895" name="Freeform 7"/>
              <p:cNvSpPr>
                <a:spLocks/>
              </p:cNvSpPr>
              <p:nvPr/>
            </p:nvSpPr>
            <p:spPr bwMode="gray">
              <a:xfrm>
                <a:off x="2424" y="2087"/>
                <a:ext cx="112" cy="131"/>
              </a:xfrm>
              <a:custGeom>
                <a:avLst/>
                <a:gdLst>
                  <a:gd name="T0" fmla="*/ 24 w 146"/>
                  <a:gd name="T1" fmla="*/ 19 h 176"/>
                  <a:gd name="T2" fmla="*/ 0 w 146"/>
                  <a:gd name="T3" fmla="*/ 25 h 176"/>
                  <a:gd name="T4" fmla="*/ 14 w 146"/>
                  <a:gd name="T5" fmla="*/ 43 h 176"/>
                  <a:gd name="T6" fmla="*/ 34 w 146"/>
                  <a:gd name="T7" fmla="*/ 87 h 176"/>
                  <a:gd name="T8" fmla="*/ 52 w 146"/>
                  <a:gd name="T9" fmla="*/ 91 h 176"/>
                  <a:gd name="T10" fmla="*/ 50 w 146"/>
                  <a:gd name="T11" fmla="*/ 107 h 176"/>
                  <a:gd name="T12" fmla="*/ 28 w 146"/>
                  <a:gd name="T13" fmla="*/ 113 h 176"/>
                  <a:gd name="T14" fmla="*/ 16 w 146"/>
                  <a:gd name="T15" fmla="*/ 131 h 176"/>
                  <a:gd name="T16" fmla="*/ 18 w 146"/>
                  <a:gd name="T17" fmla="*/ 137 h 176"/>
                  <a:gd name="T18" fmla="*/ 30 w 146"/>
                  <a:gd name="T19" fmla="*/ 141 h 176"/>
                  <a:gd name="T20" fmla="*/ 18 w 146"/>
                  <a:gd name="T21" fmla="*/ 169 h 176"/>
                  <a:gd name="T22" fmla="*/ 20 w 146"/>
                  <a:gd name="T23" fmla="*/ 175 h 176"/>
                  <a:gd name="T24" fmla="*/ 34 w 146"/>
                  <a:gd name="T25" fmla="*/ 171 h 176"/>
                  <a:gd name="T26" fmla="*/ 58 w 146"/>
                  <a:gd name="T27" fmla="*/ 169 h 176"/>
                  <a:gd name="T28" fmla="*/ 92 w 146"/>
                  <a:gd name="T29" fmla="*/ 171 h 176"/>
                  <a:gd name="T30" fmla="*/ 110 w 146"/>
                  <a:gd name="T31" fmla="*/ 169 h 176"/>
                  <a:gd name="T32" fmla="*/ 122 w 146"/>
                  <a:gd name="T33" fmla="*/ 165 h 176"/>
                  <a:gd name="T34" fmla="*/ 128 w 146"/>
                  <a:gd name="T35" fmla="*/ 141 h 176"/>
                  <a:gd name="T36" fmla="*/ 146 w 146"/>
                  <a:gd name="T37" fmla="*/ 133 h 176"/>
                  <a:gd name="T38" fmla="*/ 110 w 146"/>
                  <a:gd name="T39" fmla="*/ 109 h 176"/>
                  <a:gd name="T40" fmla="*/ 88 w 146"/>
                  <a:gd name="T41" fmla="*/ 83 h 176"/>
                  <a:gd name="T42" fmla="*/ 82 w 146"/>
                  <a:gd name="T43" fmla="*/ 69 h 176"/>
                  <a:gd name="T44" fmla="*/ 64 w 146"/>
                  <a:gd name="T45" fmla="*/ 61 h 176"/>
                  <a:gd name="T46" fmla="*/ 86 w 146"/>
                  <a:gd name="T47" fmla="*/ 45 h 176"/>
                  <a:gd name="T48" fmla="*/ 64 w 146"/>
                  <a:gd name="T49" fmla="*/ 31 h 176"/>
                  <a:gd name="T50" fmla="*/ 70 w 146"/>
                  <a:gd name="T51" fmla="*/ 13 h 176"/>
                  <a:gd name="T52" fmla="*/ 46 w 146"/>
                  <a:gd name="T53" fmla="*/ 1 h 176"/>
                  <a:gd name="T54" fmla="*/ 30 w 146"/>
                  <a:gd name="T55" fmla="*/ 9 h 176"/>
                  <a:gd name="T56" fmla="*/ 24 w 146"/>
                  <a:gd name="T57" fmla="*/ 19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176">
                    <a:moveTo>
                      <a:pt x="24" y="19"/>
                    </a:moveTo>
                    <a:cubicBezTo>
                      <a:pt x="13" y="23"/>
                      <a:pt x="7" y="15"/>
                      <a:pt x="0" y="25"/>
                    </a:cubicBezTo>
                    <a:cubicBezTo>
                      <a:pt x="2" y="32"/>
                      <a:pt x="14" y="43"/>
                      <a:pt x="14" y="43"/>
                    </a:cubicBezTo>
                    <a:cubicBezTo>
                      <a:pt x="19" y="58"/>
                      <a:pt x="20" y="78"/>
                      <a:pt x="34" y="87"/>
                    </a:cubicBezTo>
                    <a:cubicBezTo>
                      <a:pt x="42" y="84"/>
                      <a:pt x="45" y="86"/>
                      <a:pt x="52" y="91"/>
                    </a:cubicBezTo>
                    <a:cubicBezTo>
                      <a:pt x="57" y="105"/>
                      <a:pt x="60" y="101"/>
                      <a:pt x="50" y="107"/>
                    </a:cubicBezTo>
                    <a:cubicBezTo>
                      <a:pt x="38" y="105"/>
                      <a:pt x="32" y="101"/>
                      <a:pt x="28" y="113"/>
                    </a:cubicBezTo>
                    <a:cubicBezTo>
                      <a:pt x="32" y="129"/>
                      <a:pt x="33" y="128"/>
                      <a:pt x="16" y="131"/>
                    </a:cubicBezTo>
                    <a:cubicBezTo>
                      <a:pt x="17" y="133"/>
                      <a:pt x="16" y="136"/>
                      <a:pt x="18" y="137"/>
                    </a:cubicBezTo>
                    <a:cubicBezTo>
                      <a:pt x="21" y="139"/>
                      <a:pt x="30" y="141"/>
                      <a:pt x="30" y="141"/>
                    </a:cubicBezTo>
                    <a:cubicBezTo>
                      <a:pt x="28" y="152"/>
                      <a:pt x="21" y="159"/>
                      <a:pt x="18" y="169"/>
                    </a:cubicBezTo>
                    <a:cubicBezTo>
                      <a:pt x="19" y="171"/>
                      <a:pt x="18" y="174"/>
                      <a:pt x="20" y="175"/>
                    </a:cubicBezTo>
                    <a:cubicBezTo>
                      <a:pt x="22" y="176"/>
                      <a:pt x="32" y="171"/>
                      <a:pt x="34" y="171"/>
                    </a:cubicBezTo>
                    <a:cubicBezTo>
                      <a:pt x="42" y="170"/>
                      <a:pt x="50" y="170"/>
                      <a:pt x="58" y="169"/>
                    </a:cubicBezTo>
                    <a:cubicBezTo>
                      <a:pt x="70" y="167"/>
                      <a:pt x="80" y="167"/>
                      <a:pt x="92" y="171"/>
                    </a:cubicBezTo>
                    <a:cubicBezTo>
                      <a:pt x="98" y="170"/>
                      <a:pt x="104" y="170"/>
                      <a:pt x="110" y="169"/>
                    </a:cubicBezTo>
                    <a:cubicBezTo>
                      <a:pt x="114" y="168"/>
                      <a:pt x="122" y="165"/>
                      <a:pt x="122" y="165"/>
                    </a:cubicBezTo>
                    <a:cubicBezTo>
                      <a:pt x="124" y="158"/>
                      <a:pt x="123" y="147"/>
                      <a:pt x="128" y="141"/>
                    </a:cubicBezTo>
                    <a:cubicBezTo>
                      <a:pt x="132" y="136"/>
                      <a:pt x="146" y="133"/>
                      <a:pt x="146" y="133"/>
                    </a:cubicBezTo>
                    <a:cubicBezTo>
                      <a:pt x="142" y="105"/>
                      <a:pt x="143" y="111"/>
                      <a:pt x="110" y="109"/>
                    </a:cubicBezTo>
                    <a:cubicBezTo>
                      <a:pt x="102" y="97"/>
                      <a:pt x="103" y="88"/>
                      <a:pt x="88" y="83"/>
                    </a:cubicBezTo>
                    <a:cubicBezTo>
                      <a:pt x="85" y="79"/>
                      <a:pt x="86" y="72"/>
                      <a:pt x="82" y="69"/>
                    </a:cubicBezTo>
                    <a:cubicBezTo>
                      <a:pt x="77" y="65"/>
                      <a:pt x="69" y="65"/>
                      <a:pt x="64" y="61"/>
                    </a:cubicBezTo>
                    <a:cubicBezTo>
                      <a:pt x="52" y="43"/>
                      <a:pt x="67" y="47"/>
                      <a:pt x="86" y="45"/>
                    </a:cubicBezTo>
                    <a:cubicBezTo>
                      <a:pt x="93" y="25"/>
                      <a:pt x="83" y="29"/>
                      <a:pt x="64" y="31"/>
                    </a:cubicBezTo>
                    <a:cubicBezTo>
                      <a:pt x="62" y="25"/>
                      <a:pt x="70" y="13"/>
                      <a:pt x="70" y="13"/>
                    </a:cubicBezTo>
                    <a:cubicBezTo>
                      <a:pt x="64" y="4"/>
                      <a:pt x="56" y="3"/>
                      <a:pt x="46" y="1"/>
                    </a:cubicBezTo>
                    <a:cubicBezTo>
                      <a:pt x="35" y="3"/>
                      <a:pt x="34" y="0"/>
                      <a:pt x="30" y="9"/>
                    </a:cubicBezTo>
                    <a:cubicBezTo>
                      <a:pt x="25" y="21"/>
                      <a:pt x="29" y="24"/>
                      <a:pt x="24" y="19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896" name="Freeform 8"/>
              <p:cNvSpPr>
                <a:spLocks/>
              </p:cNvSpPr>
              <p:nvPr/>
            </p:nvSpPr>
            <p:spPr bwMode="gray">
              <a:xfrm>
                <a:off x="2369" y="2134"/>
                <a:ext cx="71" cy="68"/>
              </a:xfrm>
              <a:custGeom>
                <a:avLst/>
                <a:gdLst>
                  <a:gd name="T0" fmla="*/ 58 w 92"/>
                  <a:gd name="T1" fmla="*/ 6 h 92"/>
                  <a:gd name="T2" fmla="*/ 82 w 92"/>
                  <a:gd name="T3" fmla="*/ 8 h 92"/>
                  <a:gd name="T4" fmla="*/ 92 w 92"/>
                  <a:gd name="T5" fmla="*/ 26 h 92"/>
                  <a:gd name="T6" fmla="*/ 78 w 92"/>
                  <a:gd name="T7" fmla="*/ 48 h 92"/>
                  <a:gd name="T8" fmla="*/ 46 w 92"/>
                  <a:gd name="T9" fmla="*/ 76 h 92"/>
                  <a:gd name="T10" fmla="*/ 18 w 92"/>
                  <a:gd name="T11" fmla="*/ 92 h 92"/>
                  <a:gd name="T12" fmla="*/ 8 w 92"/>
                  <a:gd name="T13" fmla="*/ 72 h 92"/>
                  <a:gd name="T14" fmla="*/ 20 w 92"/>
                  <a:gd name="T15" fmla="*/ 64 h 92"/>
                  <a:gd name="T16" fmla="*/ 14 w 92"/>
                  <a:gd name="T17" fmla="*/ 46 h 92"/>
                  <a:gd name="T18" fmla="*/ 40 w 92"/>
                  <a:gd name="T19" fmla="*/ 28 h 92"/>
                  <a:gd name="T20" fmla="*/ 58 w 92"/>
                  <a:gd name="T21" fmla="*/ 6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2" h="92">
                    <a:moveTo>
                      <a:pt x="58" y="6"/>
                    </a:moveTo>
                    <a:cubicBezTo>
                      <a:pt x="67" y="0"/>
                      <a:pt x="73" y="2"/>
                      <a:pt x="82" y="8"/>
                    </a:cubicBezTo>
                    <a:cubicBezTo>
                      <a:pt x="91" y="22"/>
                      <a:pt x="88" y="15"/>
                      <a:pt x="92" y="26"/>
                    </a:cubicBezTo>
                    <a:cubicBezTo>
                      <a:pt x="89" y="36"/>
                      <a:pt x="82" y="37"/>
                      <a:pt x="78" y="48"/>
                    </a:cubicBezTo>
                    <a:cubicBezTo>
                      <a:pt x="85" y="69"/>
                      <a:pt x="60" y="71"/>
                      <a:pt x="46" y="76"/>
                    </a:cubicBezTo>
                    <a:cubicBezTo>
                      <a:pt x="40" y="86"/>
                      <a:pt x="28" y="86"/>
                      <a:pt x="18" y="92"/>
                    </a:cubicBezTo>
                    <a:cubicBezTo>
                      <a:pt x="9" y="90"/>
                      <a:pt x="0" y="84"/>
                      <a:pt x="8" y="72"/>
                    </a:cubicBezTo>
                    <a:cubicBezTo>
                      <a:pt x="11" y="68"/>
                      <a:pt x="20" y="64"/>
                      <a:pt x="20" y="64"/>
                    </a:cubicBezTo>
                    <a:cubicBezTo>
                      <a:pt x="23" y="55"/>
                      <a:pt x="21" y="53"/>
                      <a:pt x="14" y="46"/>
                    </a:cubicBezTo>
                    <a:cubicBezTo>
                      <a:pt x="18" y="30"/>
                      <a:pt x="28" y="36"/>
                      <a:pt x="40" y="28"/>
                    </a:cubicBezTo>
                    <a:cubicBezTo>
                      <a:pt x="56" y="17"/>
                      <a:pt x="50" y="24"/>
                      <a:pt x="58" y="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897" name="Freeform 9"/>
              <p:cNvSpPr>
                <a:spLocks/>
              </p:cNvSpPr>
              <p:nvPr/>
            </p:nvSpPr>
            <p:spPr bwMode="gray">
              <a:xfrm>
                <a:off x="4064" y="3266"/>
                <a:ext cx="486" cy="493"/>
              </a:xfrm>
              <a:custGeom>
                <a:avLst/>
                <a:gdLst>
                  <a:gd name="T0" fmla="*/ 212 w 633"/>
                  <a:gd name="T1" fmla="*/ 11 h 660"/>
                  <a:gd name="T2" fmla="*/ 176 w 633"/>
                  <a:gd name="T3" fmla="*/ 19 h 660"/>
                  <a:gd name="T4" fmla="*/ 144 w 633"/>
                  <a:gd name="T5" fmla="*/ 51 h 660"/>
                  <a:gd name="T6" fmla="*/ 104 w 633"/>
                  <a:gd name="T7" fmla="*/ 59 h 660"/>
                  <a:gd name="T8" fmla="*/ 84 w 633"/>
                  <a:gd name="T9" fmla="*/ 75 h 660"/>
                  <a:gd name="T10" fmla="*/ 68 w 633"/>
                  <a:gd name="T11" fmla="*/ 115 h 660"/>
                  <a:gd name="T12" fmla="*/ 36 w 633"/>
                  <a:gd name="T13" fmla="*/ 167 h 660"/>
                  <a:gd name="T14" fmla="*/ 0 w 633"/>
                  <a:gd name="T15" fmla="*/ 179 h 660"/>
                  <a:gd name="T16" fmla="*/ 72 w 633"/>
                  <a:gd name="T17" fmla="*/ 323 h 660"/>
                  <a:gd name="T18" fmla="*/ 120 w 633"/>
                  <a:gd name="T19" fmla="*/ 427 h 660"/>
                  <a:gd name="T20" fmla="*/ 144 w 633"/>
                  <a:gd name="T21" fmla="*/ 443 h 660"/>
                  <a:gd name="T22" fmla="*/ 168 w 633"/>
                  <a:gd name="T23" fmla="*/ 451 h 660"/>
                  <a:gd name="T24" fmla="*/ 228 w 633"/>
                  <a:gd name="T25" fmla="*/ 431 h 660"/>
                  <a:gd name="T26" fmla="*/ 252 w 633"/>
                  <a:gd name="T27" fmla="*/ 423 h 660"/>
                  <a:gd name="T28" fmla="*/ 300 w 633"/>
                  <a:gd name="T29" fmla="*/ 451 h 660"/>
                  <a:gd name="T30" fmla="*/ 324 w 633"/>
                  <a:gd name="T31" fmla="*/ 527 h 660"/>
                  <a:gd name="T32" fmla="*/ 336 w 633"/>
                  <a:gd name="T33" fmla="*/ 523 h 660"/>
                  <a:gd name="T34" fmla="*/ 344 w 633"/>
                  <a:gd name="T35" fmla="*/ 511 h 660"/>
                  <a:gd name="T36" fmla="*/ 368 w 633"/>
                  <a:gd name="T37" fmla="*/ 547 h 660"/>
                  <a:gd name="T38" fmla="*/ 404 w 633"/>
                  <a:gd name="T39" fmla="*/ 571 h 660"/>
                  <a:gd name="T40" fmla="*/ 436 w 633"/>
                  <a:gd name="T41" fmla="*/ 603 h 660"/>
                  <a:gd name="T42" fmla="*/ 444 w 633"/>
                  <a:gd name="T43" fmla="*/ 615 h 660"/>
                  <a:gd name="T44" fmla="*/ 456 w 633"/>
                  <a:gd name="T45" fmla="*/ 623 h 660"/>
                  <a:gd name="T46" fmla="*/ 484 w 633"/>
                  <a:gd name="T47" fmla="*/ 655 h 660"/>
                  <a:gd name="T48" fmla="*/ 492 w 633"/>
                  <a:gd name="T49" fmla="*/ 631 h 660"/>
                  <a:gd name="T50" fmla="*/ 540 w 633"/>
                  <a:gd name="T51" fmla="*/ 659 h 660"/>
                  <a:gd name="T52" fmla="*/ 588 w 633"/>
                  <a:gd name="T53" fmla="*/ 655 h 660"/>
                  <a:gd name="T54" fmla="*/ 616 w 633"/>
                  <a:gd name="T55" fmla="*/ 531 h 660"/>
                  <a:gd name="T56" fmla="*/ 632 w 633"/>
                  <a:gd name="T57" fmla="*/ 463 h 660"/>
                  <a:gd name="T58" fmla="*/ 620 w 633"/>
                  <a:gd name="T59" fmla="*/ 367 h 660"/>
                  <a:gd name="T60" fmla="*/ 536 w 633"/>
                  <a:gd name="T61" fmla="*/ 271 h 660"/>
                  <a:gd name="T62" fmla="*/ 528 w 633"/>
                  <a:gd name="T63" fmla="*/ 235 h 660"/>
                  <a:gd name="T64" fmla="*/ 460 w 633"/>
                  <a:gd name="T65" fmla="*/ 179 h 660"/>
                  <a:gd name="T66" fmla="*/ 472 w 633"/>
                  <a:gd name="T67" fmla="*/ 155 h 660"/>
                  <a:gd name="T68" fmla="*/ 456 w 633"/>
                  <a:gd name="T69" fmla="*/ 131 h 660"/>
                  <a:gd name="T70" fmla="*/ 416 w 633"/>
                  <a:gd name="T71" fmla="*/ 79 h 660"/>
                  <a:gd name="T72" fmla="*/ 392 w 633"/>
                  <a:gd name="T73" fmla="*/ 31 h 660"/>
                  <a:gd name="T74" fmla="*/ 388 w 633"/>
                  <a:gd name="T75" fmla="*/ 19 h 660"/>
                  <a:gd name="T76" fmla="*/ 364 w 633"/>
                  <a:gd name="T77" fmla="*/ 151 h 660"/>
                  <a:gd name="T78" fmla="*/ 324 w 633"/>
                  <a:gd name="T79" fmla="*/ 115 h 660"/>
                  <a:gd name="T80" fmla="*/ 292 w 633"/>
                  <a:gd name="T81" fmla="*/ 111 h 660"/>
                  <a:gd name="T82" fmla="*/ 272 w 633"/>
                  <a:gd name="T83" fmla="*/ 87 h 660"/>
                  <a:gd name="T84" fmla="*/ 264 w 633"/>
                  <a:gd name="T85" fmla="*/ 63 h 660"/>
                  <a:gd name="T86" fmla="*/ 276 w 633"/>
                  <a:gd name="T87" fmla="*/ 55 h 660"/>
                  <a:gd name="T88" fmla="*/ 240 w 633"/>
                  <a:gd name="T89" fmla="*/ 19 h 660"/>
                  <a:gd name="T90" fmla="*/ 216 w 633"/>
                  <a:gd name="T91" fmla="*/ 11 h 660"/>
                  <a:gd name="T92" fmla="*/ 204 w 633"/>
                  <a:gd name="T93" fmla="*/ 7 h 660"/>
                  <a:gd name="T94" fmla="*/ 212 w 633"/>
                  <a:gd name="T95" fmla="*/ 11 h 6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33" h="660">
                    <a:moveTo>
                      <a:pt x="212" y="11"/>
                    </a:moveTo>
                    <a:cubicBezTo>
                      <a:pt x="195" y="0"/>
                      <a:pt x="187" y="2"/>
                      <a:pt x="176" y="19"/>
                    </a:cubicBezTo>
                    <a:cubicBezTo>
                      <a:pt x="171" y="61"/>
                      <a:pt x="181" y="88"/>
                      <a:pt x="144" y="51"/>
                    </a:cubicBezTo>
                    <a:cubicBezTo>
                      <a:pt x="131" y="53"/>
                      <a:pt x="115" y="51"/>
                      <a:pt x="104" y="59"/>
                    </a:cubicBezTo>
                    <a:cubicBezTo>
                      <a:pt x="78" y="80"/>
                      <a:pt x="114" y="65"/>
                      <a:pt x="84" y="75"/>
                    </a:cubicBezTo>
                    <a:cubicBezTo>
                      <a:pt x="78" y="94"/>
                      <a:pt x="92" y="107"/>
                      <a:pt x="68" y="115"/>
                    </a:cubicBezTo>
                    <a:cubicBezTo>
                      <a:pt x="55" y="135"/>
                      <a:pt x="59" y="159"/>
                      <a:pt x="36" y="167"/>
                    </a:cubicBezTo>
                    <a:cubicBezTo>
                      <a:pt x="16" y="163"/>
                      <a:pt x="7" y="158"/>
                      <a:pt x="0" y="179"/>
                    </a:cubicBezTo>
                    <a:cubicBezTo>
                      <a:pt x="9" y="232"/>
                      <a:pt x="43" y="279"/>
                      <a:pt x="72" y="323"/>
                    </a:cubicBezTo>
                    <a:cubicBezTo>
                      <a:pt x="82" y="371"/>
                      <a:pt x="85" y="392"/>
                      <a:pt x="120" y="427"/>
                    </a:cubicBezTo>
                    <a:cubicBezTo>
                      <a:pt x="127" y="434"/>
                      <a:pt x="136" y="438"/>
                      <a:pt x="144" y="443"/>
                    </a:cubicBezTo>
                    <a:cubicBezTo>
                      <a:pt x="151" y="448"/>
                      <a:pt x="168" y="451"/>
                      <a:pt x="168" y="451"/>
                    </a:cubicBezTo>
                    <a:cubicBezTo>
                      <a:pt x="188" y="444"/>
                      <a:pt x="208" y="438"/>
                      <a:pt x="228" y="431"/>
                    </a:cubicBezTo>
                    <a:cubicBezTo>
                      <a:pt x="236" y="428"/>
                      <a:pt x="252" y="423"/>
                      <a:pt x="252" y="423"/>
                    </a:cubicBezTo>
                    <a:cubicBezTo>
                      <a:pt x="271" y="429"/>
                      <a:pt x="281" y="445"/>
                      <a:pt x="300" y="451"/>
                    </a:cubicBezTo>
                    <a:cubicBezTo>
                      <a:pt x="320" y="471"/>
                      <a:pt x="315" y="500"/>
                      <a:pt x="324" y="527"/>
                    </a:cubicBezTo>
                    <a:cubicBezTo>
                      <a:pt x="328" y="526"/>
                      <a:pt x="333" y="526"/>
                      <a:pt x="336" y="523"/>
                    </a:cubicBezTo>
                    <a:cubicBezTo>
                      <a:pt x="340" y="520"/>
                      <a:pt x="339" y="511"/>
                      <a:pt x="344" y="511"/>
                    </a:cubicBezTo>
                    <a:cubicBezTo>
                      <a:pt x="358" y="511"/>
                      <a:pt x="362" y="541"/>
                      <a:pt x="368" y="547"/>
                    </a:cubicBezTo>
                    <a:cubicBezTo>
                      <a:pt x="378" y="557"/>
                      <a:pt x="392" y="563"/>
                      <a:pt x="404" y="571"/>
                    </a:cubicBezTo>
                    <a:cubicBezTo>
                      <a:pt x="418" y="580"/>
                      <a:pt x="422" y="594"/>
                      <a:pt x="436" y="603"/>
                    </a:cubicBezTo>
                    <a:cubicBezTo>
                      <a:pt x="439" y="607"/>
                      <a:pt x="441" y="612"/>
                      <a:pt x="444" y="615"/>
                    </a:cubicBezTo>
                    <a:cubicBezTo>
                      <a:pt x="447" y="618"/>
                      <a:pt x="453" y="619"/>
                      <a:pt x="456" y="623"/>
                    </a:cubicBezTo>
                    <a:cubicBezTo>
                      <a:pt x="489" y="660"/>
                      <a:pt x="457" y="637"/>
                      <a:pt x="484" y="655"/>
                    </a:cubicBezTo>
                    <a:cubicBezTo>
                      <a:pt x="487" y="647"/>
                      <a:pt x="485" y="626"/>
                      <a:pt x="492" y="631"/>
                    </a:cubicBezTo>
                    <a:cubicBezTo>
                      <a:pt x="509" y="642"/>
                      <a:pt x="522" y="653"/>
                      <a:pt x="540" y="659"/>
                    </a:cubicBezTo>
                    <a:cubicBezTo>
                      <a:pt x="557" y="642"/>
                      <a:pt x="567" y="648"/>
                      <a:pt x="588" y="655"/>
                    </a:cubicBezTo>
                    <a:cubicBezTo>
                      <a:pt x="611" y="621"/>
                      <a:pt x="573" y="560"/>
                      <a:pt x="616" y="531"/>
                    </a:cubicBezTo>
                    <a:cubicBezTo>
                      <a:pt x="632" y="507"/>
                      <a:pt x="629" y="496"/>
                      <a:pt x="632" y="463"/>
                    </a:cubicBezTo>
                    <a:cubicBezTo>
                      <a:pt x="630" y="440"/>
                      <a:pt x="633" y="390"/>
                      <a:pt x="620" y="367"/>
                    </a:cubicBezTo>
                    <a:cubicBezTo>
                      <a:pt x="600" y="332"/>
                      <a:pt x="565" y="300"/>
                      <a:pt x="536" y="271"/>
                    </a:cubicBezTo>
                    <a:cubicBezTo>
                      <a:pt x="532" y="259"/>
                      <a:pt x="532" y="247"/>
                      <a:pt x="528" y="235"/>
                    </a:cubicBezTo>
                    <a:cubicBezTo>
                      <a:pt x="525" y="225"/>
                      <a:pt x="474" y="188"/>
                      <a:pt x="460" y="179"/>
                    </a:cubicBezTo>
                    <a:cubicBezTo>
                      <a:pt x="463" y="171"/>
                      <a:pt x="471" y="164"/>
                      <a:pt x="472" y="155"/>
                    </a:cubicBezTo>
                    <a:cubicBezTo>
                      <a:pt x="474" y="144"/>
                      <a:pt x="461" y="137"/>
                      <a:pt x="456" y="131"/>
                    </a:cubicBezTo>
                    <a:cubicBezTo>
                      <a:pt x="435" y="106"/>
                      <a:pt x="451" y="88"/>
                      <a:pt x="416" y="79"/>
                    </a:cubicBezTo>
                    <a:cubicBezTo>
                      <a:pt x="395" y="48"/>
                      <a:pt x="403" y="64"/>
                      <a:pt x="392" y="31"/>
                    </a:cubicBezTo>
                    <a:cubicBezTo>
                      <a:pt x="391" y="27"/>
                      <a:pt x="388" y="19"/>
                      <a:pt x="388" y="19"/>
                    </a:cubicBezTo>
                    <a:cubicBezTo>
                      <a:pt x="362" y="58"/>
                      <a:pt x="379" y="107"/>
                      <a:pt x="364" y="151"/>
                    </a:cubicBezTo>
                    <a:cubicBezTo>
                      <a:pt x="344" y="144"/>
                      <a:pt x="344" y="120"/>
                      <a:pt x="324" y="115"/>
                    </a:cubicBezTo>
                    <a:cubicBezTo>
                      <a:pt x="314" y="112"/>
                      <a:pt x="303" y="112"/>
                      <a:pt x="292" y="111"/>
                    </a:cubicBezTo>
                    <a:cubicBezTo>
                      <a:pt x="284" y="103"/>
                      <a:pt x="276" y="97"/>
                      <a:pt x="272" y="87"/>
                    </a:cubicBezTo>
                    <a:cubicBezTo>
                      <a:pt x="269" y="79"/>
                      <a:pt x="264" y="63"/>
                      <a:pt x="264" y="63"/>
                    </a:cubicBezTo>
                    <a:cubicBezTo>
                      <a:pt x="268" y="60"/>
                      <a:pt x="273" y="58"/>
                      <a:pt x="276" y="55"/>
                    </a:cubicBezTo>
                    <a:cubicBezTo>
                      <a:pt x="300" y="31"/>
                      <a:pt x="256" y="24"/>
                      <a:pt x="240" y="19"/>
                    </a:cubicBezTo>
                    <a:cubicBezTo>
                      <a:pt x="232" y="16"/>
                      <a:pt x="224" y="14"/>
                      <a:pt x="216" y="11"/>
                    </a:cubicBezTo>
                    <a:cubicBezTo>
                      <a:pt x="212" y="10"/>
                      <a:pt x="200" y="5"/>
                      <a:pt x="204" y="7"/>
                    </a:cubicBezTo>
                    <a:cubicBezTo>
                      <a:pt x="207" y="8"/>
                      <a:pt x="209" y="10"/>
                      <a:pt x="212" y="1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898" name="Freeform 10"/>
              <p:cNvSpPr>
                <a:spLocks/>
              </p:cNvSpPr>
              <p:nvPr/>
            </p:nvSpPr>
            <p:spPr bwMode="gray">
              <a:xfrm>
                <a:off x="4215" y="3006"/>
                <a:ext cx="327" cy="209"/>
              </a:xfrm>
              <a:custGeom>
                <a:avLst/>
                <a:gdLst>
                  <a:gd name="T0" fmla="*/ 84 w 426"/>
                  <a:gd name="T1" fmla="*/ 60 h 280"/>
                  <a:gd name="T2" fmla="*/ 68 w 426"/>
                  <a:gd name="T3" fmla="*/ 36 h 280"/>
                  <a:gd name="T4" fmla="*/ 64 w 426"/>
                  <a:gd name="T5" fmla="*/ 16 h 280"/>
                  <a:gd name="T6" fmla="*/ 52 w 426"/>
                  <a:gd name="T7" fmla="*/ 12 h 280"/>
                  <a:gd name="T8" fmla="*/ 16 w 426"/>
                  <a:gd name="T9" fmla="*/ 16 h 280"/>
                  <a:gd name="T10" fmla="*/ 44 w 426"/>
                  <a:gd name="T11" fmla="*/ 40 h 280"/>
                  <a:gd name="T12" fmla="*/ 48 w 426"/>
                  <a:gd name="T13" fmla="*/ 52 h 280"/>
                  <a:gd name="T14" fmla="*/ 24 w 426"/>
                  <a:gd name="T15" fmla="*/ 68 h 280"/>
                  <a:gd name="T16" fmla="*/ 88 w 426"/>
                  <a:gd name="T17" fmla="*/ 92 h 280"/>
                  <a:gd name="T18" fmla="*/ 124 w 426"/>
                  <a:gd name="T19" fmla="*/ 112 h 280"/>
                  <a:gd name="T20" fmla="*/ 128 w 426"/>
                  <a:gd name="T21" fmla="*/ 124 h 280"/>
                  <a:gd name="T22" fmla="*/ 140 w 426"/>
                  <a:gd name="T23" fmla="*/ 132 h 280"/>
                  <a:gd name="T24" fmla="*/ 148 w 426"/>
                  <a:gd name="T25" fmla="*/ 156 h 280"/>
                  <a:gd name="T26" fmla="*/ 132 w 426"/>
                  <a:gd name="T27" fmla="*/ 196 h 280"/>
                  <a:gd name="T28" fmla="*/ 180 w 426"/>
                  <a:gd name="T29" fmla="*/ 188 h 280"/>
                  <a:gd name="T30" fmla="*/ 192 w 426"/>
                  <a:gd name="T31" fmla="*/ 216 h 280"/>
                  <a:gd name="T32" fmla="*/ 216 w 426"/>
                  <a:gd name="T33" fmla="*/ 224 h 280"/>
                  <a:gd name="T34" fmla="*/ 228 w 426"/>
                  <a:gd name="T35" fmla="*/ 228 h 280"/>
                  <a:gd name="T36" fmla="*/ 252 w 426"/>
                  <a:gd name="T37" fmla="*/ 224 h 280"/>
                  <a:gd name="T38" fmla="*/ 276 w 426"/>
                  <a:gd name="T39" fmla="*/ 196 h 280"/>
                  <a:gd name="T40" fmla="*/ 336 w 426"/>
                  <a:gd name="T41" fmla="*/ 252 h 280"/>
                  <a:gd name="T42" fmla="*/ 364 w 426"/>
                  <a:gd name="T43" fmla="*/ 280 h 280"/>
                  <a:gd name="T44" fmla="*/ 360 w 426"/>
                  <a:gd name="T45" fmla="*/ 224 h 280"/>
                  <a:gd name="T46" fmla="*/ 336 w 426"/>
                  <a:gd name="T47" fmla="*/ 200 h 280"/>
                  <a:gd name="T48" fmla="*/ 372 w 426"/>
                  <a:gd name="T49" fmla="*/ 168 h 280"/>
                  <a:gd name="T50" fmla="*/ 408 w 426"/>
                  <a:gd name="T51" fmla="*/ 156 h 280"/>
                  <a:gd name="T52" fmla="*/ 420 w 426"/>
                  <a:gd name="T53" fmla="*/ 152 h 280"/>
                  <a:gd name="T54" fmla="*/ 424 w 426"/>
                  <a:gd name="T55" fmla="*/ 140 h 280"/>
                  <a:gd name="T56" fmla="*/ 356 w 426"/>
                  <a:gd name="T57" fmla="*/ 148 h 280"/>
                  <a:gd name="T58" fmla="*/ 304 w 426"/>
                  <a:gd name="T59" fmla="*/ 140 h 280"/>
                  <a:gd name="T60" fmla="*/ 300 w 426"/>
                  <a:gd name="T61" fmla="*/ 128 h 280"/>
                  <a:gd name="T62" fmla="*/ 292 w 426"/>
                  <a:gd name="T63" fmla="*/ 116 h 280"/>
                  <a:gd name="T64" fmla="*/ 220 w 426"/>
                  <a:gd name="T65" fmla="*/ 80 h 280"/>
                  <a:gd name="T66" fmla="*/ 160 w 426"/>
                  <a:gd name="T67" fmla="*/ 60 h 280"/>
                  <a:gd name="T68" fmla="*/ 136 w 426"/>
                  <a:gd name="T69" fmla="*/ 52 h 280"/>
                  <a:gd name="T70" fmla="*/ 80 w 426"/>
                  <a:gd name="T71" fmla="*/ 52 h 280"/>
                  <a:gd name="T72" fmla="*/ 68 w 426"/>
                  <a:gd name="T73" fmla="*/ 32 h 280"/>
                  <a:gd name="T74" fmla="*/ 68 w 426"/>
                  <a:gd name="T75" fmla="*/ 0 h 2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426" h="280">
                    <a:moveTo>
                      <a:pt x="84" y="60"/>
                    </a:moveTo>
                    <a:cubicBezTo>
                      <a:pt x="79" y="52"/>
                      <a:pt x="70" y="45"/>
                      <a:pt x="68" y="36"/>
                    </a:cubicBezTo>
                    <a:cubicBezTo>
                      <a:pt x="67" y="29"/>
                      <a:pt x="68" y="22"/>
                      <a:pt x="64" y="16"/>
                    </a:cubicBezTo>
                    <a:cubicBezTo>
                      <a:pt x="62" y="12"/>
                      <a:pt x="56" y="13"/>
                      <a:pt x="52" y="12"/>
                    </a:cubicBezTo>
                    <a:cubicBezTo>
                      <a:pt x="40" y="13"/>
                      <a:pt x="27" y="11"/>
                      <a:pt x="16" y="16"/>
                    </a:cubicBezTo>
                    <a:cubicBezTo>
                      <a:pt x="0" y="24"/>
                      <a:pt x="43" y="40"/>
                      <a:pt x="44" y="40"/>
                    </a:cubicBezTo>
                    <a:cubicBezTo>
                      <a:pt x="45" y="44"/>
                      <a:pt x="50" y="49"/>
                      <a:pt x="48" y="52"/>
                    </a:cubicBezTo>
                    <a:cubicBezTo>
                      <a:pt x="42" y="60"/>
                      <a:pt x="24" y="68"/>
                      <a:pt x="24" y="68"/>
                    </a:cubicBezTo>
                    <a:cubicBezTo>
                      <a:pt x="38" y="88"/>
                      <a:pt x="65" y="89"/>
                      <a:pt x="88" y="92"/>
                    </a:cubicBezTo>
                    <a:cubicBezTo>
                      <a:pt x="101" y="96"/>
                      <a:pt x="124" y="112"/>
                      <a:pt x="124" y="112"/>
                    </a:cubicBezTo>
                    <a:cubicBezTo>
                      <a:pt x="125" y="116"/>
                      <a:pt x="125" y="121"/>
                      <a:pt x="128" y="124"/>
                    </a:cubicBezTo>
                    <a:cubicBezTo>
                      <a:pt x="131" y="128"/>
                      <a:pt x="137" y="128"/>
                      <a:pt x="140" y="132"/>
                    </a:cubicBezTo>
                    <a:cubicBezTo>
                      <a:pt x="144" y="139"/>
                      <a:pt x="148" y="156"/>
                      <a:pt x="148" y="156"/>
                    </a:cubicBezTo>
                    <a:cubicBezTo>
                      <a:pt x="144" y="171"/>
                      <a:pt x="137" y="181"/>
                      <a:pt x="132" y="196"/>
                    </a:cubicBezTo>
                    <a:cubicBezTo>
                      <a:pt x="151" y="209"/>
                      <a:pt x="167" y="207"/>
                      <a:pt x="180" y="188"/>
                    </a:cubicBezTo>
                    <a:cubicBezTo>
                      <a:pt x="182" y="196"/>
                      <a:pt x="184" y="211"/>
                      <a:pt x="192" y="216"/>
                    </a:cubicBezTo>
                    <a:cubicBezTo>
                      <a:pt x="199" y="220"/>
                      <a:pt x="208" y="221"/>
                      <a:pt x="216" y="224"/>
                    </a:cubicBezTo>
                    <a:cubicBezTo>
                      <a:pt x="220" y="225"/>
                      <a:pt x="228" y="228"/>
                      <a:pt x="228" y="228"/>
                    </a:cubicBezTo>
                    <a:cubicBezTo>
                      <a:pt x="236" y="227"/>
                      <a:pt x="245" y="228"/>
                      <a:pt x="252" y="224"/>
                    </a:cubicBezTo>
                    <a:cubicBezTo>
                      <a:pt x="269" y="216"/>
                      <a:pt x="252" y="204"/>
                      <a:pt x="276" y="196"/>
                    </a:cubicBezTo>
                    <a:cubicBezTo>
                      <a:pt x="296" y="209"/>
                      <a:pt x="322" y="231"/>
                      <a:pt x="336" y="252"/>
                    </a:cubicBezTo>
                    <a:cubicBezTo>
                      <a:pt x="354" y="280"/>
                      <a:pt x="343" y="273"/>
                      <a:pt x="364" y="280"/>
                    </a:cubicBezTo>
                    <a:cubicBezTo>
                      <a:pt x="376" y="262"/>
                      <a:pt x="375" y="241"/>
                      <a:pt x="360" y="224"/>
                    </a:cubicBezTo>
                    <a:cubicBezTo>
                      <a:pt x="352" y="216"/>
                      <a:pt x="336" y="200"/>
                      <a:pt x="336" y="200"/>
                    </a:cubicBezTo>
                    <a:cubicBezTo>
                      <a:pt x="323" y="162"/>
                      <a:pt x="322" y="174"/>
                      <a:pt x="372" y="168"/>
                    </a:cubicBezTo>
                    <a:cubicBezTo>
                      <a:pt x="384" y="164"/>
                      <a:pt x="396" y="160"/>
                      <a:pt x="408" y="156"/>
                    </a:cubicBezTo>
                    <a:cubicBezTo>
                      <a:pt x="412" y="155"/>
                      <a:pt x="420" y="152"/>
                      <a:pt x="420" y="152"/>
                    </a:cubicBezTo>
                    <a:cubicBezTo>
                      <a:pt x="421" y="148"/>
                      <a:pt x="426" y="144"/>
                      <a:pt x="424" y="140"/>
                    </a:cubicBezTo>
                    <a:cubicBezTo>
                      <a:pt x="420" y="131"/>
                      <a:pt x="365" y="146"/>
                      <a:pt x="356" y="148"/>
                    </a:cubicBezTo>
                    <a:cubicBezTo>
                      <a:pt x="339" y="146"/>
                      <a:pt x="316" y="152"/>
                      <a:pt x="304" y="140"/>
                    </a:cubicBezTo>
                    <a:cubicBezTo>
                      <a:pt x="301" y="137"/>
                      <a:pt x="302" y="132"/>
                      <a:pt x="300" y="128"/>
                    </a:cubicBezTo>
                    <a:cubicBezTo>
                      <a:pt x="298" y="124"/>
                      <a:pt x="296" y="119"/>
                      <a:pt x="292" y="116"/>
                    </a:cubicBezTo>
                    <a:cubicBezTo>
                      <a:pt x="272" y="98"/>
                      <a:pt x="244" y="91"/>
                      <a:pt x="220" y="80"/>
                    </a:cubicBezTo>
                    <a:cubicBezTo>
                      <a:pt x="201" y="72"/>
                      <a:pt x="180" y="67"/>
                      <a:pt x="160" y="60"/>
                    </a:cubicBezTo>
                    <a:cubicBezTo>
                      <a:pt x="152" y="57"/>
                      <a:pt x="136" y="52"/>
                      <a:pt x="136" y="52"/>
                    </a:cubicBezTo>
                    <a:cubicBezTo>
                      <a:pt x="113" y="55"/>
                      <a:pt x="98" y="64"/>
                      <a:pt x="80" y="52"/>
                    </a:cubicBezTo>
                    <a:cubicBezTo>
                      <a:pt x="70" y="38"/>
                      <a:pt x="74" y="44"/>
                      <a:pt x="68" y="32"/>
                    </a:cubicBezTo>
                    <a:lnTo>
                      <a:pt x="68" y="0"/>
                    </a:ln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899" name="Freeform 11"/>
              <p:cNvSpPr>
                <a:spLocks/>
              </p:cNvSpPr>
              <p:nvPr/>
            </p:nvSpPr>
            <p:spPr bwMode="gray">
              <a:xfrm>
                <a:off x="4224" y="3008"/>
                <a:ext cx="319" cy="210"/>
              </a:xfrm>
              <a:custGeom>
                <a:avLst/>
                <a:gdLst>
                  <a:gd name="T0" fmla="*/ 0 w 416"/>
                  <a:gd name="T1" fmla="*/ 1 h 282"/>
                  <a:gd name="T2" fmla="*/ 20 w 416"/>
                  <a:gd name="T3" fmla="*/ 37 h 282"/>
                  <a:gd name="T4" fmla="*/ 28 w 416"/>
                  <a:gd name="T5" fmla="*/ 49 h 282"/>
                  <a:gd name="T6" fmla="*/ 84 w 416"/>
                  <a:gd name="T7" fmla="*/ 89 h 282"/>
                  <a:gd name="T8" fmla="*/ 120 w 416"/>
                  <a:gd name="T9" fmla="*/ 113 h 282"/>
                  <a:gd name="T10" fmla="*/ 132 w 416"/>
                  <a:gd name="T11" fmla="*/ 121 h 282"/>
                  <a:gd name="T12" fmla="*/ 136 w 416"/>
                  <a:gd name="T13" fmla="*/ 169 h 282"/>
                  <a:gd name="T14" fmla="*/ 116 w 416"/>
                  <a:gd name="T15" fmla="*/ 201 h 282"/>
                  <a:gd name="T16" fmla="*/ 136 w 416"/>
                  <a:gd name="T17" fmla="*/ 197 h 282"/>
                  <a:gd name="T18" fmla="*/ 148 w 416"/>
                  <a:gd name="T19" fmla="*/ 189 h 282"/>
                  <a:gd name="T20" fmla="*/ 160 w 416"/>
                  <a:gd name="T21" fmla="*/ 201 h 282"/>
                  <a:gd name="T22" fmla="*/ 184 w 416"/>
                  <a:gd name="T23" fmla="*/ 217 h 282"/>
                  <a:gd name="T24" fmla="*/ 208 w 416"/>
                  <a:gd name="T25" fmla="*/ 233 h 282"/>
                  <a:gd name="T26" fmla="*/ 240 w 416"/>
                  <a:gd name="T27" fmla="*/ 221 h 282"/>
                  <a:gd name="T28" fmla="*/ 248 w 416"/>
                  <a:gd name="T29" fmla="*/ 197 h 282"/>
                  <a:gd name="T30" fmla="*/ 268 w 416"/>
                  <a:gd name="T31" fmla="*/ 201 h 282"/>
                  <a:gd name="T32" fmla="*/ 292 w 416"/>
                  <a:gd name="T33" fmla="*/ 209 h 282"/>
                  <a:gd name="T34" fmla="*/ 340 w 416"/>
                  <a:gd name="T35" fmla="*/ 281 h 282"/>
                  <a:gd name="T36" fmla="*/ 356 w 416"/>
                  <a:gd name="T37" fmla="*/ 277 h 282"/>
                  <a:gd name="T38" fmla="*/ 352 w 416"/>
                  <a:gd name="T39" fmla="*/ 253 h 282"/>
                  <a:gd name="T40" fmla="*/ 316 w 416"/>
                  <a:gd name="T41" fmla="*/ 197 h 282"/>
                  <a:gd name="T42" fmla="*/ 360 w 416"/>
                  <a:gd name="T43" fmla="*/ 173 h 282"/>
                  <a:gd name="T44" fmla="*/ 408 w 416"/>
                  <a:gd name="T45" fmla="*/ 145 h 282"/>
                  <a:gd name="T46" fmla="*/ 409 w 416"/>
                  <a:gd name="T47" fmla="*/ 120 h 282"/>
                  <a:gd name="T48" fmla="*/ 367 w 416"/>
                  <a:gd name="T49" fmla="*/ 138 h 282"/>
                  <a:gd name="T50" fmla="*/ 308 w 416"/>
                  <a:gd name="T51" fmla="*/ 137 h 282"/>
                  <a:gd name="T52" fmla="*/ 264 w 416"/>
                  <a:gd name="T53" fmla="*/ 97 h 282"/>
                  <a:gd name="T54" fmla="*/ 180 w 416"/>
                  <a:gd name="T55" fmla="*/ 61 h 282"/>
                  <a:gd name="T56" fmla="*/ 132 w 416"/>
                  <a:gd name="T57" fmla="*/ 33 h 282"/>
                  <a:gd name="T58" fmla="*/ 92 w 416"/>
                  <a:gd name="T59" fmla="*/ 41 h 282"/>
                  <a:gd name="T60" fmla="*/ 76 w 416"/>
                  <a:gd name="T61" fmla="*/ 57 h 282"/>
                  <a:gd name="T62" fmla="*/ 56 w 416"/>
                  <a:gd name="T63" fmla="*/ 17 h 282"/>
                  <a:gd name="T64" fmla="*/ 0 w 416"/>
                  <a:gd name="T65" fmla="*/ 1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16" h="282">
                    <a:moveTo>
                      <a:pt x="0" y="1"/>
                    </a:moveTo>
                    <a:cubicBezTo>
                      <a:pt x="7" y="22"/>
                      <a:pt x="2" y="9"/>
                      <a:pt x="20" y="37"/>
                    </a:cubicBezTo>
                    <a:cubicBezTo>
                      <a:pt x="23" y="41"/>
                      <a:pt x="28" y="49"/>
                      <a:pt x="28" y="49"/>
                    </a:cubicBezTo>
                    <a:cubicBezTo>
                      <a:pt x="5" y="84"/>
                      <a:pt x="65" y="78"/>
                      <a:pt x="84" y="89"/>
                    </a:cubicBezTo>
                    <a:cubicBezTo>
                      <a:pt x="97" y="96"/>
                      <a:pt x="108" y="105"/>
                      <a:pt x="120" y="113"/>
                    </a:cubicBezTo>
                    <a:cubicBezTo>
                      <a:pt x="124" y="116"/>
                      <a:pt x="132" y="121"/>
                      <a:pt x="132" y="121"/>
                    </a:cubicBezTo>
                    <a:cubicBezTo>
                      <a:pt x="138" y="138"/>
                      <a:pt x="132" y="151"/>
                      <a:pt x="136" y="169"/>
                    </a:cubicBezTo>
                    <a:cubicBezTo>
                      <a:pt x="107" y="188"/>
                      <a:pt x="110" y="176"/>
                      <a:pt x="116" y="201"/>
                    </a:cubicBezTo>
                    <a:cubicBezTo>
                      <a:pt x="123" y="200"/>
                      <a:pt x="130" y="199"/>
                      <a:pt x="136" y="197"/>
                    </a:cubicBezTo>
                    <a:cubicBezTo>
                      <a:pt x="141" y="195"/>
                      <a:pt x="143" y="188"/>
                      <a:pt x="148" y="189"/>
                    </a:cubicBezTo>
                    <a:cubicBezTo>
                      <a:pt x="154" y="190"/>
                      <a:pt x="156" y="198"/>
                      <a:pt x="160" y="201"/>
                    </a:cubicBezTo>
                    <a:cubicBezTo>
                      <a:pt x="168" y="207"/>
                      <a:pt x="176" y="212"/>
                      <a:pt x="184" y="217"/>
                    </a:cubicBezTo>
                    <a:cubicBezTo>
                      <a:pt x="192" y="222"/>
                      <a:pt x="208" y="233"/>
                      <a:pt x="208" y="233"/>
                    </a:cubicBezTo>
                    <a:cubicBezTo>
                      <a:pt x="216" y="231"/>
                      <a:pt x="234" y="230"/>
                      <a:pt x="240" y="221"/>
                    </a:cubicBezTo>
                    <a:cubicBezTo>
                      <a:pt x="244" y="214"/>
                      <a:pt x="248" y="197"/>
                      <a:pt x="248" y="197"/>
                    </a:cubicBezTo>
                    <a:cubicBezTo>
                      <a:pt x="255" y="198"/>
                      <a:pt x="261" y="199"/>
                      <a:pt x="268" y="201"/>
                    </a:cubicBezTo>
                    <a:cubicBezTo>
                      <a:pt x="276" y="203"/>
                      <a:pt x="292" y="209"/>
                      <a:pt x="292" y="209"/>
                    </a:cubicBezTo>
                    <a:cubicBezTo>
                      <a:pt x="298" y="242"/>
                      <a:pt x="306" y="270"/>
                      <a:pt x="340" y="281"/>
                    </a:cubicBezTo>
                    <a:cubicBezTo>
                      <a:pt x="345" y="280"/>
                      <a:pt x="354" y="282"/>
                      <a:pt x="356" y="277"/>
                    </a:cubicBezTo>
                    <a:cubicBezTo>
                      <a:pt x="359" y="270"/>
                      <a:pt x="355" y="260"/>
                      <a:pt x="352" y="253"/>
                    </a:cubicBezTo>
                    <a:cubicBezTo>
                      <a:pt x="346" y="238"/>
                      <a:pt x="329" y="206"/>
                      <a:pt x="316" y="197"/>
                    </a:cubicBezTo>
                    <a:cubicBezTo>
                      <a:pt x="307" y="170"/>
                      <a:pt x="339" y="175"/>
                      <a:pt x="360" y="173"/>
                    </a:cubicBezTo>
                    <a:cubicBezTo>
                      <a:pt x="383" y="165"/>
                      <a:pt x="391" y="162"/>
                      <a:pt x="408" y="145"/>
                    </a:cubicBezTo>
                    <a:cubicBezTo>
                      <a:pt x="412" y="140"/>
                      <a:pt x="416" y="121"/>
                      <a:pt x="409" y="120"/>
                    </a:cubicBezTo>
                    <a:cubicBezTo>
                      <a:pt x="402" y="119"/>
                      <a:pt x="384" y="135"/>
                      <a:pt x="367" y="138"/>
                    </a:cubicBezTo>
                    <a:cubicBezTo>
                      <a:pt x="350" y="141"/>
                      <a:pt x="325" y="144"/>
                      <a:pt x="308" y="137"/>
                    </a:cubicBezTo>
                    <a:cubicBezTo>
                      <a:pt x="286" y="130"/>
                      <a:pt x="284" y="111"/>
                      <a:pt x="264" y="97"/>
                    </a:cubicBezTo>
                    <a:cubicBezTo>
                      <a:pt x="238" y="80"/>
                      <a:pt x="203" y="76"/>
                      <a:pt x="180" y="61"/>
                    </a:cubicBezTo>
                    <a:cubicBezTo>
                      <a:pt x="163" y="50"/>
                      <a:pt x="150" y="39"/>
                      <a:pt x="132" y="33"/>
                    </a:cubicBezTo>
                    <a:cubicBezTo>
                      <a:pt x="119" y="35"/>
                      <a:pt x="102" y="31"/>
                      <a:pt x="92" y="41"/>
                    </a:cubicBezTo>
                    <a:cubicBezTo>
                      <a:pt x="71" y="62"/>
                      <a:pt x="108" y="46"/>
                      <a:pt x="76" y="57"/>
                    </a:cubicBezTo>
                    <a:cubicBezTo>
                      <a:pt x="52" y="49"/>
                      <a:pt x="67" y="38"/>
                      <a:pt x="56" y="17"/>
                    </a:cubicBezTo>
                    <a:cubicBezTo>
                      <a:pt x="48" y="0"/>
                      <a:pt x="16" y="1"/>
                      <a:pt x="0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0" name="Freeform 12"/>
              <p:cNvSpPr>
                <a:spLocks/>
              </p:cNvSpPr>
              <p:nvPr/>
            </p:nvSpPr>
            <p:spPr bwMode="gray">
              <a:xfrm>
                <a:off x="4460" y="3775"/>
                <a:ext cx="46" cy="58"/>
              </a:xfrm>
              <a:custGeom>
                <a:avLst/>
                <a:gdLst>
                  <a:gd name="T0" fmla="*/ 32 w 60"/>
                  <a:gd name="T1" fmla="*/ 18 h 78"/>
                  <a:gd name="T2" fmla="*/ 0 w 60"/>
                  <a:gd name="T3" fmla="*/ 18 h 78"/>
                  <a:gd name="T4" fmla="*/ 20 w 60"/>
                  <a:gd name="T5" fmla="*/ 42 h 78"/>
                  <a:gd name="T6" fmla="*/ 28 w 60"/>
                  <a:gd name="T7" fmla="*/ 66 h 78"/>
                  <a:gd name="T8" fmla="*/ 32 w 60"/>
                  <a:gd name="T9" fmla="*/ 78 h 78"/>
                  <a:gd name="T10" fmla="*/ 60 w 60"/>
                  <a:gd name="T11" fmla="*/ 50 h 78"/>
                  <a:gd name="T12" fmla="*/ 32 w 60"/>
                  <a:gd name="T13" fmla="*/ 18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0" h="78">
                    <a:moveTo>
                      <a:pt x="32" y="18"/>
                    </a:moveTo>
                    <a:cubicBezTo>
                      <a:pt x="16" y="7"/>
                      <a:pt x="12" y="0"/>
                      <a:pt x="0" y="18"/>
                    </a:cubicBezTo>
                    <a:cubicBezTo>
                      <a:pt x="6" y="27"/>
                      <a:pt x="15" y="33"/>
                      <a:pt x="20" y="42"/>
                    </a:cubicBezTo>
                    <a:cubicBezTo>
                      <a:pt x="24" y="49"/>
                      <a:pt x="25" y="58"/>
                      <a:pt x="28" y="66"/>
                    </a:cubicBezTo>
                    <a:cubicBezTo>
                      <a:pt x="29" y="70"/>
                      <a:pt x="32" y="78"/>
                      <a:pt x="32" y="78"/>
                    </a:cubicBezTo>
                    <a:cubicBezTo>
                      <a:pt x="52" y="73"/>
                      <a:pt x="54" y="69"/>
                      <a:pt x="60" y="50"/>
                    </a:cubicBezTo>
                    <a:cubicBezTo>
                      <a:pt x="54" y="32"/>
                      <a:pt x="50" y="27"/>
                      <a:pt x="32" y="1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1" name="Freeform 13"/>
              <p:cNvSpPr>
                <a:spLocks/>
              </p:cNvSpPr>
              <p:nvPr/>
            </p:nvSpPr>
            <p:spPr bwMode="gray">
              <a:xfrm>
                <a:off x="4599" y="3686"/>
                <a:ext cx="168" cy="84"/>
              </a:xfrm>
              <a:custGeom>
                <a:avLst/>
                <a:gdLst>
                  <a:gd name="T0" fmla="*/ 47 w 219"/>
                  <a:gd name="T1" fmla="*/ 73 h 113"/>
                  <a:gd name="T2" fmla="*/ 39 w 219"/>
                  <a:gd name="T3" fmla="*/ 61 h 113"/>
                  <a:gd name="T4" fmla="*/ 15 w 219"/>
                  <a:gd name="T5" fmla="*/ 69 h 113"/>
                  <a:gd name="T6" fmla="*/ 39 w 219"/>
                  <a:gd name="T7" fmla="*/ 113 h 113"/>
                  <a:gd name="T8" fmla="*/ 123 w 219"/>
                  <a:gd name="T9" fmla="*/ 89 h 113"/>
                  <a:gd name="T10" fmla="*/ 147 w 219"/>
                  <a:gd name="T11" fmla="*/ 73 h 113"/>
                  <a:gd name="T12" fmla="*/ 171 w 219"/>
                  <a:gd name="T13" fmla="*/ 65 h 113"/>
                  <a:gd name="T14" fmla="*/ 219 w 219"/>
                  <a:gd name="T15" fmla="*/ 19 h 113"/>
                  <a:gd name="T16" fmla="*/ 210 w 219"/>
                  <a:gd name="T17" fmla="*/ 0 h 113"/>
                  <a:gd name="T18" fmla="*/ 179 w 219"/>
                  <a:gd name="T19" fmla="*/ 17 h 113"/>
                  <a:gd name="T20" fmla="*/ 107 w 219"/>
                  <a:gd name="T21" fmla="*/ 41 h 113"/>
                  <a:gd name="T22" fmla="*/ 83 w 219"/>
                  <a:gd name="T23" fmla="*/ 45 h 113"/>
                  <a:gd name="T24" fmla="*/ 59 w 219"/>
                  <a:gd name="T25" fmla="*/ 53 h 113"/>
                  <a:gd name="T26" fmla="*/ 47 w 219"/>
                  <a:gd name="T27" fmla="*/ 7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9" h="113">
                    <a:moveTo>
                      <a:pt x="47" y="73"/>
                    </a:moveTo>
                    <a:cubicBezTo>
                      <a:pt x="44" y="69"/>
                      <a:pt x="44" y="62"/>
                      <a:pt x="39" y="61"/>
                    </a:cubicBezTo>
                    <a:cubicBezTo>
                      <a:pt x="31" y="60"/>
                      <a:pt x="15" y="69"/>
                      <a:pt x="15" y="69"/>
                    </a:cubicBezTo>
                    <a:cubicBezTo>
                      <a:pt x="0" y="91"/>
                      <a:pt x="20" y="101"/>
                      <a:pt x="39" y="113"/>
                    </a:cubicBezTo>
                    <a:cubicBezTo>
                      <a:pt x="67" y="107"/>
                      <a:pt x="96" y="98"/>
                      <a:pt x="123" y="89"/>
                    </a:cubicBezTo>
                    <a:cubicBezTo>
                      <a:pt x="132" y="86"/>
                      <a:pt x="139" y="78"/>
                      <a:pt x="147" y="73"/>
                    </a:cubicBezTo>
                    <a:cubicBezTo>
                      <a:pt x="154" y="68"/>
                      <a:pt x="171" y="65"/>
                      <a:pt x="171" y="65"/>
                    </a:cubicBezTo>
                    <a:cubicBezTo>
                      <a:pt x="186" y="50"/>
                      <a:pt x="207" y="36"/>
                      <a:pt x="219" y="19"/>
                    </a:cubicBezTo>
                    <a:cubicBezTo>
                      <a:pt x="215" y="16"/>
                      <a:pt x="215" y="0"/>
                      <a:pt x="210" y="0"/>
                    </a:cubicBezTo>
                    <a:cubicBezTo>
                      <a:pt x="205" y="0"/>
                      <a:pt x="183" y="15"/>
                      <a:pt x="179" y="17"/>
                    </a:cubicBezTo>
                    <a:cubicBezTo>
                      <a:pt x="159" y="26"/>
                      <a:pt x="129" y="37"/>
                      <a:pt x="107" y="41"/>
                    </a:cubicBezTo>
                    <a:cubicBezTo>
                      <a:pt x="99" y="42"/>
                      <a:pt x="91" y="43"/>
                      <a:pt x="83" y="45"/>
                    </a:cubicBezTo>
                    <a:cubicBezTo>
                      <a:pt x="75" y="47"/>
                      <a:pt x="59" y="53"/>
                      <a:pt x="59" y="53"/>
                    </a:cubicBezTo>
                    <a:cubicBezTo>
                      <a:pt x="49" y="67"/>
                      <a:pt x="53" y="61"/>
                      <a:pt x="47" y="7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2" name="Freeform 14"/>
              <p:cNvSpPr>
                <a:spLocks/>
              </p:cNvSpPr>
              <p:nvPr/>
            </p:nvSpPr>
            <p:spPr bwMode="gray">
              <a:xfrm>
                <a:off x="4773" y="3636"/>
                <a:ext cx="107" cy="91"/>
              </a:xfrm>
              <a:custGeom>
                <a:avLst/>
                <a:gdLst>
                  <a:gd name="T0" fmla="*/ 12 w 139"/>
                  <a:gd name="T1" fmla="*/ 60 h 122"/>
                  <a:gd name="T2" fmla="*/ 8 w 139"/>
                  <a:gd name="T3" fmla="*/ 84 h 122"/>
                  <a:gd name="T4" fmla="*/ 0 w 139"/>
                  <a:gd name="T5" fmla="*/ 108 h 122"/>
                  <a:gd name="T6" fmla="*/ 36 w 139"/>
                  <a:gd name="T7" fmla="*/ 116 h 122"/>
                  <a:gd name="T8" fmla="*/ 52 w 139"/>
                  <a:gd name="T9" fmla="*/ 96 h 122"/>
                  <a:gd name="T10" fmla="*/ 124 w 139"/>
                  <a:gd name="T11" fmla="*/ 68 h 122"/>
                  <a:gd name="T12" fmla="*/ 136 w 139"/>
                  <a:gd name="T13" fmla="*/ 44 h 122"/>
                  <a:gd name="T14" fmla="*/ 112 w 139"/>
                  <a:gd name="T15" fmla="*/ 28 h 122"/>
                  <a:gd name="T16" fmla="*/ 100 w 139"/>
                  <a:gd name="T17" fmla="*/ 20 h 122"/>
                  <a:gd name="T18" fmla="*/ 64 w 139"/>
                  <a:gd name="T19" fmla="*/ 12 h 122"/>
                  <a:gd name="T20" fmla="*/ 52 w 139"/>
                  <a:gd name="T21" fmla="*/ 36 h 122"/>
                  <a:gd name="T22" fmla="*/ 12 w 139"/>
                  <a:gd name="T23" fmla="*/ 6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22">
                    <a:moveTo>
                      <a:pt x="12" y="60"/>
                    </a:moveTo>
                    <a:cubicBezTo>
                      <a:pt x="11" y="68"/>
                      <a:pt x="10" y="76"/>
                      <a:pt x="8" y="84"/>
                    </a:cubicBezTo>
                    <a:cubicBezTo>
                      <a:pt x="6" y="92"/>
                      <a:pt x="0" y="108"/>
                      <a:pt x="0" y="108"/>
                    </a:cubicBezTo>
                    <a:cubicBezTo>
                      <a:pt x="14" y="118"/>
                      <a:pt x="19" y="122"/>
                      <a:pt x="36" y="116"/>
                    </a:cubicBezTo>
                    <a:cubicBezTo>
                      <a:pt x="46" y="86"/>
                      <a:pt x="31" y="122"/>
                      <a:pt x="52" y="96"/>
                    </a:cubicBezTo>
                    <a:cubicBezTo>
                      <a:pt x="83" y="57"/>
                      <a:pt x="30" y="74"/>
                      <a:pt x="124" y="68"/>
                    </a:cubicBezTo>
                    <a:cubicBezTo>
                      <a:pt x="125" y="67"/>
                      <a:pt x="139" y="48"/>
                      <a:pt x="136" y="44"/>
                    </a:cubicBezTo>
                    <a:cubicBezTo>
                      <a:pt x="130" y="36"/>
                      <a:pt x="120" y="33"/>
                      <a:pt x="112" y="28"/>
                    </a:cubicBezTo>
                    <a:cubicBezTo>
                      <a:pt x="108" y="25"/>
                      <a:pt x="100" y="20"/>
                      <a:pt x="100" y="20"/>
                    </a:cubicBezTo>
                    <a:cubicBezTo>
                      <a:pt x="89" y="4"/>
                      <a:pt x="92" y="0"/>
                      <a:pt x="64" y="12"/>
                    </a:cubicBezTo>
                    <a:cubicBezTo>
                      <a:pt x="57" y="15"/>
                      <a:pt x="55" y="30"/>
                      <a:pt x="52" y="36"/>
                    </a:cubicBezTo>
                    <a:cubicBezTo>
                      <a:pt x="46" y="49"/>
                      <a:pt x="26" y="60"/>
                      <a:pt x="12" y="6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3" name="Freeform 15"/>
              <p:cNvSpPr>
                <a:spLocks/>
              </p:cNvSpPr>
              <p:nvPr/>
            </p:nvSpPr>
            <p:spPr bwMode="gray">
              <a:xfrm>
                <a:off x="4830" y="3595"/>
                <a:ext cx="38" cy="26"/>
              </a:xfrm>
              <a:custGeom>
                <a:avLst/>
                <a:gdLst>
                  <a:gd name="T0" fmla="*/ 29 w 49"/>
                  <a:gd name="T1" fmla="*/ 0 h 35"/>
                  <a:gd name="T2" fmla="*/ 8 w 49"/>
                  <a:gd name="T3" fmla="*/ 11 h 35"/>
                  <a:gd name="T4" fmla="*/ 24 w 49"/>
                  <a:gd name="T5" fmla="*/ 35 h 35"/>
                  <a:gd name="T6" fmla="*/ 39 w 49"/>
                  <a:gd name="T7" fmla="*/ 26 h 35"/>
                  <a:gd name="T8" fmla="*/ 29 w 49"/>
                  <a:gd name="T9" fmla="*/ 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9" h="35">
                    <a:moveTo>
                      <a:pt x="29" y="0"/>
                    </a:moveTo>
                    <a:cubicBezTo>
                      <a:pt x="25" y="12"/>
                      <a:pt x="19" y="7"/>
                      <a:pt x="8" y="11"/>
                    </a:cubicBezTo>
                    <a:cubicBezTo>
                      <a:pt x="0" y="23"/>
                      <a:pt x="14" y="34"/>
                      <a:pt x="24" y="35"/>
                    </a:cubicBezTo>
                    <a:cubicBezTo>
                      <a:pt x="30" y="34"/>
                      <a:pt x="33" y="28"/>
                      <a:pt x="39" y="26"/>
                    </a:cubicBezTo>
                    <a:cubicBezTo>
                      <a:pt x="49" y="22"/>
                      <a:pt x="29" y="3"/>
                      <a:pt x="2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4" name="Freeform 16"/>
              <p:cNvSpPr>
                <a:spLocks/>
              </p:cNvSpPr>
              <p:nvPr/>
            </p:nvSpPr>
            <p:spPr bwMode="gray">
              <a:xfrm>
                <a:off x="3097" y="3118"/>
                <a:ext cx="126" cy="200"/>
              </a:xfrm>
              <a:custGeom>
                <a:avLst/>
                <a:gdLst>
                  <a:gd name="T0" fmla="*/ 128 w 164"/>
                  <a:gd name="T1" fmla="*/ 0 h 268"/>
                  <a:gd name="T2" fmla="*/ 104 w 164"/>
                  <a:gd name="T3" fmla="*/ 28 h 268"/>
                  <a:gd name="T4" fmla="*/ 88 w 164"/>
                  <a:gd name="T5" fmla="*/ 64 h 268"/>
                  <a:gd name="T6" fmla="*/ 36 w 164"/>
                  <a:gd name="T7" fmla="*/ 84 h 268"/>
                  <a:gd name="T8" fmla="*/ 28 w 164"/>
                  <a:gd name="T9" fmla="*/ 96 h 268"/>
                  <a:gd name="T10" fmla="*/ 16 w 164"/>
                  <a:gd name="T11" fmla="*/ 100 h 268"/>
                  <a:gd name="T12" fmla="*/ 20 w 164"/>
                  <a:gd name="T13" fmla="*/ 132 h 268"/>
                  <a:gd name="T14" fmla="*/ 28 w 164"/>
                  <a:gd name="T15" fmla="*/ 156 h 268"/>
                  <a:gd name="T16" fmla="*/ 0 w 164"/>
                  <a:gd name="T17" fmla="*/ 200 h 268"/>
                  <a:gd name="T18" fmla="*/ 28 w 164"/>
                  <a:gd name="T19" fmla="*/ 260 h 268"/>
                  <a:gd name="T20" fmla="*/ 52 w 164"/>
                  <a:gd name="T21" fmla="*/ 268 h 268"/>
                  <a:gd name="T22" fmla="*/ 88 w 164"/>
                  <a:gd name="T23" fmla="*/ 216 h 268"/>
                  <a:gd name="T24" fmla="*/ 104 w 164"/>
                  <a:gd name="T25" fmla="*/ 192 h 268"/>
                  <a:gd name="T26" fmla="*/ 128 w 164"/>
                  <a:gd name="T27" fmla="*/ 116 h 268"/>
                  <a:gd name="T28" fmla="*/ 140 w 164"/>
                  <a:gd name="T29" fmla="*/ 76 h 268"/>
                  <a:gd name="T30" fmla="*/ 164 w 164"/>
                  <a:gd name="T31" fmla="*/ 72 h 268"/>
                  <a:gd name="T32" fmla="*/ 128 w 164"/>
                  <a:gd name="T33" fmla="*/ 0 h 2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64" h="268">
                    <a:moveTo>
                      <a:pt x="128" y="0"/>
                    </a:moveTo>
                    <a:cubicBezTo>
                      <a:pt x="123" y="16"/>
                      <a:pt x="120" y="23"/>
                      <a:pt x="104" y="28"/>
                    </a:cubicBezTo>
                    <a:cubicBezTo>
                      <a:pt x="102" y="35"/>
                      <a:pt x="97" y="57"/>
                      <a:pt x="88" y="64"/>
                    </a:cubicBezTo>
                    <a:cubicBezTo>
                      <a:pt x="75" y="75"/>
                      <a:pt x="51" y="74"/>
                      <a:pt x="36" y="84"/>
                    </a:cubicBezTo>
                    <a:cubicBezTo>
                      <a:pt x="33" y="88"/>
                      <a:pt x="32" y="93"/>
                      <a:pt x="28" y="96"/>
                    </a:cubicBezTo>
                    <a:cubicBezTo>
                      <a:pt x="25" y="99"/>
                      <a:pt x="17" y="96"/>
                      <a:pt x="16" y="100"/>
                    </a:cubicBezTo>
                    <a:cubicBezTo>
                      <a:pt x="14" y="110"/>
                      <a:pt x="18" y="121"/>
                      <a:pt x="20" y="132"/>
                    </a:cubicBezTo>
                    <a:cubicBezTo>
                      <a:pt x="22" y="140"/>
                      <a:pt x="28" y="156"/>
                      <a:pt x="28" y="156"/>
                    </a:cubicBezTo>
                    <a:cubicBezTo>
                      <a:pt x="13" y="166"/>
                      <a:pt x="6" y="183"/>
                      <a:pt x="0" y="200"/>
                    </a:cubicBezTo>
                    <a:cubicBezTo>
                      <a:pt x="3" y="210"/>
                      <a:pt x="19" y="254"/>
                      <a:pt x="28" y="260"/>
                    </a:cubicBezTo>
                    <a:cubicBezTo>
                      <a:pt x="35" y="264"/>
                      <a:pt x="52" y="268"/>
                      <a:pt x="52" y="268"/>
                    </a:cubicBezTo>
                    <a:cubicBezTo>
                      <a:pt x="85" y="261"/>
                      <a:pt x="79" y="244"/>
                      <a:pt x="88" y="216"/>
                    </a:cubicBezTo>
                    <a:cubicBezTo>
                      <a:pt x="91" y="207"/>
                      <a:pt x="99" y="200"/>
                      <a:pt x="104" y="192"/>
                    </a:cubicBezTo>
                    <a:cubicBezTo>
                      <a:pt x="116" y="174"/>
                      <a:pt x="121" y="136"/>
                      <a:pt x="128" y="116"/>
                    </a:cubicBezTo>
                    <a:cubicBezTo>
                      <a:pt x="131" y="108"/>
                      <a:pt x="134" y="79"/>
                      <a:pt x="140" y="76"/>
                    </a:cubicBezTo>
                    <a:cubicBezTo>
                      <a:pt x="147" y="72"/>
                      <a:pt x="156" y="73"/>
                      <a:pt x="164" y="72"/>
                    </a:cubicBezTo>
                    <a:cubicBezTo>
                      <a:pt x="158" y="19"/>
                      <a:pt x="161" y="33"/>
                      <a:pt x="128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5" name="Freeform 17"/>
              <p:cNvSpPr>
                <a:spLocks/>
              </p:cNvSpPr>
              <p:nvPr/>
            </p:nvSpPr>
            <p:spPr bwMode="gray">
              <a:xfrm>
                <a:off x="3642" y="2807"/>
                <a:ext cx="50" cy="61"/>
              </a:xfrm>
              <a:custGeom>
                <a:avLst/>
                <a:gdLst>
                  <a:gd name="T0" fmla="*/ 29 w 66"/>
                  <a:gd name="T1" fmla="*/ 0 h 81"/>
                  <a:gd name="T2" fmla="*/ 25 w 66"/>
                  <a:gd name="T3" fmla="*/ 60 h 81"/>
                  <a:gd name="T4" fmla="*/ 29 w 66"/>
                  <a:gd name="T5" fmla="*/ 76 h 81"/>
                  <a:gd name="T6" fmla="*/ 41 w 66"/>
                  <a:gd name="T7" fmla="*/ 80 h 81"/>
                  <a:gd name="T8" fmla="*/ 57 w 66"/>
                  <a:gd name="T9" fmla="*/ 76 h 81"/>
                  <a:gd name="T10" fmla="*/ 29 w 66"/>
                  <a:gd name="T11" fmla="*/ 0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6" h="81">
                    <a:moveTo>
                      <a:pt x="29" y="0"/>
                    </a:moveTo>
                    <a:cubicBezTo>
                      <a:pt x="0" y="10"/>
                      <a:pt x="20" y="38"/>
                      <a:pt x="25" y="60"/>
                    </a:cubicBezTo>
                    <a:cubicBezTo>
                      <a:pt x="26" y="65"/>
                      <a:pt x="26" y="72"/>
                      <a:pt x="29" y="76"/>
                    </a:cubicBezTo>
                    <a:cubicBezTo>
                      <a:pt x="32" y="79"/>
                      <a:pt x="37" y="79"/>
                      <a:pt x="41" y="80"/>
                    </a:cubicBezTo>
                    <a:cubicBezTo>
                      <a:pt x="46" y="79"/>
                      <a:pt x="55" y="81"/>
                      <a:pt x="57" y="76"/>
                    </a:cubicBezTo>
                    <a:cubicBezTo>
                      <a:pt x="66" y="53"/>
                      <a:pt x="45" y="16"/>
                      <a:pt x="2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6" name="Freeform 18"/>
              <p:cNvSpPr>
                <a:spLocks/>
              </p:cNvSpPr>
              <p:nvPr/>
            </p:nvSpPr>
            <p:spPr bwMode="gray">
              <a:xfrm>
                <a:off x="3950" y="2866"/>
                <a:ext cx="114" cy="182"/>
              </a:xfrm>
              <a:custGeom>
                <a:avLst/>
                <a:gdLst>
                  <a:gd name="T0" fmla="*/ 96 w 148"/>
                  <a:gd name="T1" fmla="*/ 0 h 244"/>
                  <a:gd name="T2" fmla="*/ 60 w 148"/>
                  <a:gd name="T3" fmla="*/ 84 h 244"/>
                  <a:gd name="T4" fmla="*/ 36 w 148"/>
                  <a:gd name="T5" fmla="*/ 92 h 244"/>
                  <a:gd name="T6" fmla="*/ 12 w 148"/>
                  <a:gd name="T7" fmla="*/ 108 h 244"/>
                  <a:gd name="T8" fmla="*/ 40 w 148"/>
                  <a:gd name="T9" fmla="*/ 188 h 244"/>
                  <a:gd name="T10" fmla="*/ 52 w 148"/>
                  <a:gd name="T11" fmla="*/ 224 h 244"/>
                  <a:gd name="T12" fmla="*/ 60 w 148"/>
                  <a:gd name="T13" fmla="*/ 236 h 244"/>
                  <a:gd name="T14" fmla="*/ 84 w 148"/>
                  <a:gd name="T15" fmla="*/ 244 h 244"/>
                  <a:gd name="T16" fmla="*/ 96 w 148"/>
                  <a:gd name="T17" fmla="*/ 196 h 244"/>
                  <a:gd name="T18" fmla="*/ 124 w 148"/>
                  <a:gd name="T19" fmla="*/ 168 h 244"/>
                  <a:gd name="T20" fmla="*/ 112 w 148"/>
                  <a:gd name="T21" fmla="*/ 68 h 244"/>
                  <a:gd name="T22" fmla="*/ 140 w 148"/>
                  <a:gd name="T23" fmla="*/ 48 h 244"/>
                  <a:gd name="T24" fmla="*/ 112 w 148"/>
                  <a:gd name="T25" fmla="*/ 20 h 244"/>
                  <a:gd name="T26" fmla="*/ 96 w 148"/>
                  <a:gd name="T27" fmla="*/ 0 h 2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8" h="244">
                    <a:moveTo>
                      <a:pt x="96" y="0"/>
                    </a:moveTo>
                    <a:cubicBezTo>
                      <a:pt x="86" y="29"/>
                      <a:pt x="70" y="55"/>
                      <a:pt x="60" y="84"/>
                    </a:cubicBezTo>
                    <a:cubicBezTo>
                      <a:pt x="57" y="92"/>
                      <a:pt x="43" y="87"/>
                      <a:pt x="36" y="92"/>
                    </a:cubicBezTo>
                    <a:cubicBezTo>
                      <a:pt x="28" y="97"/>
                      <a:pt x="12" y="108"/>
                      <a:pt x="12" y="108"/>
                    </a:cubicBezTo>
                    <a:cubicBezTo>
                      <a:pt x="0" y="144"/>
                      <a:pt x="30" y="158"/>
                      <a:pt x="40" y="188"/>
                    </a:cubicBezTo>
                    <a:cubicBezTo>
                      <a:pt x="44" y="200"/>
                      <a:pt x="45" y="213"/>
                      <a:pt x="52" y="224"/>
                    </a:cubicBezTo>
                    <a:cubicBezTo>
                      <a:pt x="55" y="228"/>
                      <a:pt x="56" y="233"/>
                      <a:pt x="60" y="236"/>
                    </a:cubicBezTo>
                    <a:cubicBezTo>
                      <a:pt x="67" y="240"/>
                      <a:pt x="84" y="244"/>
                      <a:pt x="84" y="244"/>
                    </a:cubicBezTo>
                    <a:cubicBezTo>
                      <a:pt x="111" y="235"/>
                      <a:pt x="103" y="218"/>
                      <a:pt x="96" y="196"/>
                    </a:cubicBezTo>
                    <a:cubicBezTo>
                      <a:pt x="100" y="183"/>
                      <a:pt x="124" y="168"/>
                      <a:pt x="124" y="168"/>
                    </a:cubicBezTo>
                    <a:cubicBezTo>
                      <a:pt x="148" y="132"/>
                      <a:pt x="123" y="101"/>
                      <a:pt x="112" y="68"/>
                    </a:cubicBezTo>
                    <a:cubicBezTo>
                      <a:pt x="140" y="59"/>
                      <a:pt x="133" y="68"/>
                      <a:pt x="140" y="48"/>
                    </a:cubicBezTo>
                    <a:cubicBezTo>
                      <a:pt x="136" y="35"/>
                      <a:pt x="112" y="20"/>
                      <a:pt x="112" y="20"/>
                    </a:cubicBezTo>
                    <a:cubicBezTo>
                      <a:pt x="102" y="5"/>
                      <a:pt x="107" y="11"/>
                      <a:pt x="9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7" name="Freeform 19"/>
              <p:cNvSpPr>
                <a:spLocks/>
              </p:cNvSpPr>
              <p:nvPr/>
            </p:nvSpPr>
            <p:spPr bwMode="gray">
              <a:xfrm>
                <a:off x="3854" y="2809"/>
                <a:ext cx="74" cy="136"/>
              </a:xfrm>
              <a:custGeom>
                <a:avLst/>
                <a:gdLst>
                  <a:gd name="T0" fmla="*/ 48 w 96"/>
                  <a:gd name="T1" fmla="*/ 2 h 183"/>
                  <a:gd name="T2" fmla="*/ 51 w 96"/>
                  <a:gd name="T3" fmla="*/ 35 h 183"/>
                  <a:gd name="T4" fmla="*/ 60 w 96"/>
                  <a:gd name="T5" fmla="*/ 62 h 183"/>
                  <a:gd name="T6" fmla="*/ 62 w 96"/>
                  <a:gd name="T7" fmla="*/ 92 h 183"/>
                  <a:gd name="T8" fmla="*/ 68 w 96"/>
                  <a:gd name="T9" fmla="*/ 105 h 183"/>
                  <a:gd name="T10" fmla="*/ 71 w 96"/>
                  <a:gd name="T11" fmla="*/ 126 h 183"/>
                  <a:gd name="T12" fmla="*/ 57 w 96"/>
                  <a:gd name="T13" fmla="*/ 93 h 183"/>
                  <a:gd name="T14" fmla="*/ 35 w 96"/>
                  <a:gd name="T15" fmla="*/ 78 h 183"/>
                  <a:gd name="T16" fmla="*/ 5 w 96"/>
                  <a:gd name="T17" fmla="*/ 83 h 183"/>
                  <a:gd name="T18" fmla="*/ 8 w 96"/>
                  <a:gd name="T19" fmla="*/ 102 h 183"/>
                  <a:gd name="T20" fmla="*/ 41 w 96"/>
                  <a:gd name="T21" fmla="*/ 114 h 183"/>
                  <a:gd name="T22" fmla="*/ 57 w 96"/>
                  <a:gd name="T23" fmla="*/ 135 h 183"/>
                  <a:gd name="T24" fmla="*/ 71 w 96"/>
                  <a:gd name="T25" fmla="*/ 135 h 183"/>
                  <a:gd name="T26" fmla="*/ 78 w 96"/>
                  <a:gd name="T27" fmla="*/ 150 h 183"/>
                  <a:gd name="T28" fmla="*/ 96 w 96"/>
                  <a:gd name="T29" fmla="*/ 179 h 183"/>
                  <a:gd name="T30" fmla="*/ 81 w 96"/>
                  <a:gd name="T31" fmla="*/ 126 h 183"/>
                  <a:gd name="T32" fmla="*/ 80 w 96"/>
                  <a:gd name="T33" fmla="*/ 93 h 183"/>
                  <a:gd name="T34" fmla="*/ 71 w 96"/>
                  <a:gd name="T35" fmla="*/ 63 h 183"/>
                  <a:gd name="T36" fmla="*/ 63 w 96"/>
                  <a:gd name="T37" fmla="*/ 41 h 183"/>
                  <a:gd name="T38" fmla="*/ 57 w 96"/>
                  <a:gd name="T39" fmla="*/ 20 h 183"/>
                  <a:gd name="T40" fmla="*/ 48 w 96"/>
                  <a:gd name="T41" fmla="*/ 2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6" h="183">
                    <a:moveTo>
                      <a:pt x="48" y="2"/>
                    </a:moveTo>
                    <a:cubicBezTo>
                      <a:pt x="47" y="4"/>
                      <a:pt x="49" y="25"/>
                      <a:pt x="51" y="35"/>
                    </a:cubicBezTo>
                    <a:cubicBezTo>
                      <a:pt x="53" y="45"/>
                      <a:pt x="58" y="53"/>
                      <a:pt x="60" y="62"/>
                    </a:cubicBezTo>
                    <a:cubicBezTo>
                      <a:pt x="62" y="71"/>
                      <a:pt x="61" y="85"/>
                      <a:pt x="62" y="92"/>
                    </a:cubicBezTo>
                    <a:cubicBezTo>
                      <a:pt x="63" y="99"/>
                      <a:pt x="67" y="99"/>
                      <a:pt x="68" y="105"/>
                    </a:cubicBezTo>
                    <a:cubicBezTo>
                      <a:pt x="69" y="111"/>
                      <a:pt x="73" y="128"/>
                      <a:pt x="71" y="126"/>
                    </a:cubicBezTo>
                    <a:cubicBezTo>
                      <a:pt x="69" y="124"/>
                      <a:pt x="63" y="101"/>
                      <a:pt x="57" y="93"/>
                    </a:cubicBezTo>
                    <a:cubicBezTo>
                      <a:pt x="51" y="85"/>
                      <a:pt x="44" y="80"/>
                      <a:pt x="35" y="78"/>
                    </a:cubicBezTo>
                    <a:cubicBezTo>
                      <a:pt x="26" y="76"/>
                      <a:pt x="10" y="79"/>
                      <a:pt x="5" y="83"/>
                    </a:cubicBezTo>
                    <a:cubicBezTo>
                      <a:pt x="0" y="87"/>
                      <a:pt x="2" y="97"/>
                      <a:pt x="8" y="102"/>
                    </a:cubicBezTo>
                    <a:cubicBezTo>
                      <a:pt x="14" y="107"/>
                      <a:pt x="33" y="109"/>
                      <a:pt x="41" y="114"/>
                    </a:cubicBezTo>
                    <a:cubicBezTo>
                      <a:pt x="49" y="119"/>
                      <a:pt x="52" y="132"/>
                      <a:pt x="57" y="135"/>
                    </a:cubicBezTo>
                    <a:cubicBezTo>
                      <a:pt x="62" y="138"/>
                      <a:pt x="68" y="133"/>
                      <a:pt x="71" y="135"/>
                    </a:cubicBezTo>
                    <a:cubicBezTo>
                      <a:pt x="74" y="137"/>
                      <a:pt x="74" y="143"/>
                      <a:pt x="78" y="150"/>
                    </a:cubicBezTo>
                    <a:cubicBezTo>
                      <a:pt x="82" y="157"/>
                      <a:pt x="96" y="183"/>
                      <a:pt x="96" y="179"/>
                    </a:cubicBezTo>
                    <a:cubicBezTo>
                      <a:pt x="96" y="175"/>
                      <a:pt x="84" y="140"/>
                      <a:pt x="81" y="126"/>
                    </a:cubicBezTo>
                    <a:cubicBezTo>
                      <a:pt x="78" y="112"/>
                      <a:pt x="82" y="104"/>
                      <a:pt x="80" y="93"/>
                    </a:cubicBezTo>
                    <a:cubicBezTo>
                      <a:pt x="78" y="82"/>
                      <a:pt x="74" y="72"/>
                      <a:pt x="71" y="63"/>
                    </a:cubicBezTo>
                    <a:cubicBezTo>
                      <a:pt x="68" y="54"/>
                      <a:pt x="65" y="48"/>
                      <a:pt x="63" y="41"/>
                    </a:cubicBezTo>
                    <a:cubicBezTo>
                      <a:pt x="61" y="34"/>
                      <a:pt x="59" y="26"/>
                      <a:pt x="57" y="20"/>
                    </a:cubicBezTo>
                    <a:cubicBezTo>
                      <a:pt x="55" y="14"/>
                      <a:pt x="49" y="0"/>
                      <a:pt x="48" y="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8" name="Freeform 20"/>
              <p:cNvSpPr>
                <a:spLocks/>
              </p:cNvSpPr>
              <p:nvPr/>
            </p:nvSpPr>
            <p:spPr bwMode="gray">
              <a:xfrm>
                <a:off x="3904" y="2918"/>
                <a:ext cx="41" cy="131"/>
              </a:xfrm>
              <a:custGeom>
                <a:avLst/>
                <a:gdLst>
                  <a:gd name="T0" fmla="*/ 6 w 54"/>
                  <a:gd name="T1" fmla="*/ 0 h 175"/>
                  <a:gd name="T2" fmla="*/ 0 w 54"/>
                  <a:gd name="T3" fmla="*/ 25 h 175"/>
                  <a:gd name="T4" fmla="*/ 9 w 54"/>
                  <a:gd name="T5" fmla="*/ 54 h 175"/>
                  <a:gd name="T6" fmla="*/ 18 w 54"/>
                  <a:gd name="T7" fmla="*/ 94 h 175"/>
                  <a:gd name="T8" fmla="*/ 34 w 54"/>
                  <a:gd name="T9" fmla="*/ 129 h 175"/>
                  <a:gd name="T10" fmla="*/ 54 w 54"/>
                  <a:gd name="T11" fmla="*/ 175 h 175"/>
                  <a:gd name="T12" fmla="*/ 40 w 54"/>
                  <a:gd name="T13" fmla="*/ 115 h 175"/>
                  <a:gd name="T14" fmla="*/ 34 w 54"/>
                  <a:gd name="T15" fmla="*/ 93 h 175"/>
                  <a:gd name="T16" fmla="*/ 28 w 54"/>
                  <a:gd name="T17" fmla="*/ 61 h 175"/>
                  <a:gd name="T18" fmla="*/ 25 w 54"/>
                  <a:gd name="T19" fmla="*/ 46 h 175"/>
                  <a:gd name="T20" fmla="*/ 16 w 54"/>
                  <a:gd name="T21" fmla="*/ 37 h 175"/>
                  <a:gd name="T22" fmla="*/ 6 w 54"/>
                  <a:gd name="T23" fmla="*/ 0 h 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4" h="175">
                    <a:moveTo>
                      <a:pt x="6" y="0"/>
                    </a:moveTo>
                    <a:lnTo>
                      <a:pt x="0" y="25"/>
                    </a:lnTo>
                    <a:cubicBezTo>
                      <a:pt x="3" y="48"/>
                      <a:pt x="3" y="40"/>
                      <a:pt x="9" y="54"/>
                    </a:cubicBezTo>
                    <a:cubicBezTo>
                      <a:pt x="10" y="66"/>
                      <a:pt x="12" y="83"/>
                      <a:pt x="18" y="94"/>
                    </a:cubicBezTo>
                    <a:cubicBezTo>
                      <a:pt x="21" y="109"/>
                      <a:pt x="25" y="117"/>
                      <a:pt x="34" y="129"/>
                    </a:cubicBezTo>
                    <a:cubicBezTo>
                      <a:pt x="35" y="143"/>
                      <a:pt x="35" y="171"/>
                      <a:pt x="54" y="175"/>
                    </a:cubicBezTo>
                    <a:cubicBezTo>
                      <a:pt x="52" y="133"/>
                      <a:pt x="53" y="141"/>
                      <a:pt x="40" y="115"/>
                    </a:cubicBezTo>
                    <a:cubicBezTo>
                      <a:pt x="39" y="108"/>
                      <a:pt x="37" y="100"/>
                      <a:pt x="34" y="93"/>
                    </a:cubicBezTo>
                    <a:cubicBezTo>
                      <a:pt x="33" y="82"/>
                      <a:pt x="30" y="72"/>
                      <a:pt x="28" y="61"/>
                    </a:cubicBezTo>
                    <a:cubicBezTo>
                      <a:pt x="28" y="58"/>
                      <a:pt x="28" y="50"/>
                      <a:pt x="25" y="46"/>
                    </a:cubicBezTo>
                    <a:cubicBezTo>
                      <a:pt x="22" y="43"/>
                      <a:pt x="16" y="37"/>
                      <a:pt x="16" y="37"/>
                    </a:cubicBezTo>
                    <a:cubicBezTo>
                      <a:pt x="14" y="25"/>
                      <a:pt x="13" y="9"/>
                      <a:pt x="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09" name="Freeform 21"/>
              <p:cNvSpPr>
                <a:spLocks/>
              </p:cNvSpPr>
              <p:nvPr/>
            </p:nvSpPr>
            <p:spPr bwMode="gray">
              <a:xfrm>
                <a:off x="3950" y="3055"/>
                <a:ext cx="67" cy="54"/>
              </a:xfrm>
              <a:custGeom>
                <a:avLst/>
                <a:gdLst>
                  <a:gd name="T0" fmla="*/ 2 w 86"/>
                  <a:gd name="T1" fmla="*/ 0 h 73"/>
                  <a:gd name="T2" fmla="*/ 8 w 86"/>
                  <a:gd name="T3" fmla="*/ 34 h 73"/>
                  <a:gd name="T4" fmla="*/ 23 w 86"/>
                  <a:gd name="T5" fmla="*/ 43 h 73"/>
                  <a:gd name="T6" fmla="*/ 48 w 86"/>
                  <a:gd name="T7" fmla="*/ 49 h 73"/>
                  <a:gd name="T8" fmla="*/ 62 w 86"/>
                  <a:gd name="T9" fmla="*/ 57 h 73"/>
                  <a:gd name="T10" fmla="*/ 74 w 86"/>
                  <a:gd name="T11" fmla="*/ 66 h 73"/>
                  <a:gd name="T12" fmla="*/ 86 w 86"/>
                  <a:gd name="T13" fmla="*/ 69 h 73"/>
                  <a:gd name="T14" fmla="*/ 72 w 86"/>
                  <a:gd name="T15" fmla="*/ 39 h 73"/>
                  <a:gd name="T16" fmla="*/ 63 w 86"/>
                  <a:gd name="T17" fmla="*/ 22 h 73"/>
                  <a:gd name="T18" fmla="*/ 36 w 86"/>
                  <a:gd name="T19" fmla="*/ 24 h 73"/>
                  <a:gd name="T20" fmla="*/ 24 w 86"/>
                  <a:gd name="T21" fmla="*/ 19 h 73"/>
                  <a:gd name="T22" fmla="*/ 6 w 86"/>
                  <a:gd name="T23" fmla="*/ 0 h 73"/>
                  <a:gd name="T24" fmla="*/ 2 w 86"/>
                  <a:gd name="T25" fmla="*/ 0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6" h="73">
                    <a:moveTo>
                      <a:pt x="2" y="0"/>
                    </a:moveTo>
                    <a:cubicBezTo>
                      <a:pt x="3" y="17"/>
                      <a:pt x="0" y="23"/>
                      <a:pt x="8" y="34"/>
                    </a:cubicBezTo>
                    <a:cubicBezTo>
                      <a:pt x="10" y="43"/>
                      <a:pt x="14" y="42"/>
                      <a:pt x="23" y="43"/>
                    </a:cubicBezTo>
                    <a:cubicBezTo>
                      <a:pt x="30" y="47"/>
                      <a:pt x="40" y="48"/>
                      <a:pt x="48" y="49"/>
                    </a:cubicBezTo>
                    <a:cubicBezTo>
                      <a:pt x="53" y="51"/>
                      <a:pt x="57" y="54"/>
                      <a:pt x="62" y="57"/>
                    </a:cubicBezTo>
                    <a:cubicBezTo>
                      <a:pt x="66" y="62"/>
                      <a:pt x="68" y="64"/>
                      <a:pt x="74" y="66"/>
                    </a:cubicBezTo>
                    <a:cubicBezTo>
                      <a:pt x="78" y="72"/>
                      <a:pt x="79" y="73"/>
                      <a:pt x="86" y="69"/>
                    </a:cubicBezTo>
                    <a:cubicBezTo>
                      <a:pt x="83" y="53"/>
                      <a:pt x="80" y="52"/>
                      <a:pt x="72" y="39"/>
                    </a:cubicBezTo>
                    <a:cubicBezTo>
                      <a:pt x="68" y="34"/>
                      <a:pt x="63" y="22"/>
                      <a:pt x="63" y="22"/>
                    </a:cubicBezTo>
                    <a:cubicBezTo>
                      <a:pt x="52" y="26"/>
                      <a:pt x="48" y="26"/>
                      <a:pt x="36" y="24"/>
                    </a:cubicBezTo>
                    <a:cubicBezTo>
                      <a:pt x="24" y="15"/>
                      <a:pt x="43" y="29"/>
                      <a:pt x="24" y="19"/>
                    </a:cubicBezTo>
                    <a:cubicBezTo>
                      <a:pt x="15" y="15"/>
                      <a:pt x="16" y="2"/>
                      <a:pt x="6" y="0"/>
                    </a:cubicBezTo>
                    <a:cubicBezTo>
                      <a:pt x="1" y="4"/>
                      <a:pt x="2" y="5"/>
                      <a:pt x="2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0" name="Freeform 22"/>
              <p:cNvSpPr>
                <a:spLocks/>
              </p:cNvSpPr>
              <p:nvPr/>
            </p:nvSpPr>
            <p:spPr bwMode="gray">
              <a:xfrm>
                <a:off x="4057" y="2960"/>
                <a:ext cx="85" cy="117"/>
              </a:xfrm>
              <a:custGeom>
                <a:avLst/>
                <a:gdLst>
                  <a:gd name="T0" fmla="*/ 98 w 111"/>
                  <a:gd name="T1" fmla="*/ 0 h 156"/>
                  <a:gd name="T2" fmla="*/ 75 w 111"/>
                  <a:gd name="T3" fmla="*/ 10 h 156"/>
                  <a:gd name="T4" fmla="*/ 23 w 111"/>
                  <a:gd name="T5" fmla="*/ 15 h 156"/>
                  <a:gd name="T6" fmla="*/ 14 w 111"/>
                  <a:gd name="T7" fmla="*/ 33 h 156"/>
                  <a:gd name="T8" fmla="*/ 11 w 111"/>
                  <a:gd name="T9" fmla="*/ 61 h 156"/>
                  <a:gd name="T10" fmla="*/ 14 w 111"/>
                  <a:gd name="T11" fmla="*/ 75 h 156"/>
                  <a:gd name="T12" fmla="*/ 3 w 111"/>
                  <a:gd name="T13" fmla="*/ 88 h 156"/>
                  <a:gd name="T14" fmla="*/ 14 w 111"/>
                  <a:gd name="T15" fmla="*/ 109 h 156"/>
                  <a:gd name="T16" fmla="*/ 23 w 111"/>
                  <a:gd name="T17" fmla="*/ 124 h 156"/>
                  <a:gd name="T18" fmla="*/ 15 w 111"/>
                  <a:gd name="T19" fmla="*/ 144 h 156"/>
                  <a:gd name="T20" fmla="*/ 24 w 111"/>
                  <a:gd name="T21" fmla="*/ 156 h 156"/>
                  <a:gd name="T22" fmla="*/ 42 w 111"/>
                  <a:gd name="T23" fmla="*/ 144 h 156"/>
                  <a:gd name="T24" fmla="*/ 50 w 111"/>
                  <a:gd name="T25" fmla="*/ 93 h 156"/>
                  <a:gd name="T26" fmla="*/ 56 w 111"/>
                  <a:gd name="T27" fmla="*/ 126 h 156"/>
                  <a:gd name="T28" fmla="*/ 65 w 111"/>
                  <a:gd name="T29" fmla="*/ 145 h 156"/>
                  <a:gd name="T30" fmla="*/ 62 w 111"/>
                  <a:gd name="T31" fmla="*/ 112 h 156"/>
                  <a:gd name="T32" fmla="*/ 72 w 111"/>
                  <a:gd name="T33" fmla="*/ 73 h 156"/>
                  <a:gd name="T34" fmla="*/ 69 w 111"/>
                  <a:gd name="T35" fmla="*/ 51 h 156"/>
                  <a:gd name="T36" fmla="*/ 54 w 111"/>
                  <a:gd name="T37" fmla="*/ 60 h 156"/>
                  <a:gd name="T38" fmla="*/ 35 w 111"/>
                  <a:gd name="T39" fmla="*/ 54 h 156"/>
                  <a:gd name="T40" fmla="*/ 41 w 111"/>
                  <a:gd name="T41" fmla="*/ 36 h 156"/>
                  <a:gd name="T42" fmla="*/ 62 w 111"/>
                  <a:gd name="T43" fmla="*/ 34 h 156"/>
                  <a:gd name="T44" fmla="*/ 78 w 111"/>
                  <a:gd name="T45" fmla="*/ 39 h 156"/>
                  <a:gd name="T46" fmla="*/ 98 w 111"/>
                  <a:gd name="T47" fmla="*/ 30 h 156"/>
                  <a:gd name="T48" fmla="*/ 111 w 111"/>
                  <a:gd name="T49" fmla="*/ 13 h 156"/>
                  <a:gd name="T50" fmla="*/ 98 w 111"/>
                  <a:gd name="T51" fmla="*/ 0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1" h="156">
                    <a:moveTo>
                      <a:pt x="98" y="0"/>
                    </a:moveTo>
                    <a:cubicBezTo>
                      <a:pt x="75" y="2"/>
                      <a:pt x="87" y="8"/>
                      <a:pt x="75" y="10"/>
                    </a:cubicBezTo>
                    <a:cubicBezTo>
                      <a:pt x="72" y="10"/>
                      <a:pt x="25" y="3"/>
                      <a:pt x="23" y="15"/>
                    </a:cubicBezTo>
                    <a:cubicBezTo>
                      <a:pt x="25" y="26"/>
                      <a:pt x="23" y="27"/>
                      <a:pt x="14" y="33"/>
                    </a:cubicBezTo>
                    <a:cubicBezTo>
                      <a:pt x="15" y="43"/>
                      <a:pt x="20" y="54"/>
                      <a:pt x="11" y="61"/>
                    </a:cubicBezTo>
                    <a:cubicBezTo>
                      <a:pt x="8" y="68"/>
                      <a:pt x="10" y="69"/>
                      <a:pt x="14" y="75"/>
                    </a:cubicBezTo>
                    <a:cubicBezTo>
                      <a:pt x="16" y="84"/>
                      <a:pt x="12" y="86"/>
                      <a:pt x="3" y="88"/>
                    </a:cubicBezTo>
                    <a:cubicBezTo>
                      <a:pt x="1" y="99"/>
                      <a:pt x="0" y="106"/>
                      <a:pt x="14" y="109"/>
                    </a:cubicBezTo>
                    <a:cubicBezTo>
                      <a:pt x="21" y="112"/>
                      <a:pt x="20" y="118"/>
                      <a:pt x="23" y="124"/>
                    </a:cubicBezTo>
                    <a:cubicBezTo>
                      <a:pt x="25" y="133"/>
                      <a:pt x="23" y="139"/>
                      <a:pt x="15" y="144"/>
                    </a:cubicBezTo>
                    <a:cubicBezTo>
                      <a:pt x="17" y="150"/>
                      <a:pt x="18" y="153"/>
                      <a:pt x="24" y="156"/>
                    </a:cubicBezTo>
                    <a:cubicBezTo>
                      <a:pt x="31" y="154"/>
                      <a:pt x="36" y="148"/>
                      <a:pt x="42" y="144"/>
                    </a:cubicBezTo>
                    <a:cubicBezTo>
                      <a:pt x="41" y="128"/>
                      <a:pt x="33" y="103"/>
                      <a:pt x="50" y="93"/>
                    </a:cubicBezTo>
                    <a:cubicBezTo>
                      <a:pt x="52" y="105"/>
                      <a:pt x="46" y="116"/>
                      <a:pt x="56" y="126"/>
                    </a:cubicBezTo>
                    <a:cubicBezTo>
                      <a:pt x="57" y="134"/>
                      <a:pt x="58" y="141"/>
                      <a:pt x="65" y="145"/>
                    </a:cubicBezTo>
                    <a:cubicBezTo>
                      <a:pt x="70" y="134"/>
                      <a:pt x="64" y="123"/>
                      <a:pt x="62" y="112"/>
                    </a:cubicBezTo>
                    <a:cubicBezTo>
                      <a:pt x="65" y="97"/>
                      <a:pt x="55" y="81"/>
                      <a:pt x="72" y="73"/>
                    </a:cubicBezTo>
                    <a:cubicBezTo>
                      <a:pt x="79" y="64"/>
                      <a:pt x="75" y="59"/>
                      <a:pt x="69" y="51"/>
                    </a:cubicBezTo>
                    <a:cubicBezTo>
                      <a:pt x="61" y="52"/>
                      <a:pt x="61" y="56"/>
                      <a:pt x="54" y="60"/>
                    </a:cubicBezTo>
                    <a:cubicBezTo>
                      <a:pt x="37" y="57"/>
                      <a:pt x="43" y="60"/>
                      <a:pt x="35" y="54"/>
                    </a:cubicBezTo>
                    <a:cubicBezTo>
                      <a:pt x="31" y="45"/>
                      <a:pt x="28" y="39"/>
                      <a:pt x="41" y="36"/>
                    </a:cubicBezTo>
                    <a:cubicBezTo>
                      <a:pt x="49" y="32"/>
                      <a:pt x="53" y="33"/>
                      <a:pt x="62" y="34"/>
                    </a:cubicBezTo>
                    <a:cubicBezTo>
                      <a:pt x="67" y="36"/>
                      <a:pt x="73" y="36"/>
                      <a:pt x="78" y="39"/>
                    </a:cubicBezTo>
                    <a:cubicBezTo>
                      <a:pt x="85" y="36"/>
                      <a:pt x="90" y="31"/>
                      <a:pt x="98" y="30"/>
                    </a:cubicBezTo>
                    <a:cubicBezTo>
                      <a:pt x="104" y="26"/>
                      <a:pt x="107" y="19"/>
                      <a:pt x="111" y="13"/>
                    </a:cubicBezTo>
                    <a:cubicBezTo>
                      <a:pt x="107" y="8"/>
                      <a:pt x="102" y="4"/>
                      <a:pt x="98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1" name="Freeform 23"/>
              <p:cNvSpPr>
                <a:spLocks/>
              </p:cNvSpPr>
              <p:nvPr/>
            </p:nvSpPr>
            <p:spPr bwMode="gray">
              <a:xfrm>
                <a:off x="4061" y="2551"/>
                <a:ext cx="23" cy="71"/>
              </a:xfrm>
              <a:custGeom>
                <a:avLst/>
                <a:gdLst>
                  <a:gd name="T0" fmla="*/ 12 w 30"/>
                  <a:gd name="T1" fmla="*/ 0 h 94"/>
                  <a:gd name="T2" fmla="*/ 0 w 30"/>
                  <a:gd name="T3" fmla="*/ 16 h 94"/>
                  <a:gd name="T4" fmla="*/ 6 w 30"/>
                  <a:gd name="T5" fmla="*/ 37 h 94"/>
                  <a:gd name="T6" fmla="*/ 1 w 30"/>
                  <a:gd name="T7" fmla="*/ 61 h 94"/>
                  <a:gd name="T8" fmla="*/ 16 w 30"/>
                  <a:gd name="T9" fmla="*/ 94 h 94"/>
                  <a:gd name="T10" fmla="*/ 30 w 30"/>
                  <a:gd name="T11" fmla="*/ 82 h 94"/>
                  <a:gd name="T12" fmla="*/ 22 w 30"/>
                  <a:gd name="T13" fmla="*/ 61 h 94"/>
                  <a:gd name="T14" fmla="*/ 12 w 30"/>
                  <a:gd name="T15" fmla="*/ 0 h 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" h="94">
                    <a:moveTo>
                      <a:pt x="12" y="0"/>
                    </a:moveTo>
                    <a:cubicBezTo>
                      <a:pt x="9" y="6"/>
                      <a:pt x="4" y="11"/>
                      <a:pt x="0" y="16"/>
                    </a:cubicBezTo>
                    <a:cubicBezTo>
                      <a:pt x="1" y="23"/>
                      <a:pt x="3" y="30"/>
                      <a:pt x="6" y="37"/>
                    </a:cubicBezTo>
                    <a:cubicBezTo>
                      <a:pt x="3" y="45"/>
                      <a:pt x="4" y="53"/>
                      <a:pt x="1" y="61"/>
                    </a:cubicBezTo>
                    <a:cubicBezTo>
                      <a:pt x="3" y="81"/>
                      <a:pt x="2" y="83"/>
                      <a:pt x="16" y="94"/>
                    </a:cubicBezTo>
                    <a:cubicBezTo>
                      <a:pt x="24" y="92"/>
                      <a:pt x="27" y="90"/>
                      <a:pt x="30" y="82"/>
                    </a:cubicBezTo>
                    <a:cubicBezTo>
                      <a:pt x="28" y="73"/>
                      <a:pt x="26" y="69"/>
                      <a:pt x="22" y="61"/>
                    </a:cubicBezTo>
                    <a:cubicBezTo>
                      <a:pt x="19" y="40"/>
                      <a:pt x="18" y="20"/>
                      <a:pt x="12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2" name="Freeform 24"/>
              <p:cNvSpPr>
                <a:spLocks/>
              </p:cNvSpPr>
              <p:nvPr/>
            </p:nvSpPr>
            <p:spPr bwMode="gray">
              <a:xfrm>
                <a:off x="4076" y="2669"/>
                <a:ext cx="62" cy="118"/>
              </a:xfrm>
              <a:custGeom>
                <a:avLst/>
                <a:gdLst>
                  <a:gd name="T0" fmla="*/ 12 w 81"/>
                  <a:gd name="T1" fmla="*/ 2 h 158"/>
                  <a:gd name="T2" fmla="*/ 0 w 81"/>
                  <a:gd name="T3" fmla="*/ 20 h 158"/>
                  <a:gd name="T4" fmla="*/ 8 w 81"/>
                  <a:gd name="T5" fmla="*/ 49 h 158"/>
                  <a:gd name="T6" fmla="*/ 6 w 81"/>
                  <a:gd name="T7" fmla="*/ 107 h 158"/>
                  <a:gd name="T8" fmla="*/ 17 w 81"/>
                  <a:gd name="T9" fmla="*/ 103 h 158"/>
                  <a:gd name="T10" fmla="*/ 20 w 81"/>
                  <a:gd name="T11" fmla="*/ 115 h 158"/>
                  <a:gd name="T12" fmla="*/ 29 w 81"/>
                  <a:gd name="T13" fmla="*/ 122 h 158"/>
                  <a:gd name="T14" fmla="*/ 38 w 81"/>
                  <a:gd name="T15" fmla="*/ 140 h 158"/>
                  <a:gd name="T16" fmla="*/ 48 w 81"/>
                  <a:gd name="T17" fmla="*/ 128 h 158"/>
                  <a:gd name="T18" fmla="*/ 65 w 81"/>
                  <a:gd name="T19" fmla="*/ 134 h 158"/>
                  <a:gd name="T20" fmla="*/ 63 w 81"/>
                  <a:gd name="T21" fmla="*/ 109 h 158"/>
                  <a:gd name="T22" fmla="*/ 48 w 81"/>
                  <a:gd name="T23" fmla="*/ 104 h 158"/>
                  <a:gd name="T24" fmla="*/ 39 w 81"/>
                  <a:gd name="T25" fmla="*/ 91 h 158"/>
                  <a:gd name="T26" fmla="*/ 33 w 81"/>
                  <a:gd name="T27" fmla="*/ 73 h 158"/>
                  <a:gd name="T28" fmla="*/ 41 w 81"/>
                  <a:gd name="T29" fmla="*/ 53 h 158"/>
                  <a:gd name="T30" fmla="*/ 35 w 81"/>
                  <a:gd name="T31" fmla="*/ 35 h 158"/>
                  <a:gd name="T32" fmla="*/ 42 w 81"/>
                  <a:gd name="T33" fmla="*/ 20 h 158"/>
                  <a:gd name="T34" fmla="*/ 29 w 81"/>
                  <a:gd name="T35" fmla="*/ 4 h 158"/>
                  <a:gd name="T36" fmla="*/ 18 w 81"/>
                  <a:gd name="T37" fmla="*/ 7 h 158"/>
                  <a:gd name="T38" fmla="*/ 12 w 81"/>
                  <a:gd name="T39" fmla="*/ 2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158">
                    <a:moveTo>
                      <a:pt x="12" y="2"/>
                    </a:moveTo>
                    <a:cubicBezTo>
                      <a:pt x="8" y="8"/>
                      <a:pt x="3" y="13"/>
                      <a:pt x="0" y="20"/>
                    </a:cubicBezTo>
                    <a:cubicBezTo>
                      <a:pt x="5" y="31"/>
                      <a:pt x="6" y="35"/>
                      <a:pt x="8" y="49"/>
                    </a:cubicBezTo>
                    <a:cubicBezTo>
                      <a:pt x="7" y="69"/>
                      <a:pt x="4" y="87"/>
                      <a:pt x="6" y="107"/>
                    </a:cubicBezTo>
                    <a:cubicBezTo>
                      <a:pt x="8" y="106"/>
                      <a:pt x="14" y="101"/>
                      <a:pt x="17" y="103"/>
                    </a:cubicBezTo>
                    <a:cubicBezTo>
                      <a:pt x="20" y="105"/>
                      <a:pt x="17" y="112"/>
                      <a:pt x="20" y="115"/>
                    </a:cubicBezTo>
                    <a:cubicBezTo>
                      <a:pt x="22" y="118"/>
                      <a:pt x="29" y="122"/>
                      <a:pt x="29" y="122"/>
                    </a:cubicBezTo>
                    <a:cubicBezTo>
                      <a:pt x="29" y="133"/>
                      <a:pt x="27" y="158"/>
                      <a:pt x="38" y="140"/>
                    </a:cubicBezTo>
                    <a:cubicBezTo>
                      <a:pt x="39" y="133"/>
                      <a:pt x="41" y="131"/>
                      <a:pt x="48" y="128"/>
                    </a:cubicBezTo>
                    <a:cubicBezTo>
                      <a:pt x="55" y="130"/>
                      <a:pt x="59" y="133"/>
                      <a:pt x="65" y="134"/>
                    </a:cubicBezTo>
                    <a:cubicBezTo>
                      <a:pt x="81" y="131"/>
                      <a:pt x="76" y="112"/>
                      <a:pt x="63" y="109"/>
                    </a:cubicBezTo>
                    <a:cubicBezTo>
                      <a:pt x="58" y="107"/>
                      <a:pt x="53" y="106"/>
                      <a:pt x="48" y="104"/>
                    </a:cubicBezTo>
                    <a:cubicBezTo>
                      <a:pt x="45" y="100"/>
                      <a:pt x="42" y="95"/>
                      <a:pt x="39" y="91"/>
                    </a:cubicBezTo>
                    <a:cubicBezTo>
                      <a:pt x="38" y="85"/>
                      <a:pt x="36" y="79"/>
                      <a:pt x="33" y="73"/>
                    </a:cubicBezTo>
                    <a:cubicBezTo>
                      <a:pt x="31" y="64"/>
                      <a:pt x="33" y="58"/>
                      <a:pt x="41" y="53"/>
                    </a:cubicBezTo>
                    <a:cubicBezTo>
                      <a:pt x="48" y="44"/>
                      <a:pt x="47" y="38"/>
                      <a:pt x="35" y="35"/>
                    </a:cubicBezTo>
                    <a:cubicBezTo>
                      <a:pt x="36" y="28"/>
                      <a:pt x="39" y="26"/>
                      <a:pt x="42" y="20"/>
                    </a:cubicBezTo>
                    <a:cubicBezTo>
                      <a:pt x="41" y="13"/>
                      <a:pt x="35" y="8"/>
                      <a:pt x="29" y="4"/>
                    </a:cubicBezTo>
                    <a:cubicBezTo>
                      <a:pt x="25" y="9"/>
                      <a:pt x="23" y="13"/>
                      <a:pt x="18" y="7"/>
                    </a:cubicBezTo>
                    <a:cubicBezTo>
                      <a:pt x="17" y="0"/>
                      <a:pt x="19" y="2"/>
                      <a:pt x="12" y="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3" name="Freeform 25"/>
              <p:cNvSpPr>
                <a:spLocks/>
              </p:cNvSpPr>
              <p:nvPr/>
            </p:nvSpPr>
            <p:spPr bwMode="gray">
              <a:xfrm>
                <a:off x="4087" y="2818"/>
                <a:ext cx="65" cy="79"/>
              </a:xfrm>
              <a:custGeom>
                <a:avLst/>
                <a:gdLst>
                  <a:gd name="T0" fmla="*/ 52 w 85"/>
                  <a:gd name="T1" fmla="*/ 0 h 105"/>
                  <a:gd name="T2" fmla="*/ 44 w 85"/>
                  <a:gd name="T3" fmla="*/ 18 h 105"/>
                  <a:gd name="T4" fmla="*/ 32 w 85"/>
                  <a:gd name="T5" fmla="*/ 30 h 105"/>
                  <a:gd name="T6" fmla="*/ 16 w 85"/>
                  <a:gd name="T7" fmla="*/ 35 h 105"/>
                  <a:gd name="T8" fmla="*/ 8 w 85"/>
                  <a:gd name="T9" fmla="*/ 48 h 105"/>
                  <a:gd name="T10" fmla="*/ 4 w 85"/>
                  <a:gd name="T11" fmla="*/ 74 h 105"/>
                  <a:gd name="T12" fmla="*/ 13 w 85"/>
                  <a:gd name="T13" fmla="*/ 71 h 105"/>
                  <a:gd name="T14" fmla="*/ 25 w 85"/>
                  <a:gd name="T15" fmla="*/ 62 h 105"/>
                  <a:gd name="T16" fmla="*/ 34 w 85"/>
                  <a:gd name="T17" fmla="*/ 69 h 105"/>
                  <a:gd name="T18" fmla="*/ 58 w 85"/>
                  <a:gd name="T19" fmla="*/ 99 h 105"/>
                  <a:gd name="T20" fmla="*/ 71 w 85"/>
                  <a:gd name="T21" fmla="*/ 72 h 105"/>
                  <a:gd name="T22" fmla="*/ 85 w 85"/>
                  <a:gd name="T23" fmla="*/ 68 h 105"/>
                  <a:gd name="T24" fmla="*/ 74 w 85"/>
                  <a:gd name="T25" fmla="*/ 39 h 105"/>
                  <a:gd name="T26" fmla="*/ 52 w 85"/>
                  <a:gd name="T27" fmla="*/ 0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5" h="105">
                    <a:moveTo>
                      <a:pt x="52" y="0"/>
                    </a:moveTo>
                    <a:cubicBezTo>
                      <a:pt x="50" y="6"/>
                      <a:pt x="47" y="12"/>
                      <a:pt x="44" y="18"/>
                    </a:cubicBezTo>
                    <a:cubicBezTo>
                      <a:pt x="43" y="28"/>
                      <a:pt x="42" y="28"/>
                      <a:pt x="32" y="30"/>
                    </a:cubicBezTo>
                    <a:cubicBezTo>
                      <a:pt x="27" y="33"/>
                      <a:pt x="21" y="33"/>
                      <a:pt x="16" y="35"/>
                    </a:cubicBezTo>
                    <a:cubicBezTo>
                      <a:pt x="13" y="39"/>
                      <a:pt x="11" y="44"/>
                      <a:pt x="8" y="48"/>
                    </a:cubicBezTo>
                    <a:cubicBezTo>
                      <a:pt x="4" y="66"/>
                      <a:pt x="0" y="42"/>
                      <a:pt x="4" y="74"/>
                    </a:cubicBezTo>
                    <a:cubicBezTo>
                      <a:pt x="7" y="73"/>
                      <a:pt x="10" y="73"/>
                      <a:pt x="13" y="71"/>
                    </a:cubicBezTo>
                    <a:cubicBezTo>
                      <a:pt x="19" y="67"/>
                      <a:pt x="17" y="64"/>
                      <a:pt x="25" y="62"/>
                    </a:cubicBezTo>
                    <a:cubicBezTo>
                      <a:pt x="32" y="59"/>
                      <a:pt x="31" y="64"/>
                      <a:pt x="34" y="69"/>
                    </a:cubicBezTo>
                    <a:cubicBezTo>
                      <a:pt x="37" y="82"/>
                      <a:pt x="44" y="96"/>
                      <a:pt x="58" y="99"/>
                    </a:cubicBezTo>
                    <a:cubicBezTo>
                      <a:pt x="70" y="105"/>
                      <a:pt x="60" y="78"/>
                      <a:pt x="71" y="72"/>
                    </a:cubicBezTo>
                    <a:cubicBezTo>
                      <a:pt x="78" y="74"/>
                      <a:pt x="80" y="74"/>
                      <a:pt x="85" y="68"/>
                    </a:cubicBezTo>
                    <a:cubicBezTo>
                      <a:pt x="82" y="56"/>
                      <a:pt x="80" y="49"/>
                      <a:pt x="74" y="39"/>
                    </a:cubicBezTo>
                    <a:cubicBezTo>
                      <a:pt x="73" y="6"/>
                      <a:pt x="80" y="6"/>
                      <a:pt x="52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4" name="Freeform 26"/>
              <p:cNvSpPr>
                <a:spLocks/>
              </p:cNvSpPr>
              <p:nvPr/>
            </p:nvSpPr>
            <p:spPr bwMode="gray">
              <a:xfrm>
                <a:off x="4165" y="2958"/>
                <a:ext cx="29" cy="49"/>
              </a:xfrm>
              <a:custGeom>
                <a:avLst/>
                <a:gdLst>
                  <a:gd name="T0" fmla="*/ 6 w 38"/>
                  <a:gd name="T1" fmla="*/ 27 h 66"/>
                  <a:gd name="T2" fmla="*/ 26 w 38"/>
                  <a:gd name="T3" fmla="*/ 66 h 66"/>
                  <a:gd name="T4" fmla="*/ 30 w 38"/>
                  <a:gd name="T5" fmla="*/ 52 h 66"/>
                  <a:gd name="T6" fmla="*/ 38 w 38"/>
                  <a:gd name="T7" fmla="*/ 40 h 66"/>
                  <a:gd name="T8" fmla="*/ 30 w 38"/>
                  <a:gd name="T9" fmla="*/ 25 h 66"/>
                  <a:gd name="T10" fmla="*/ 20 w 38"/>
                  <a:gd name="T11" fmla="*/ 13 h 66"/>
                  <a:gd name="T12" fmla="*/ 11 w 38"/>
                  <a:gd name="T13" fmla="*/ 1 h 66"/>
                  <a:gd name="T14" fmla="*/ 2 w 38"/>
                  <a:gd name="T15" fmla="*/ 12 h 66"/>
                  <a:gd name="T16" fmla="*/ 6 w 38"/>
                  <a:gd name="T17" fmla="*/ 2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8" h="66">
                    <a:moveTo>
                      <a:pt x="6" y="27"/>
                    </a:moveTo>
                    <a:cubicBezTo>
                      <a:pt x="8" y="52"/>
                      <a:pt x="5" y="58"/>
                      <a:pt x="26" y="66"/>
                    </a:cubicBezTo>
                    <a:cubicBezTo>
                      <a:pt x="36" y="63"/>
                      <a:pt x="33" y="61"/>
                      <a:pt x="30" y="52"/>
                    </a:cubicBezTo>
                    <a:cubicBezTo>
                      <a:pt x="28" y="41"/>
                      <a:pt x="34" y="49"/>
                      <a:pt x="38" y="40"/>
                    </a:cubicBezTo>
                    <a:cubicBezTo>
                      <a:pt x="34" y="35"/>
                      <a:pt x="33" y="30"/>
                      <a:pt x="30" y="25"/>
                    </a:cubicBezTo>
                    <a:cubicBezTo>
                      <a:pt x="29" y="14"/>
                      <a:pt x="30" y="0"/>
                      <a:pt x="20" y="13"/>
                    </a:cubicBezTo>
                    <a:cubicBezTo>
                      <a:pt x="14" y="9"/>
                      <a:pt x="12" y="8"/>
                      <a:pt x="11" y="1"/>
                    </a:cubicBezTo>
                    <a:cubicBezTo>
                      <a:pt x="5" y="4"/>
                      <a:pt x="3" y="5"/>
                      <a:pt x="2" y="12"/>
                    </a:cubicBezTo>
                    <a:cubicBezTo>
                      <a:pt x="3" y="25"/>
                      <a:pt x="0" y="21"/>
                      <a:pt x="6" y="27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5" name="Freeform 27"/>
              <p:cNvSpPr>
                <a:spLocks/>
              </p:cNvSpPr>
              <p:nvPr/>
            </p:nvSpPr>
            <p:spPr bwMode="gray">
              <a:xfrm>
                <a:off x="4148" y="3040"/>
                <a:ext cx="19" cy="17"/>
              </a:xfrm>
              <a:custGeom>
                <a:avLst/>
                <a:gdLst>
                  <a:gd name="T0" fmla="*/ 0 w 24"/>
                  <a:gd name="T1" fmla="*/ 0 h 23"/>
                  <a:gd name="T2" fmla="*/ 6 w 24"/>
                  <a:gd name="T3" fmla="*/ 23 h 23"/>
                  <a:gd name="T4" fmla="*/ 24 w 24"/>
                  <a:gd name="T5" fmla="*/ 11 h 23"/>
                  <a:gd name="T6" fmla="*/ 0 w 24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4" h="23">
                    <a:moveTo>
                      <a:pt x="0" y="0"/>
                    </a:moveTo>
                    <a:cubicBezTo>
                      <a:pt x="1" y="8"/>
                      <a:pt x="3" y="16"/>
                      <a:pt x="6" y="23"/>
                    </a:cubicBezTo>
                    <a:cubicBezTo>
                      <a:pt x="19" y="20"/>
                      <a:pt x="19" y="22"/>
                      <a:pt x="24" y="11"/>
                    </a:cubicBezTo>
                    <a:cubicBezTo>
                      <a:pt x="20" y="0"/>
                      <a:pt x="4" y="8"/>
                      <a:pt x="0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6" name="Freeform 28"/>
              <p:cNvSpPr>
                <a:spLocks/>
              </p:cNvSpPr>
              <p:nvPr/>
            </p:nvSpPr>
            <p:spPr bwMode="gray">
              <a:xfrm>
                <a:off x="4176" y="3030"/>
                <a:ext cx="46" cy="37"/>
              </a:xfrm>
              <a:custGeom>
                <a:avLst/>
                <a:gdLst>
                  <a:gd name="T0" fmla="*/ 9 w 60"/>
                  <a:gd name="T1" fmla="*/ 0 h 49"/>
                  <a:gd name="T2" fmla="*/ 0 w 60"/>
                  <a:gd name="T3" fmla="*/ 18 h 49"/>
                  <a:gd name="T4" fmla="*/ 28 w 60"/>
                  <a:gd name="T5" fmla="*/ 33 h 49"/>
                  <a:gd name="T6" fmla="*/ 42 w 60"/>
                  <a:gd name="T7" fmla="*/ 46 h 49"/>
                  <a:gd name="T8" fmla="*/ 60 w 60"/>
                  <a:gd name="T9" fmla="*/ 42 h 49"/>
                  <a:gd name="T10" fmla="*/ 49 w 60"/>
                  <a:gd name="T11" fmla="*/ 24 h 49"/>
                  <a:gd name="T12" fmla="*/ 28 w 60"/>
                  <a:gd name="T13" fmla="*/ 3 h 49"/>
                  <a:gd name="T14" fmla="*/ 19 w 60"/>
                  <a:gd name="T15" fmla="*/ 16 h 49"/>
                  <a:gd name="T16" fmla="*/ 9 w 60"/>
                  <a:gd name="T17" fmla="*/ 0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60" h="49">
                    <a:moveTo>
                      <a:pt x="9" y="0"/>
                    </a:moveTo>
                    <a:cubicBezTo>
                      <a:pt x="8" y="7"/>
                      <a:pt x="0" y="18"/>
                      <a:pt x="0" y="18"/>
                    </a:cubicBezTo>
                    <a:cubicBezTo>
                      <a:pt x="2" y="36"/>
                      <a:pt x="9" y="31"/>
                      <a:pt x="28" y="33"/>
                    </a:cubicBezTo>
                    <a:cubicBezTo>
                      <a:pt x="33" y="40"/>
                      <a:pt x="33" y="44"/>
                      <a:pt x="42" y="46"/>
                    </a:cubicBezTo>
                    <a:cubicBezTo>
                      <a:pt x="49" y="49"/>
                      <a:pt x="56" y="49"/>
                      <a:pt x="60" y="42"/>
                    </a:cubicBezTo>
                    <a:cubicBezTo>
                      <a:pt x="58" y="32"/>
                      <a:pt x="59" y="26"/>
                      <a:pt x="49" y="24"/>
                    </a:cubicBezTo>
                    <a:cubicBezTo>
                      <a:pt x="47" y="12"/>
                      <a:pt x="41" y="5"/>
                      <a:pt x="28" y="3"/>
                    </a:cubicBezTo>
                    <a:cubicBezTo>
                      <a:pt x="23" y="10"/>
                      <a:pt x="30" y="23"/>
                      <a:pt x="19" y="16"/>
                    </a:cubicBezTo>
                    <a:cubicBezTo>
                      <a:pt x="17" y="6"/>
                      <a:pt x="20" y="0"/>
                      <a:pt x="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7" name="Freeform 29"/>
              <p:cNvSpPr>
                <a:spLocks/>
              </p:cNvSpPr>
              <p:nvPr/>
            </p:nvSpPr>
            <p:spPr bwMode="gray">
              <a:xfrm>
                <a:off x="4247" y="3100"/>
                <a:ext cx="24" cy="33"/>
              </a:xfrm>
              <a:custGeom>
                <a:avLst/>
                <a:gdLst>
                  <a:gd name="T0" fmla="*/ 28 w 32"/>
                  <a:gd name="T1" fmla="*/ 0 h 44"/>
                  <a:gd name="T2" fmla="*/ 10 w 32"/>
                  <a:gd name="T3" fmla="*/ 11 h 44"/>
                  <a:gd name="T4" fmla="*/ 12 w 32"/>
                  <a:gd name="T5" fmla="*/ 32 h 44"/>
                  <a:gd name="T6" fmla="*/ 24 w 32"/>
                  <a:gd name="T7" fmla="*/ 36 h 44"/>
                  <a:gd name="T8" fmla="*/ 28 w 3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4">
                    <a:moveTo>
                      <a:pt x="28" y="0"/>
                    </a:moveTo>
                    <a:cubicBezTo>
                      <a:pt x="32" y="10"/>
                      <a:pt x="18" y="9"/>
                      <a:pt x="10" y="11"/>
                    </a:cubicBezTo>
                    <a:cubicBezTo>
                      <a:pt x="0" y="18"/>
                      <a:pt x="7" y="24"/>
                      <a:pt x="12" y="32"/>
                    </a:cubicBezTo>
                    <a:cubicBezTo>
                      <a:pt x="14" y="44"/>
                      <a:pt x="15" y="41"/>
                      <a:pt x="24" y="36"/>
                    </a:cubicBezTo>
                    <a:cubicBezTo>
                      <a:pt x="32" y="25"/>
                      <a:pt x="29" y="14"/>
                      <a:pt x="28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8" name="Freeform 30"/>
              <p:cNvSpPr>
                <a:spLocks/>
              </p:cNvSpPr>
              <p:nvPr/>
            </p:nvSpPr>
            <p:spPr bwMode="gray">
              <a:xfrm>
                <a:off x="4520" y="3058"/>
                <a:ext cx="47" cy="47"/>
              </a:xfrm>
              <a:custGeom>
                <a:avLst/>
                <a:gdLst>
                  <a:gd name="T0" fmla="*/ 7 w 61"/>
                  <a:gd name="T1" fmla="*/ 0 h 63"/>
                  <a:gd name="T2" fmla="*/ 0 w 61"/>
                  <a:gd name="T3" fmla="*/ 14 h 63"/>
                  <a:gd name="T4" fmla="*/ 24 w 61"/>
                  <a:gd name="T5" fmla="*/ 35 h 63"/>
                  <a:gd name="T6" fmla="*/ 36 w 61"/>
                  <a:gd name="T7" fmla="*/ 54 h 63"/>
                  <a:gd name="T8" fmla="*/ 46 w 61"/>
                  <a:gd name="T9" fmla="*/ 63 h 63"/>
                  <a:gd name="T10" fmla="*/ 61 w 61"/>
                  <a:gd name="T11" fmla="*/ 56 h 63"/>
                  <a:gd name="T12" fmla="*/ 33 w 61"/>
                  <a:gd name="T13" fmla="*/ 17 h 63"/>
                  <a:gd name="T14" fmla="*/ 7 w 61"/>
                  <a:gd name="T15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1" h="63">
                    <a:moveTo>
                      <a:pt x="7" y="0"/>
                    </a:moveTo>
                    <a:cubicBezTo>
                      <a:pt x="6" y="6"/>
                      <a:pt x="3" y="9"/>
                      <a:pt x="0" y="14"/>
                    </a:cubicBezTo>
                    <a:cubicBezTo>
                      <a:pt x="7" y="23"/>
                      <a:pt x="13" y="31"/>
                      <a:pt x="24" y="35"/>
                    </a:cubicBezTo>
                    <a:cubicBezTo>
                      <a:pt x="27" y="42"/>
                      <a:pt x="31" y="48"/>
                      <a:pt x="36" y="54"/>
                    </a:cubicBezTo>
                    <a:cubicBezTo>
                      <a:pt x="37" y="61"/>
                      <a:pt x="40" y="59"/>
                      <a:pt x="46" y="63"/>
                    </a:cubicBezTo>
                    <a:cubicBezTo>
                      <a:pt x="54" y="62"/>
                      <a:pt x="56" y="62"/>
                      <a:pt x="61" y="56"/>
                    </a:cubicBezTo>
                    <a:cubicBezTo>
                      <a:pt x="59" y="46"/>
                      <a:pt x="42" y="23"/>
                      <a:pt x="33" y="17"/>
                    </a:cubicBezTo>
                    <a:cubicBezTo>
                      <a:pt x="23" y="10"/>
                      <a:pt x="14" y="9"/>
                      <a:pt x="7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19" name="Freeform 31"/>
              <p:cNvSpPr>
                <a:spLocks/>
              </p:cNvSpPr>
              <p:nvPr/>
            </p:nvSpPr>
            <p:spPr bwMode="gray">
              <a:xfrm>
                <a:off x="4113" y="3117"/>
                <a:ext cx="47" cy="50"/>
              </a:xfrm>
              <a:custGeom>
                <a:avLst/>
                <a:gdLst>
                  <a:gd name="T0" fmla="*/ 28 w 61"/>
                  <a:gd name="T1" fmla="*/ 7 h 67"/>
                  <a:gd name="T2" fmla="*/ 30 w 61"/>
                  <a:gd name="T3" fmla="*/ 34 h 67"/>
                  <a:gd name="T4" fmla="*/ 16 w 61"/>
                  <a:gd name="T5" fmla="*/ 43 h 67"/>
                  <a:gd name="T6" fmla="*/ 22 w 61"/>
                  <a:gd name="T7" fmla="*/ 67 h 67"/>
                  <a:gd name="T8" fmla="*/ 48 w 61"/>
                  <a:gd name="T9" fmla="*/ 58 h 67"/>
                  <a:gd name="T10" fmla="*/ 60 w 61"/>
                  <a:gd name="T11" fmla="*/ 47 h 67"/>
                  <a:gd name="T12" fmla="*/ 51 w 61"/>
                  <a:gd name="T13" fmla="*/ 28 h 67"/>
                  <a:gd name="T14" fmla="*/ 57 w 61"/>
                  <a:gd name="T15" fmla="*/ 14 h 67"/>
                  <a:gd name="T16" fmla="*/ 55 w 61"/>
                  <a:gd name="T17" fmla="*/ 2 h 67"/>
                  <a:gd name="T18" fmla="*/ 46 w 61"/>
                  <a:gd name="T19" fmla="*/ 4 h 67"/>
                  <a:gd name="T20" fmla="*/ 51 w 61"/>
                  <a:gd name="T21" fmla="*/ 5 h 67"/>
                  <a:gd name="T22" fmla="*/ 49 w 61"/>
                  <a:gd name="T23" fmla="*/ 16 h 67"/>
                  <a:gd name="T24" fmla="*/ 43 w 61"/>
                  <a:gd name="T25" fmla="*/ 23 h 67"/>
                  <a:gd name="T26" fmla="*/ 28 w 61"/>
                  <a:gd name="T27" fmla="*/ 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1" h="67">
                    <a:moveTo>
                      <a:pt x="28" y="7"/>
                    </a:moveTo>
                    <a:cubicBezTo>
                      <a:pt x="17" y="15"/>
                      <a:pt x="24" y="25"/>
                      <a:pt x="30" y="34"/>
                    </a:cubicBezTo>
                    <a:cubicBezTo>
                      <a:pt x="27" y="44"/>
                      <a:pt x="26" y="44"/>
                      <a:pt x="16" y="43"/>
                    </a:cubicBezTo>
                    <a:cubicBezTo>
                      <a:pt x="0" y="46"/>
                      <a:pt x="13" y="63"/>
                      <a:pt x="22" y="67"/>
                    </a:cubicBezTo>
                    <a:cubicBezTo>
                      <a:pt x="31" y="65"/>
                      <a:pt x="39" y="60"/>
                      <a:pt x="48" y="58"/>
                    </a:cubicBezTo>
                    <a:cubicBezTo>
                      <a:pt x="51" y="52"/>
                      <a:pt x="54" y="50"/>
                      <a:pt x="60" y="47"/>
                    </a:cubicBezTo>
                    <a:cubicBezTo>
                      <a:pt x="61" y="40"/>
                      <a:pt x="51" y="28"/>
                      <a:pt x="51" y="28"/>
                    </a:cubicBezTo>
                    <a:cubicBezTo>
                      <a:pt x="52" y="22"/>
                      <a:pt x="55" y="19"/>
                      <a:pt x="57" y="14"/>
                    </a:cubicBezTo>
                    <a:cubicBezTo>
                      <a:pt x="56" y="10"/>
                      <a:pt x="58" y="5"/>
                      <a:pt x="55" y="2"/>
                    </a:cubicBezTo>
                    <a:cubicBezTo>
                      <a:pt x="53" y="0"/>
                      <a:pt x="48" y="2"/>
                      <a:pt x="46" y="4"/>
                    </a:cubicBezTo>
                    <a:cubicBezTo>
                      <a:pt x="45" y="5"/>
                      <a:pt x="49" y="5"/>
                      <a:pt x="51" y="5"/>
                    </a:cubicBezTo>
                    <a:cubicBezTo>
                      <a:pt x="57" y="10"/>
                      <a:pt x="52" y="9"/>
                      <a:pt x="49" y="16"/>
                    </a:cubicBezTo>
                    <a:cubicBezTo>
                      <a:pt x="58" y="23"/>
                      <a:pt x="50" y="22"/>
                      <a:pt x="43" y="23"/>
                    </a:cubicBezTo>
                    <a:cubicBezTo>
                      <a:pt x="34" y="22"/>
                      <a:pt x="31" y="16"/>
                      <a:pt x="28" y="7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0" name="Freeform 32"/>
              <p:cNvSpPr>
                <a:spLocks/>
              </p:cNvSpPr>
              <p:nvPr/>
            </p:nvSpPr>
            <p:spPr bwMode="gray">
              <a:xfrm>
                <a:off x="4063" y="3136"/>
                <a:ext cx="33" cy="27"/>
              </a:xfrm>
              <a:custGeom>
                <a:avLst/>
                <a:gdLst>
                  <a:gd name="T0" fmla="*/ 21 w 43"/>
                  <a:gd name="T1" fmla="*/ 3 h 36"/>
                  <a:gd name="T2" fmla="*/ 6 w 43"/>
                  <a:gd name="T3" fmla="*/ 6 h 36"/>
                  <a:gd name="T4" fmla="*/ 33 w 43"/>
                  <a:gd name="T5" fmla="*/ 36 h 36"/>
                  <a:gd name="T6" fmla="*/ 42 w 43"/>
                  <a:gd name="T7" fmla="*/ 30 h 36"/>
                  <a:gd name="T8" fmla="*/ 21 w 43"/>
                  <a:gd name="T9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3" h="36">
                    <a:moveTo>
                      <a:pt x="21" y="3"/>
                    </a:moveTo>
                    <a:cubicBezTo>
                      <a:pt x="14" y="0"/>
                      <a:pt x="12" y="2"/>
                      <a:pt x="6" y="6"/>
                    </a:cubicBezTo>
                    <a:cubicBezTo>
                      <a:pt x="0" y="17"/>
                      <a:pt x="23" y="32"/>
                      <a:pt x="33" y="36"/>
                    </a:cubicBezTo>
                    <a:cubicBezTo>
                      <a:pt x="36" y="35"/>
                      <a:pt x="42" y="34"/>
                      <a:pt x="42" y="30"/>
                    </a:cubicBezTo>
                    <a:cubicBezTo>
                      <a:pt x="43" y="24"/>
                      <a:pt x="27" y="3"/>
                      <a:pt x="21" y="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1" name="Freeform 33"/>
              <p:cNvSpPr>
                <a:spLocks/>
              </p:cNvSpPr>
              <p:nvPr/>
            </p:nvSpPr>
            <p:spPr bwMode="gray">
              <a:xfrm>
                <a:off x="4042" y="3107"/>
                <a:ext cx="24" cy="31"/>
              </a:xfrm>
              <a:custGeom>
                <a:avLst/>
                <a:gdLst>
                  <a:gd name="T0" fmla="*/ 21 w 32"/>
                  <a:gd name="T1" fmla="*/ 0 h 41"/>
                  <a:gd name="T2" fmla="*/ 0 w 32"/>
                  <a:gd name="T3" fmla="*/ 26 h 41"/>
                  <a:gd name="T4" fmla="*/ 16 w 32"/>
                  <a:gd name="T5" fmla="*/ 24 h 41"/>
                  <a:gd name="T6" fmla="*/ 19 w 32"/>
                  <a:gd name="T7" fmla="*/ 29 h 41"/>
                  <a:gd name="T8" fmla="*/ 16 w 32"/>
                  <a:gd name="T9" fmla="*/ 35 h 41"/>
                  <a:gd name="T10" fmla="*/ 30 w 32"/>
                  <a:gd name="T11" fmla="*/ 21 h 41"/>
                  <a:gd name="T12" fmla="*/ 24 w 32"/>
                  <a:gd name="T13" fmla="*/ 9 h 41"/>
                  <a:gd name="T14" fmla="*/ 21 w 32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" h="41">
                    <a:moveTo>
                      <a:pt x="21" y="0"/>
                    </a:moveTo>
                    <a:cubicBezTo>
                      <a:pt x="15" y="10"/>
                      <a:pt x="6" y="16"/>
                      <a:pt x="0" y="26"/>
                    </a:cubicBezTo>
                    <a:cubicBezTo>
                      <a:pt x="7" y="27"/>
                      <a:pt x="10" y="27"/>
                      <a:pt x="16" y="24"/>
                    </a:cubicBezTo>
                    <a:cubicBezTo>
                      <a:pt x="17" y="26"/>
                      <a:pt x="19" y="27"/>
                      <a:pt x="19" y="29"/>
                    </a:cubicBezTo>
                    <a:cubicBezTo>
                      <a:pt x="19" y="31"/>
                      <a:pt x="15" y="33"/>
                      <a:pt x="16" y="35"/>
                    </a:cubicBezTo>
                    <a:cubicBezTo>
                      <a:pt x="19" y="41"/>
                      <a:pt x="29" y="23"/>
                      <a:pt x="30" y="21"/>
                    </a:cubicBezTo>
                    <a:cubicBezTo>
                      <a:pt x="32" y="9"/>
                      <a:pt x="26" y="19"/>
                      <a:pt x="24" y="9"/>
                    </a:cubicBezTo>
                    <a:cubicBezTo>
                      <a:pt x="25" y="1"/>
                      <a:pt x="27" y="4"/>
                      <a:pt x="2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2" name="Freeform 34"/>
              <p:cNvSpPr>
                <a:spLocks/>
              </p:cNvSpPr>
              <p:nvPr/>
            </p:nvSpPr>
            <p:spPr bwMode="gray">
              <a:xfrm>
                <a:off x="4076" y="3118"/>
                <a:ext cx="35" cy="24"/>
              </a:xfrm>
              <a:custGeom>
                <a:avLst/>
                <a:gdLst>
                  <a:gd name="T0" fmla="*/ 21 w 45"/>
                  <a:gd name="T1" fmla="*/ 0 h 32"/>
                  <a:gd name="T2" fmla="*/ 0 w 45"/>
                  <a:gd name="T3" fmla="*/ 7 h 32"/>
                  <a:gd name="T4" fmla="*/ 27 w 45"/>
                  <a:gd name="T5" fmla="*/ 31 h 32"/>
                  <a:gd name="T6" fmla="*/ 45 w 45"/>
                  <a:gd name="T7" fmla="*/ 24 h 32"/>
                  <a:gd name="T8" fmla="*/ 22 w 45"/>
                  <a:gd name="T9" fmla="*/ 10 h 32"/>
                  <a:gd name="T10" fmla="*/ 21 w 4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5" h="32">
                    <a:moveTo>
                      <a:pt x="21" y="0"/>
                    </a:moveTo>
                    <a:cubicBezTo>
                      <a:pt x="10" y="1"/>
                      <a:pt x="8" y="1"/>
                      <a:pt x="0" y="7"/>
                    </a:cubicBezTo>
                    <a:cubicBezTo>
                      <a:pt x="3" y="20"/>
                      <a:pt x="15" y="29"/>
                      <a:pt x="27" y="31"/>
                    </a:cubicBezTo>
                    <a:cubicBezTo>
                      <a:pt x="36" y="30"/>
                      <a:pt x="41" y="32"/>
                      <a:pt x="45" y="24"/>
                    </a:cubicBezTo>
                    <a:cubicBezTo>
                      <a:pt x="32" y="16"/>
                      <a:pt x="30" y="23"/>
                      <a:pt x="22" y="10"/>
                    </a:cubicBezTo>
                    <a:cubicBezTo>
                      <a:pt x="21" y="2"/>
                      <a:pt x="21" y="5"/>
                      <a:pt x="2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3" name="Freeform 35"/>
              <p:cNvSpPr>
                <a:spLocks/>
              </p:cNvSpPr>
              <p:nvPr/>
            </p:nvSpPr>
            <p:spPr bwMode="gray">
              <a:xfrm>
                <a:off x="4026" y="2787"/>
                <a:ext cx="28" cy="55"/>
              </a:xfrm>
              <a:custGeom>
                <a:avLst/>
                <a:gdLst>
                  <a:gd name="T0" fmla="*/ 30 w 35"/>
                  <a:gd name="T1" fmla="*/ 0 h 74"/>
                  <a:gd name="T2" fmla="*/ 21 w 35"/>
                  <a:gd name="T3" fmla="*/ 15 h 74"/>
                  <a:gd name="T4" fmla="*/ 9 w 35"/>
                  <a:gd name="T5" fmla="*/ 36 h 74"/>
                  <a:gd name="T6" fmla="*/ 0 w 35"/>
                  <a:gd name="T7" fmla="*/ 59 h 74"/>
                  <a:gd name="T8" fmla="*/ 8 w 35"/>
                  <a:gd name="T9" fmla="*/ 74 h 74"/>
                  <a:gd name="T10" fmla="*/ 20 w 35"/>
                  <a:gd name="T11" fmla="*/ 59 h 74"/>
                  <a:gd name="T12" fmla="*/ 35 w 35"/>
                  <a:gd name="T13" fmla="*/ 32 h 74"/>
                  <a:gd name="T14" fmla="*/ 30 w 35"/>
                  <a:gd name="T15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5" h="74">
                    <a:moveTo>
                      <a:pt x="30" y="0"/>
                    </a:moveTo>
                    <a:cubicBezTo>
                      <a:pt x="33" y="8"/>
                      <a:pt x="29" y="14"/>
                      <a:pt x="21" y="15"/>
                    </a:cubicBezTo>
                    <a:cubicBezTo>
                      <a:pt x="19" y="27"/>
                      <a:pt x="24" y="33"/>
                      <a:pt x="9" y="36"/>
                    </a:cubicBezTo>
                    <a:cubicBezTo>
                      <a:pt x="13" y="50"/>
                      <a:pt x="12" y="52"/>
                      <a:pt x="0" y="59"/>
                    </a:cubicBezTo>
                    <a:cubicBezTo>
                      <a:pt x="3" y="64"/>
                      <a:pt x="5" y="69"/>
                      <a:pt x="8" y="74"/>
                    </a:cubicBezTo>
                    <a:cubicBezTo>
                      <a:pt x="15" y="71"/>
                      <a:pt x="16" y="65"/>
                      <a:pt x="20" y="59"/>
                    </a:cubicBezTo>
                    <a:cubicBezTo>
                      <a:pt x="22" y="47"/>
                      <a:pt x="28" y="41"/>
                      <a:pt x="35" y="32"/>
                    </a:cubicBezTo>
                    <a:cubicBezTo>
                      <a:pt x="34" y="26"/>
                      <a:pt x="30" y="8"/>
                      <a:pt x="30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4" name="Freeform 36"/>
              <p:cNvSpPr>
                <a:spLocks/>
              </p:cNvSpPr>
              <p:nvPr/>
            </p:nvSpPr>
            <p:spPr bwMode="gray">
              <a:xfrm>
                <a:off x="4078" y="2778"/>
                <a:ext cx="20" cy="55"/>
              </a:xfrm>
              <a:custGeom>
                <a:avLst/>
                <a:gdLst>
                  <a:gd name="T0" fmla="*/ 13 w 25"/>
                  <a:gd name="T1" fmla="*/ 7 h 73"/>
                  <a:gd name="T2" fmla="*/ 4 w 25"/>
                  <a:gd name="T3" fmla="*/ 8 h 73"/>
                  <a:gd name="T4" fmla="*/ 0 w 25"/>
                  <a:gd name="T5" fmla="*/ 22 h 73"/>
                  <a:gd name="T6" fmla="*/ 15 w 25"/>
                  <a:gd name="T7" fmla="*/ 41 h 73"/>
                  <a:gd name="T8" fmla="*/ 25 w 25"/>
                  <a:gd name="T9" fmla="*/ 56 h 73"/>
                  <a:gd name="T10" fmla="*/ 16 w 25"/>
                  <a:gd name="T11" fmla="*/ 20 h 73"/>
                  <a:gd name="T12" fmla="*/ 13 w 25"/>
                  <a:gd name="T13" fmla="*/ 7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" h="73">
                    <a:moveTo>
                      <a:pt x="13" y="7"/>
                    </a:moveTo>
                    <a:cubicBezTo>
                      <a:pt x="9" y="0"/>
                      <a:pt x="7" y="2"/>
                      <a:pt x="4" y="8"/>
                    </a:cubicBezTo>
                    <a:cubicBezTo>
                      <a:pt x="3" y="13"/>
                      <a:pt x="1" y="17"/>
                      <a:pt x="0" y="22"/>
                    </a:cubicBezTo>
                    <a:cubicBezTo>
                      <a:pt x="1" y="35"/>
                      <a:pt x="6" y="33"/>
                      <a:pt x="15" y="41"/>
                    </a:cubicBezTo>
                    <a:cubicBezTo>
                      <a:pt x="16" y="52"/>
                      <a:pt x="15" y="73"/>
                      <a:pt x="25" y="56"/>
                    </a:cubicBezTo>
                    <a:cubicBezTo>
                      <a:pt x="24" y="33"/>
                      <a:pt x="23" y="36"/>
                      <a:pt x="16" y="20"/>
                    </a:cubicBezTo>
                    <a:cubicBezTo>
                      <a:pt x="15" y="11"/>
                      <a:pt x="16" y="15"/>
                      <a:pt x="13" y="7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5" name="Freeform 37"/>
              <p:cNvSpPr>
                <a:spLocks/>
              </p:cNvSpPr>
              <p:nvPr/>
            </p:nvSpPr>
            <p:spPr bwMode="gray">
              <a:xfrm>
                <a:off x="4101" y="2761"/>
                <a:ext cx="10" cy="25"/>
              </a:xfrm>
              <a:custGeom>
                <a:avLst/>
                <a:gdLst>
                  <a:gd name="T0" fmla="*/ 11 w 14"/>
                  <a:gd name="T1" fmla="*/ 0 h 33"/>
                  <a:gd name="T2" fmla="*/ 1 w 14"/>
                  <a:gd name="T3" fmla="*/ 10 h 33"/>
                  <a:gd name="T4" fmla="*/ 11 w 14"/>
                  <a:gd name="T5" fmla="*/ 25 h 33"/>
                  <a:gd name="T6" fmla="*/ 11 w 14"/>
                  <a:gd name="T7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33">
                    <a:moveTo>
                      <a:pt x="11" y="0"/>
                    </a:moveTo>
                    <a:cubicBezTo>
                      <a:pt x="7" y="3"/>
                      <a:pt x="5" y="7"/>
                      <a:pt x="1" y="10"/>
                    </a:cubicBezTo>
                    <a:cubicBezTo>
                      <a:pt x="2" y="18"/>
                      <a:pt x="0" y="33"/>
                      <a:pt x="11" y="25"/>
                    </a:cubicBezTo>
                    <a:cubicBezTo>
                      <a:pt x="14" y="15"/>
                      <a:pt x="5" y="4"/>
                      <a:pt x="1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6" name="Freeform 38"/>
              <p:cNvSpPr>
                <a:spLocks/>
              </p:cNvSpPr>
              <p:nvPr/>
            </p:nvSpPr>
            <p:spPr bwMode="gray">
              <a:xfrm>
                <a:off x="4111" y="2773"/>
                <a:ext cx="22" cy="48"/>
              </a:xfrm>
              <a:custGeom>
                <a:avLst/>
                <a:gdLst>
                  <a:gd name="T0" fmla="*/ 5 w 28"/>
                  <a:gd name="T1" fmla="*/ 0 h 64"/>
                  <a:gd name="T2" fmla="*/ 11 w 28"/>
                  <a:gd name="T3" fmla="*/ 14 h 64"/>
                  <a:gd name="T4" fmla="*/ 20 w 28"/>
                  <a:gd name="T5" fmla="*/ 21 h 64"/>
                  <a:gd name="T6" fmla="*/ 8 w 28"/>
                  <a:gd name="T7" fmla="*/ 39 h 64"/>
                  <a:gd name="T8" fmla="*/ 0 w 28"/>
                  <a:gd name="T9" fmla="*/ 56 h 64"/>
                  <a:gd name="T10" fmla="*/ 11 w 28"/>
                  <a:gd name="T11" fmla="*/ 57 h 64"/>
                  <a:gd name="T12" fmla="*/ 26 w 28"/>
                  <a:gd name="T13" fmla="*/ 26 h 64"/>
                  <a:gd name="T14" fmla="*/ 5 w 28"/>
                  <a:gd name="T15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64">
                    <a:moveTo>
                      <a:pt x="5" y="0"/>
                    </a:moveTo>
                    <a:cubicBezTo>
                      <a:pt x="6" y="5"/>
                      <a:pt x="7" y="10"/>
                      <a:pt x="11" y="14"/>
                    </a:cubicBezTo>
                    <a:cubicBezTo>
                      <a:pt x="14" y="17"/>
                      <a:pt x="20" y="21"/>
                      <a:pt x="20" y="21"/>
                    </a:cubicBezTo>
                    <a:cubicBezTo>
                      <a:pt x="9" y="27"/>
                      <a:pt x="0" y="23"/>
                      <a:pt x="8" y="39"/>
                    </a:cubicBezTo>
                    <a:cubicBezTo>
                      <a:pt x="6" y="47"/>
                      <a:pt x="4" y="50"/>
                      <a:pt x="0" y="56"/>
                    </a:cubicBezTo>
                    <a:cubicBezTo>
                      <a:pt x="4" y="62"/>
                      <a:pt x="7" y="64"/>
                      <a:pt x="11" y="57"/>
                    </a:cubicBezTo>
                    <a:cubicBezTo>
                      <a:pt x="13" y="43"/>
                      <a:pt x="10" y="29"/>
                      <a:pt x="26" y="26"/>
                    </a:cubicBezTo>
                    <a:cubicBezTo>
                      <a:pt x="28" y="15"/>
                      <a:pt x="14" y="4"/>
                      <a:pt x="5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7" name="Freeform 39"/>
              <p:cNvSpPr>
                <a:spLocks/>
              </p:cNvSpPr>
              <p:nvPr/>
            </p:nvSpPr>
            <p:spPr bwMode="gray">
              <a:xfrm>
                <a:off x="3836" y="2842"/>
                <a:ext cx="12" cy="27"/>
              </a:xfrm>
              <a:custGeom>
                <a:avLst/>
                <a:gdLst>
                  <a:gd name="T0" fmla="*/ 14 w 16"/>
                  <a:gd name="T1" fmla="*/ 3 h 36"/>
                  <a:gd name="T2" fmla="*/ 0 w 16"/>
                  <a:gd name="T3" fmla="*/ 7 h 36"/>
                  <a:gd name="T4" fmla="*/ 8 w 16"/>
                  <a:gd name="T5" fmla="*/ 22 h 36"/>
                  <a:gd name="T6" fmla="*/ 14 w 16"/>
                  <a:gd name="T7" fmla="*/ 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4" y="3"/>
                    </a:moveTo>
                    <a:cubicBezTo>
                      <a:pt x="7" y="0"/>
                      <a:pt x="4" y="1"/>
                      <a:pt x="0" y="7"/>
                    </a:cubicBezTo>
                    <a:cubicBezTo>
                      <a:pt x="3" y="14"/>
                      <a:pt x="2" y="17"/>
                      <a:pt x="8" y="22"/>
                    </a:cubicBezTo>
                    <a:cubicBezTo>
                      <a:pt x="16" y="36"/>
                      <a:pt x="11" y="7"/>
                      <a:pt x="14" y="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8" name="Freeform 40"/>
              <p:cNvSpPr>
                <a:spLocks/>
              </p:cNvSpPr>
              <p:nvPr/>
            </p:nvSpPr>
            <p:spPr bwMode="gray">
              <a:xfrm>
                <a:off x="3825" y="2819"/>
                <a:ext cx="11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29" name="Freeform 41"/>
              <p:cNvSpPr>
                <a:spLocks/>
              </p:cNvSpPr>
              <p:nvPr/>
            </p:nvSpPr>
            <p:spPr bwMode="gray">
              <a:xfrm>
                <a:off x="3821" y="2801"/>
                <a:ext cx="12" cy="14"/>
              </a:xfrm>
              <a:custGeom>
                <a:avLst/>
                <a:gdLst>
                  <a:gd name="T0" fmla="*/ 10 w 16"/>
                  <a:gd name="T1" fmla="*/ 5 h 19"/>
                  <a:gd name="T2" fmla="*/ 0 w 16"/>
                  <a:gd name="T3" fmla="*/ 10 h 19"/>
                  <a:gd name="T4" fmla="*/ 12 w 16"/>
                  <a:gd name="T5" fmla="*/ 19 h 19"/>
                  <a:gd name="T6" fmla="*/ 10 w 16"/>
                  <a:gd name="T7" fmla="*/ 5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19">
                    <a:moveTo>
                      <a:pt x="10" y="5"/>
                    </a:moveTo>
                    <a:cubicBezTo>
                      <a:pt x="4" y="0"/>
                      <a:pt x="1" y="3"/>
                      <a:pt x="0" y="10"/>
                    </a:cubicBezTo>
                    <a:cubicBezTo>
                      <a:pt x="4" y="15"/>
                      <a:pt x="7" y="16"/>
                      <a:pt x="12" y="19"/>
                    </a:cubicBezTo>
                    <a:cubicBezTo>
                      <a:pt x="16" y="12"/>
                      <a:pt x="14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0" name="Freeform 42"/>
              <p:cNvSpPr>
                <a:spLocks/>
              </p:cNvSpPr>
              <p:nvPr/>
            </p:nvSpPr>
            <p:spPr bwMode="gray">
              <a:xfrm>
                <a:off x="3842" y="2768"/>
                <a:ext cx="11" cy="19"/>
              </a:xfrm>
              <a:custGeom>
                <a:avLst/>
                <a:gdLst>
                  <a:gd name="T0" fmla="*/ 6 w 14"/>
                  <a:gd name="T1" fmla="*/ 0 h 25"/>
                  <a:gd name="T2" fmla="*/ 0 w 14"/>
                  <a:gd name="T3" fmla="*/ 13 h 25"/>
                  <a:gd name="T4" fmla="*/ 12 w 14"/>
                  <a:gd name="T5" fmla="*/ 24 h 25"/>
                  <a:gd name="T6" fmla="*/ 6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1" name="Freeform 43"/>
              <p:cNvSpPr>
                <a:spLocks/>
              </p:cNvSpPr>
              <p:nvPr/>
            </p:nvSpPr>
            <p:spPr bwMode="gray">
              <a:xfrm>
                <a:off x="3811" y="2786"/>
                <a:ext cx="16" cy="13"/>
              </a:xfrm>
              <a:custGeom>
                <a:avLst/>
                <a:gdLst>
                  <a:gd name="T0" fmla="*/ 13 w 22"/>
                  <a:gd name="T1" fmla="*/ 0 h 18"/>
                  <a:gd name="T2" fmla="*/ 19 w 22"/>
                  <a:gd name="T3" fmla="*/ 18 h 18"/>
                  <a:gd name="T4" fmla="*/ 14 w 22"/>
                  <a:gd name="T5" fmla="*/ 6 h 18"/>
                  <a:gd name="T6" fmla="*/ 13 w 22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13" y="0"/>
                    </a:moveTo>
                    <a:cubicBezTo>
                      <a:pt x="0" y="8"/>
                      <a:pt x="9" y="12"/>
                      <a:pt x="19" y="18"/>
                    </a:cubicBezTo>
                    <a:cubicBezTo>
                      <a:pt x="20" y="11"/>
                      <a:pt x="22" y="8"/>
                      <a:pt x="14" y="6"/>
                    </a:cubicBezTo>
                    <a:cubicBezTo>
                      <a:pt x="9" y="3"/>
                      <a:pt x="9" y="5"/>
                      <a:pt x="1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2" name="Freeform 44"/>
              <p:cNvSpPr>
                <a:spLocks/>
              </p:cNvSpPr>
              <p:nvPr/>
            </p:nvSpPr>
            <p:spPr bwMode="gray">
              <a:xfrm>
                <a:off x="4668" y="3407"/>
                <a:ext cx="46" cy="59"/>
              </a:xfrm>
              <a:custGeom>
                <a:avLst/>
                <a:gdLst>
                  <a:gd name="T0" fmla="*/ 10 w 60"/>
                  <a:gd name="T1" fmla="*/ 7 h 81"/>
                  <a:gd name="T2" fmla="*/ 3 w 60"/>
                  <a:gd name="T3" fmla="*/ 18 h 81"/>
                  <a:gd name="T4" fmla="*/ 15 w 60"/>
                  <a:gd name="T5" fmla="*/ 39 h 81"/>
                  <a:gd name="T6" fmla="*/ 27 w 60"/>
                  <a:gd name="T7" fmla="*/ 54 h 81"/>
                  <a:gd name="T8" fmla="*/ 40 w 60"/>
                  <a:gd name="T9" fmla="*/ 63 h 81"/>
                  <a:gd name="T10" fmla="*/ 51 w 60"/>
                  <a:gd name="T11" fmla="*/ 81 h 81"/>
                  <a:gd name="T12" fmla="*/ 52 w 60"/>
                  <a:gd name="T13" fmla="*/ 57 h 81"/>
                  <a:gd name="T14" fmla="*/ 43 w 60"/>
                  <a:gd name="T15" fmla="*/ 37 h 81"/>
                  <a:gd name="T16" fmla="*/ 25 w 60"/>
                  <a:gd name="T17" fmla="*/ 18 h 81"/>
                  <a:gd name="T18" fmla="*/ 10 w 60"/>
                  <a:gd name="T19" fmla="*/ 7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0" h="81">
                    <a:moveTo>
                      <a:pt x="10" y="7"/>
                    </a:moveTo>
                    <a:cubicBezTo>
                      <a:pt x="0" y="0"/>
                      <a:pt x="0" y="9"/>
                      <a:pt x="3" y="18"/>
                    </a:cubicBezTo>
                    <a:cubicBezTo>
                      <a:pt x="5" y="25"/>
                      <a:pt x="12" y="32"/>
                      <a:pt x="15" y="39"/>
                    </a:cubicBezTo>
                    <a:cubicBezTo>
                      <a:pt x="16" y="51"/>
                      <a:pt x="17" y="51"/>
                      <a:pt x="27" y="54"/>
                    </a:cubicBezTo>
                    <a:cubicBezTo>
                      <a:pt x="31" y="57"/>
                      <a:pt x="36" y="60"/>
                      <a:pt x="40" y="63"/>
                    </a:cubicBezTo>
                    <a:cubicBezTo>
                      <a:pt x="43" y="70"/>
                      <a:pt x="45" y="77"/>
                      <a:pt x="51" y="81"/>
                    </a:cubicBezTo>
                    <a:cubicBezTo>
                      <a:pt x="60" y="75"/>
                      <a:pt x="56" y="66"/>
                      <a:pt x="52" y="57"/>
                    </a:cubicBezTo>
                    <a:cubicBezTo>
                      <a:pt x="51" y="49"/>
                      <a:pt x="50" y="41"/>
                      <a:pt x="43" y="37"/>
                    </a:cubicBezTo>
                    <a:cubicBezTo>
                      <a:pt x="37" y="30"/>
                      <a:pt x="33" y="23"/>
                      <a:pt x="25" y="18"/>
                    </a:cubicBezTo>
                    <a:cubicBezTo>
                      <a:pt x="20" y="12"/>
                      <a:pt x="17" y="9"/>
                      <a:pt x="10" y="7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3" name="Freeform 45"/>
              <p:cNvSpPr>
                <a:spLocks/>
              </p:cNvSpPr>
              <p:nvPr/>
            </p:nvSpPr>
            <p:spPr bwMode="gray">
              <a:xfrm>
                <a:off x="4905" y="3358"/>
                <a:ext cx="54" cy="46"/>
              </a:xfrm>
              <a:custGeom>
                <a:avLst/>
                <a:gdLst>
                  <a:gd name="T0" fmla="*/ 28 w 71"/>
                  <a:gd name="T1" fmla="*/ 23 h 61"/>
                  <a:gd name="T2" fmla="*/ 13 w 71"/>
                  <a:gd name="T3" fmla="*/ 32 h 61"/>
                  <a:gd name="T4" fmla="*/ 1 w 71"/>
                  <a:gd name="T5" fmla="*/ 44 h 61"/>
                  <a:gd name="T6" fmla="*/ 13 w 71"/>
                  <a:gd name="T7" fmla="*/ 59 h 61"/>
                  <a:gd name="T8" fmla="*/ 28 w 71"/>
                  <a:gd name="T9" fmla="*/ 44 h 61"/>
                  <a:gd name="T10" fmla="*/ 40 w 71"/>
                  <a:gd name="T11" fmla="*/ 23 h 61"/>
                  <a:gd name="T12" fmla="*/ 55 w 71"/>
                  <a:gd name="T13" fmla="*/ 0 h 61"/>
                  <a:gd name="T14" fmla="*/ 71 w 71"/>
                  <a:gd name="T15" fmla="*/ 11 h 61"/>
                  <a:gd name="T16" fmla="*/ 35 w 71"/>
                  <a:gd name="T17" fmla="*/ 23 h 61"/>
                  <a:gd name="T18" fmla="*/ 28 w 71"/>
                  <a:gd name="T19" fmla="*/ 23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1" h="61">
                    <a:moveTo>
                      <a:pt x="28" y="23"/>
                    </a:moveTo>
                    <a:cubicBezTo>
                      <a:pt x="25" y="33"/>
                      <a:pt x="25" y="33"/>
                      <a:pt x="13" y="32"/>
                    </a:cubicBezTo>
                    <a:cubicBezTo>
                      <a:pt x="2" y="33"/>
                      <a:pt x="3" y="34"/>
                      <a:pt x="1" y="44"/>
                    </a:cubicBezTo>
                    <a:cubicBezTo>
                      <a:pt x="2" y="60"/>
                      <a:pt x="0" y="61"/>
                      <a:pt x="13" y="59"/>
                    </a:cubicBezTo>
                    <a:cubicBezTo>
                      <a:pt x="19" y="54"/>
                      <a:pt x="21" y="48"/>
                      <a:pt x="28" y="44"/>
                    </a:cubicBezTo>
                    <a:cubicBezTo>
                      <a:pt x="30" y="33"/>
                      <a:pt x="28" y="25"/>
                      <a:pt x="40" y="23"/>
                    </a:cubicBezTo>
                    <a:cubicBezTo>
                      <a:pt x="42" y="12"/>
                      <a:pt x="44" y="4"/>
                      <a:pt x="55" y="0"/>
                    </a:cubicBezTo>
                    <a:cubicBezTo>
                      <a:pt x="65" y="2"/>
                      <a:pt x="69" y="1"/>
                      <a:pt x="71" y="11"/>
                    </a:cubicBezTo>
                    <a:cubicBezTo>
                      <a:pt x="63" y="22"/>
                      <a:pt x="48" y="21"/>
                      <a:pt x="35" y="23"/>
                    </a:cubicBezTo>
                    <a:cubicBezTo>
                      <a:pt x="30" y="27"/>
                      <a:pt x="32" y="27"/>
                      <a:pt x="28" y="23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4" name="Freeform 46"/>
              <p:cNvSpPr>
                <a:spLocks/>
              </p:cNvSpPr>
              <p:nvPr/>
            </p:nvSpPr>
            <p:spPr bwMode="gray">
              <a:xfrm>
                <a:off x="4741" y="3333"/>
                <a:ext cx="17" cy="23"/>
              </a:xfrm>
              <a:custGeom>
                <a:avLst/>
                <a:gdLst>
                  <a:gd name="T0" fmla="*/ 9 w 23"/>
                  <a:gd name="T1" fmla="*/ 0 h 30"/>
                  <a:gd name="T2" fmla="*/ 0 w 23"/>
                  <a:gd name="T3" fmla="*/ 14 h 30"/>
                  <a:gd name="T4" fmla="*/ 12 w 23"/>
                  <a:gd name="T5" fmla="*/ 30 h 30"/>
                  <a:gd name="T6" fmla="*/ 9 w 23"/>
                  <a:gd name="T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30">
                    <a:moveTo>
                      <a:pt x="9" y="0"/>
                    </a:moveTo>
                    <a:cubicBezTo>
                      <a:pt x="8" y="7"/>
                      <a:pt x="3" y="8"/>
                      <a:pt x="0" y="14"/>
                    </a:cubicBezTo>
                    <a:cubicBezTo>
                      <a:pt x="3" y="21"/>
                      <a:pt x="8" y="24"/>
                      <a:pt x="12" y="30"/>
                    </a:cubicBezTo>
                    <a:cubicBezTo>
                      <a:pt x="23" y="15"/>
                      <a:pt x="4" y="9"/>
                      <a:pt x="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5" name="Freeform 47"/>
              <p:cNvSpPr>
                <a:spLocks/>
              </p:cNvSpPr>
              <p:nvPr/>
            </p:nvSpPr>
            <p:spPr bwMode="gray">
              <a:xfrm>
                <a:off x="4732" y="3311"/>
                <a:ext cx="21" cy="17"/>
              </a:xfrm>
              <a:custGeom>
                <a:avLst/>
                <a:gdLst>
                  <a:gd name="T0" fmla="*/ 19 w 26"/>
                  <a:gd name="T1" fmla="*/ 0 h 23"/>
                  <a:gd name="T2" fmla="*/ 0 w 26"/>
                  <a:gd name="T3" fmla="*/ 14 h 23"/>
                  <a:gd name="T4" fmla="*/ 21 w 26"/>
                  <a:gd name="T5" fmla="*/ 20 h 23"/>
                  <a:gd name="T6" fmla="*/ 19 w 26"/>
                  <a:gd name="T7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3">
                    <a:moveTo>
                      <a:pt x="19" y="0"/>
                    </a:moveTo>
                    <a:cubicBezTo>
                      <a:pt x="17" y="12"/>
                      <a:pt x="10" y="11"/>
                      <a:pt x="0" y="14"/>
                    </a:cubicBezTo>
                    <a:cubicBezTo>
                      <a:pt x="5" y="23"/>
                      <a:pt x="11" y="22"/>
                      <a:pt x="21" y="20"/>
                    </a:cubicBezTo>
                    <a:cubicBezTo>
                      <a:pt x="26" y="12"/>
                      <a:pt x="23" y="7"/>
                      <a:pt x="1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6" name="Freeform 48"/>
              <p:cNvSpPr>
                <a:spLocks/>
              </p:cNvSpPr>
              <p:nvPr/>
            </p:nvSpPr>
            <p:spPr bwMode="gray">
              <a:xfrm>
                <a:off x="4576" y="3118"/>
                <a:ext cx="24" cy="33"/>
              </a:xfrm>
              <a:custGeom>
                <a:avLst/>
                <a:gdLst>
                  <a:gd name="T0" fmla="*/ 28 w 32"/>
                  <a:gd name="T1" fmla="*/ 0 h 44"/>
                  <a:gd name="T2" fmla="*/ 10 w 32"/>
                  <a:gd name="T3" fmla="*/ 11 h 44"/>
                  <a:gd name="T4" fmla="*/ 12 w 32"/>
                  <a:gd name="T5" fmla="*/ 32 h 44"/>
                  <a:gd name="T6" fmla="*/ 24 w 32"/>
                  <a:gd name="T7" fmla="*/ 36 h 44"/>
                  <a:gd name="T8" fmla="*/ 28 w 32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44">
                    <a:moveTo>
                      <a:pt x="28" y="0"/>
                    </a:moveTo>
                    <a:cubicBezTo>
                      <a:pt x="32" y="10"/>
                      <a:pt x="18" y="9"/>
                      <a:pt x="10" y="11"/>
                    </a:cubicBezTo>
                    <a:cubicBezTo>
                      <a:pt x="0" y="18"/>
                      <a:pt x="7" y="24"/>
                      <a:pt x="12" y="32"/>
                    </a:cubicBezTo>
                    <a:cubicBezTo>
                      <a:pt x="14" y="44"/>
                      <a:pt x="15" y="41"/>
                      <a:pt x="24" y="36"/>
                    </a:cubicBezTo>
                    <a:cubicBezTo>
                      <a:pt x="32" y="25"/>
                      <a:pt x="29" y="14"/>
                      <a:pt x="28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7" name="Freeform 49"/>
              <p:cNvSpPr>
                <a:spLocks/>
              </p:cNvSpPr>
              <p:nvPr/>
            </p:nvSpPr>
            <p:spPr bwMode="gray">
              <a:xfrm>
                <a:off x="4610" y="3161"/>
                <a:ext cx="27" cy="32"/>
              </a:xfrm>
              <a:custGeom>
                <a:avLst/>
                <a:gdLst>
                  <a:gd name="T0" fmla="*/ 30 w 34"/>
                  <a:gd name="T1" fmla="*/ 0 h 44"/>
                  <a:gd name="T2" fmla="*/ 10 w 34"/>
                  <a:gd name="T3" fmla="*/ 9 h 44"/>
                  <a:gd name="T4" fmla="*/ 14 w 34"/>
                  <a:gd name="T5" fmla="*/ 32 h 44"/>
                  <a:gd name="T6" fmla="*/ 26 w 34"/>
                  <a:gd name="T7" fmla="*/ 36 h 44"/>
                  <a:gd name="T8" fmla="*/ 30 w 34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44">
                    <a:moveTo>
                      <a:pt x="30" y="0"/>
                    </a:moveTo>
                    <a:cubicBezTo>
                      <a:pt x="34" y="10"/>
                      <a:pt x="18" y="7"/>
                      <a:pt x="10" y="9"/>
                    </a:cubicBezTo>
                    <a:cubicBezTo>
                      <a:pt x="0" y="16"/>
                      <a:pt x="9" y="24"/>
                      <a:pt x="14" y="32"/>
                    </a:cubicBezTo>
                    <a:cubicBezTo>
                      <a:pt x="16" y="44"/>
                      <a:pt x="17" y="41"/>
                      <a:pt x="26" y="36"/>
                    </a:cubicBezTo>
                    <a:cubicBezTo>
                      <a:pt x="34" y="25"/>
                      <a:pt x="31" y="14"/>
                      <a:pt x="30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8" name="Freeform 50"/>
              <p:cNvSpPr>
                <a:spLocks/>
              </p:cNvSpPr>
              <p:nvPr/>
            </p:nvSpPr>
            <p:spPr bwMode="gray">
              <a:xfrm>
                <a:off x="4638" y="3223"/>
                <a:ext cx="29" cy="28"/>
              </a:xfrm>
              <a:custGeom>
                <a:avLst/>
                <a:gdLst>
                  <a:gd name="T0" fmla="*/ 34 w 38"/>
                  <a:gd name="T1" fmla="*/ 2 h 37"/>
                  <a:gd name="T2" fmla="*/ 10 w 38"/>
                  <a:gd name="T3" fmla="*/ 2 h 37"/>
                  <a:gd name="T4" fmla="*/ 14 w 38"/>
                  <a:gd name="T5" fmla="*/ 25 h 37"/>
                  <a:gd name="T6" fmla="*/ 26 w 38"/>
                  <a:gd name="T7" fmla="*/ 29 h 37"/>
                  <a:gd name="T8" fmla="*/ 34 w 38"/>
                  <a:gd name="T9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7">
                    <a:moveTo>
                      <a:pt x="34" y="2"/>
                    </a:moveTo>
                    <a:cubicBezTo>
                      <a:pt x="38" y="12"/>
                      <a:pt x="18" y="0"/>
                      <a:pt x="10" y="2"/>
                    </a:cubicBezTo>
                    <a:cubicBezTo>
                      <a:pt x="0" y="9"/>
                      <a:pt x="9" y="17"/>
                      <a:pt x="14" y="25"/>
                    </a:cubicBezTo>
                    <a:cubicBezTo>
                      <a:pt x="16" y="37"/>
                      <a:pt x="17" y="34"/>
                      <a:pt x="26" y="29"/>
                    </a:cubicBezTo>
                    <a:cubicBezTo>
                      <a:pt x="34" y="18"/>
                      <a:pt x="35" y="16"/>
                      <a:pt x="34" y="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39" name="Freeform 51"/>
              <p:cNvSpPr>
                <a:spLocks/>
              </p:cNvSpPr>
              <p:nvPr/>
            </p:nvSpPr>
            <p:spPr bwMode="gray">
              <a:xfrm>
                <a:off x="4673" y="3213"/>
                <a:ext cx="29" cy="26"/>
              </a:xfrm>
              <a:custGeom>
                <a:avLst/>
                <a:gdLst>
                  <a:gd name="T0" fmla="*/ 34 w 38"/>
                  <a:gd name="T1" fmla="*/ 2 h 34"/>
                  <a:gd name="T2" fmla="*/ 10 w 38"/>
                  <a:gd name="T3" fmla="*/ 2 h 34"/>
                  <a:gd name="T4" fmla="*/ 16 w 38"/>
                  <a:gd name="T5" fmla="*/ 22 h 34"/>
                  <a:gd name="T6" fmla="*/ 27 w 38"/>
                  <a:gd name="T7" fmla="*/ 22 h 34"/>
                  <a:gd name="T8" fmla="*/ 34 w 38"/>
                  <a:gd name="T9" fmla="*/ 2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4">
                    <a:moveTo>
                      <a:pt x="34" y="2"/>
                    </a:moveTo>
                    <a:cubicBezTo>
                      <a:pt x="38" y="12"/>
                      <a:pt x="18" y="0"/>
                      <a:pt x="10" y="2"/>
                    </a:cubicBezTo>
                    <a:cubicBezTo>
                      <a:pt x="0" y="9"/>
                      <a:pt x="11" y="14"/>
                      <a:pt x="16" y="22"/>
                    </a:cubicBezTo>
                    <a:cubicBezTo>
                      <a:pt x="18" y="34"/>
                      <a:pt x="18" y="27"/>
                      <a:pt x="27" y="22"/>
                    </a:cubicBezTo>
                    <a:cubicBezTo>
                      <a:pt x="35" y="11"/>
                      <a:pt x="35" y="16"/>
                      <a:pt x="34" y="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0" name="Freeform 52"/>
              <p:cNvSpPr>
                <a:spLocks/>
              </p:cNvSpPr>
              <p:nvPr/>
            </p:nvSpPr>
            <p:spPr bwMode="gray">
              <a:xfrm>
                <a:off x="4663" y="3177"/>
                <a:ext cx="26" cy="20"/>
              </a:xfrm>
              <a:custGeom>
                <a:avLst/>
                <a:gdLst>
                  <a:gd name="T0" fmla="*/ 31 w 35"/>
                  <a:gd name="T1" fmla="*/ 1 h 27"/>
                  <a:gd name="T2" fmla="*/ 10 w 35"/>
                  <a:gd name="T3" fmla="*/ 2 h 27"/>
                  <a:gd name="T4" fmla="*/ 13 w 35"/>
                  <a:gd name="T5" fmla="*/ 15 h 27"/>
                  <a:gd name="T6" fmla="*/ 25 w 35"/>
                  <a:gd name="T7" fmla="*/ 19 h 27"/>
                  <a:gd name="T8" fmla="*/ 31 w 35"/>
                  <a:gd name="T9" fmla="*/ 1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27">
                    <a:moveTo>
                      <a:pt x="31" y="1"/>
                    </a:moveTo>
                    <a:cubicBezTo>
                      <a:pt x="35" y="11"/>
                      <a:pt x="18" y="0"/>
                      <a:pt x="10" y="2"/>
                    </a:cubicBezTo>
                    <a:cubicBezTo>
                      <a:pt x="0" y="9"/>
                      <a:pt x="8" y="7"/>
                      <a:pt x="13" y="15"/>
                    </a:cubicBezTo>
                    <a:cubicBezTo>
                      <a:pt x="15" y="27"/>
                      <a:pt x="16" y="24"/>
                      <a:pt x="25" y="19"/>
                    </a:cubicBezTo>
                    <a:cubicBezTo>
                      <a:pt x="33" y="8"/>
                      <a:pt x="32" y="15"/>
                      <a:pt x="31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1" name="Freeform 53"/>
              <p:cNvSpPr>
                <a:spLocks/>
              </p:cNvSpPr>
              <p:nvPr/>
            </p:nvSpPr>
            <p:spPr bwMode="gray">
              <a:xfrm>
                <a:off x="4636" y="3153"/>
                <a:ext cx="27" cy="34"/>
              </a:xfrm>
              <a:custGeom>
                <a:avLst/>
                <a:gdLst>
                  <a:gd name="T0" fmla="*/ 28 w 35"/>
                  <a:gd name="T1" fmla="*/ 16 h 47"/>
                  <a:gd name="T2" fmla="*/ 19 w 35"/>
                  <a:gd name="T3" fmla="*/ 2 h 47"/>
                  <a:gd name="T4" fmla="*/ 10 w 35"/>
                  <a:gd name="T5" fmla="*/ 25 h 47"/>
                  <a:gd name="T6" fmla="*/ 19 w 35"/>
                  <a:gd name="T7" fmla="*/ 35 h 47"/>
                  <a:gd name="T8" fmla="*/ 27 w 35"/>
                  <a:gd name="T9" fmla="*/ 29 h 47"/>
                  <a:gd name="T10" fmla="*/ 28 w 35"/>
                  <a:gd name="T11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5" h="47">
                    <a:moveTo>
                      <a:pt x="28" y="16"/>
                    </a:moveTo>
                    <a:cubicBezTo>
                      <a:pt x="27" y="13"/>
                      <a:pt x="22" y="0"/>
                      <a:pt x="19" y="2"/>
                    </a:cubicBezTo>
                    <a:cubicBezTo>
                      <a:pt x="16" y="4"/>
                      <a:pt x="10" y="20"/>
                      <a:pt x="10" y="25"/>
                    </a:cubicBezTo>
                    <a:cubicBezTo>
                      <a:pt x="0" y="32"/>
                      <a:pt x="14" y="27"/>
                      <a:pt x="19" y="35"/>
                    </a:cubicBezTo>
                    <a:cubicBezTo>
                      <a:pt x="21" y="47"/>
                      <a:pt x="18" y="34"/>
                      <a:pt x="27" y="29"/>
                    </a:cubicBezTo>
                    <a:cubicBezTo>
                      <a:pt x="35" y="18"/>
                      <a:pt x="29" y="30"/>
                      <a:pt x="28" y="1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2" name="Freeform 54"/>
              <p:cNvSpPr>
                <a:spLocks/>
              </p:cNvSpPr>
              <p:nvPr/>
            </p:nvSpPr>
            <p:spPr bwMode="gray">
              <a:xfrm>
                <a:off x="4603" y="3137"/>
                <a:ext cx="25" cy="26"/>
              </a:xfrm>
              <a:custGeom>
                <a:avLst/>
                <a:gdLst>
                  <a:gd name="T0" fmla="*/ 22 w 32"/>
                  <a:gd name="T1" fmla="*/ 10 h 35"/>
                  <a:gd name="T2" fmla="*/ 10 w 32"/>
                  <a:gd name="T3" fmla="*/ 2 h 35"/>
                  <a:gd name="T4" fmla="*/ 12 w 32"/>
                  <a:gd name="T5" fmla="*/ 23 h 35"/>
                  <a:gd name="T6" fmla="*/ 24 w 32"/>
                  <a:gd name="T7" fmla="*/ 27 h 35"/>
                  <a:gd name="T8" fmla="*/ 22 w 32"/>
                  <a:gd name="T9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2" y="10"/>
                    </a:moveTo>
                    <a:cubicBezTo>
                      <a:pt x="26" y="20"/>
                      <a:pt x="18" y="0"/>
                      <a:pt x="10" y="2"/>
                    </a:cubicBezTo>
                    <a:cubicBezTo>
                      <a:pt x="0" y="9"/>
                      <a:pt x="7" y="15"/>
                      <a:pt x="12" y="23"/>
                    </a:cubicBezTo>
                    <a:cubicBezTo>
                      <a:pt x="14" y="35"/>
                      <a:pt x="15" y="32"/>
                      <a:pt x="24" y="27"/>
                    </a:cubicBezTo>
                    <a:cubicBezTo>
                      <a:pt x="32" y="16"/>
                      <a:pt x="23" y="24"/>
                      <a:pt x="22" y="1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3" name="Freeform 55"/>
              <p:cNvSpPr>
                <a:spLocks/>
              </p:cNvSpPr>
              <p:nvPr/>
            </p:nvSpPr>
            <p:spPr bwMode="gray">
              <a:xfrm>
                <a:off x="4644" y="3189"/>
                <a:ext cx="25" cy="26"/>
              </a:xfrm>
              <a:custGeom>
                <a:avLst/>
                <a:gdLst>
                  <a:gd name="T0" fmla="*/ 22 w 32"/>
                  <a:gd name="T1" fmla="*/ 10 h 35"/>
                  <a:gd name="T2" fmla="*/ 10 w 32"/>
                  <a:gd name="T3" fmla="*/ 2 h 35"/>
                  <a:gd name="T4" fmla="*/ 12 w 32"/>
                  <a:gd name="T5" fmla="*/ 23 h 35"/>
                  <a:gd name="T6" fmla="*/ 24 w 32"/>
                  <a:gd name="T7" fmla="*/ 27 h 35"/>
                  <a:gd name="T8" fmla="*/ 22 w 32"/>
                  <a:gd name="T9" fmla="*/ 1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" h="35">
                    <a:moveTo>
                      <a:pt x="22" y="10"/>
                    </a:moveTo>
                    <a:cubicBezTo>
                      <a:pt x="26" y="20"/>
                      <a:pt x="18" y="0"/>
                      <a:pt x="10" y="2"/>
                    </a:cubicBezTo>
                    <a:cubicBezTo>
                      <a:pt x="0" y="9"/>
                      <a:pt x="7" y="15"/>
                      <a:pt x="12" y="23"/>
                    </a:cubicBezTo>
                    <a:cubicBezTo>
                      <a:pt x="14" y="35"/>
                      <a:pt x="15" y="32"/>
                      <a:pt x="24" y="27"/>
                    </a:cubicBezTo>
                    <a:cubicBezTo>
                      <a:pt x="32" y="16"/>
                      <a:pt x="23" y="24"/>
                      <a:pt x="22" y="1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4" name="Freeform 56"/>
              <p:cNvSpPr>
                <a:spLocks/>
              </p:cNvSpPr>
              <p:nvPr/>
            </p:nvSpPr>
            <p:spPr bwMode="gray">
              <a:xfrm>
                <a:off x="3027" y="1828"/>
                <a:ext cx="144" cy="107"/>
              </a:xfrm>
              <a:custGeom>
                <a:avLst/>
                <a:gdLst>
                  <a:gd name="T0" fmla="*/ 171 w 189"/>
                  <a:gd name="T1" fmla="*/ 4 h 144"/>
                  <a:gd name="T2" fmla="*/ 185 w 189"/>
                  <a:gd name="T3" fmla="*/ 4 h 144"/>
                  <a:gd name="T4" fmla="*/ 189 w 189"/>
                  <a:gd name="T5" fmla="*/ 16 h 144"/>
                  <a:gd name="T6" fmla="*/ 187 w 189"/>
                  <a:gd name="T7" fmla="*/ 24 h 144"/>
                  <a:gd name="T8" fmla="*/ 131 w 189"/>
                  <a:gd name="T9" fmla="*/ 44 h 144"/>
                  <a:gd name="T10" fmla="*/ 109 w 189"/>
                  <a:gd name="T11" fmla="*/ 58 h 144"/>
                  <a:gd name="T12" fmla="*/ 97 w 189"/>
                  <a:gd name="T13" fmla="*/ 62 h 144"/>
                  <a:gd name="T14" fmla="*/ 71 w 189"/>
                  <a:gd name="T15" fmla="*/ 82 h 144"/>
                  <a:gd name="T16" fmla="*/ 75 w 189"/>
                  <a:gd name="T17" fmla="*/ 92 h 144"/>
                  <a:gd name="T18" fmla="*/ 83 w 189"/>
                  <a:gd name="T19" fmla="*/ 116 h 144"/>
                  <a:gd name="T20" fmla="*/ 107 w 189"/>
                  <a:gd name="T21" fmla="*/ 126 h 144"/>
                  <a:gd name="T22" fmla="*/ 93 w 189"/>
                  <a:gd name="T23" fmla="*/ 140 h 144"/>
                  <a:gd name="T24" fmla="*/ 83 w 189"/>
                  <a:gd name="T25" fmla="*/ 130 h 144"/>
                  <a:gd name="T26" fmla="*/ 71 w 189"/>
                  <a:gd name="T27" fmla="*/ 134 h 144"/>
                  <a:gd name="T28" fmla="*/ 21 w 189"/>
                  <a:gd name="T29" fmla="*/ 122 h 144"/>
                  <a:gd name="T30" fmla="*/ 19 w 189"/>
                  <a:gd name="T31" fmla="*/ 106 h 144"/>
                  <a:gd name="T32" fmla="*/ 47 w 189"/>
                  <a:gd name="T33" fmla="*/ 90 h 144"/>
                  <a:gd name="T34" fmla="*/ 51 w 189"/>
                  <a:gd name="T35" fmla="*/ 76 h 144"/>
                  <a:gd name="T36" fmla="*/ 47 w 189"/>
                  <a:gd name="T37" fmla="*/ 64 h 144"/>
                  <a:gd name="T38" fmla="*/ 73 w 189"/>
                  <a:gd name="T39" fmla="*/ 46 h 144"/>
                  <a:gd name="T40" fmla="*/ 97 w 189"/>
                  <a:gd name="T41" fmla="*/ 36 h 144"/>
                  <a:gd name="T42" fmla="*/ 113 w 189"/>
                  <a:gd name="T43" fmla="*/ 24 h 144"/>
                  <a:gd name="T44" fmla="*/ 171 w 189"/>
                  <a:gd name="T45" fmla="*/ 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89" h="144">
                    <a:moveTo>
                      <a:pt x="171" y="4"/>
                    </a:moveTo>
                    <a:cubicBezTo>
                      <a:pt x="174" y="3"/>
                      <a:pt x="182" y="0"/>
                      <a:pt x="185" y="4"/>
                    </a:cubicBezTo>
                    <a:cubicBezTo>
                      <a:pt x="187" y="7"/>
                      <a:pt x="189" y="16"/>
                      <a:pt x="189" y="16"/>
                    </a:cubicBezTo>
                    <a:cubicBezTo>
                      <a:pt x="188" y="19"/>
                      <a:pt x="189" y="22"/>
                      <a:pt x="187" y="24"/>
                    </a:cubicBezTo>
                    <a:cubicBezTo>
                      <a:pt x="175" y="34"/>
                      <a:pt x="146" y="34"/>
                      <a:pt x="131" y="44"/>
                    </a:cubicBezTo>
                    <a:cubicBezTo>
                      <a:pt x="125" y="53"/>
                      <a:pt x="120" y="54"/>
                      <a:pt x="109" y="58"/>
                    </a:cubicBezTo>
                    <a:cubicBezTo>
                      <a:pt x="105" y="59"/>
                      <a:pt x="97" y="62"/>
                      <a:pt x="97" y="62"/>
                    </a:cubicBezTo>
                    <a:cubicBezTo>
                      <a:pt x="88" y="76"/>
                      <a:pt x="83" y="74"/>
                      <a:pt x="71" y="82"/>
                    </a:cubicBezTo>
                    <a:cubicBezTo>
                      <a:pt x="66" y="98"/>
                      <a:pt x="70" y="78"/>
                      <a:pt x="75" y="92"/>
                    </a:cubicBezTo>
                    <a:cubicBezTo>
                      <a:pt x="81" y="108"/>
                      <a:pt x="71" y="108"/>
                      <a:pt x="83" y="116"/>
                    </a:cubicBezTo>
                    <a:cubicBezTo>
                      <a:pt x="90" y="121"/>
                      <a:pt x="107" y="126"/>
                      <a:pt x="107" y="126"/>
                    </a:cubicBezTo>
                    <a:cubicBezTo>
                      <a:pt x="105" y="139"/>
                      <a:pt x="106" y="144"/>
                      <a:pt x="93" y="140"/>
                    </a:cubicBezTo>
                    <a:cubicBezTo>
                      <a:pt x="91" y="137"/>
                      <a:pt x="87" y="130"/>
                      <a:pt x="83" y="130"/>
                    </a:cubicBezTo>
                    <a:cubicBezTo>
                      <a:pt x="79" y="130"/>
                      <a:pt x="71" y="134"/>
                      <a:pt x="71" y="134"/>
                    </a:cubicBezTo>
                    <a:cubicBezTo>
                      <a:pt x="52" y="129"/>
                      <a:pt x="42" y="124"/>
                      <a:pt x="21" y="122"/>
                    </a:cubicBezTo>
                    <a:cubicBezTo>
                      <a:pt x="14" y="115"/>
                      <a:pt x="0" y="102"/>
                      <a:pt x="19" y="106"/>
                    </a:cubicBezTo>
                    <a:cubicBezTo>
                      <a:pt x="29" y="91"/>
                      <a:pt x="26" y="93"/>
                      <a:pt x="47" y="90"/>
                    </a:cubicBezTo>
                    <a:cubicBezTo>
                      <a:pt x="55" y="84"/>
                      <a:pt x="54" y="88"/>
                      <a:pt x="51" y="76"/>
                    </a:cubicBezTo>
                    <a:cubicBezTo>
                      <a:pt x="50" y="72"/>
                      <a:pt x="47" y="64"/>
                      <a:pt x="47" y="64"/>
                    </a:cubicBezTo>
                    <a:cubicBezTo>
                      <a:pt x="50" y="41"/>
                      <a:pt x="50" y="43"/>
                      <a:pt x="73" y="46"/>
                    </a:cubicBezTo>
                    <a:cubicBezTo>
                      <a:pt x="82" y="45"/>
                      <a:pt x="97" y="36"/>
                      <a:pt x="97" y="36"/>
                    </a:cubicBezTo>
                    <a:cubicBezTo>
                      <a:pt x="102" y="29"/>
                      <a:pt x="105" y="27"/>
                      <a:pt x="113" y="24"/>
                    </a:cubicBezTo>
                    <a:cubicBezTo>
                      <a:pt x="134" y="27"/>
                      <a:pt x="161" y="25"/>
                      <a:pt x="171" y="4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5" name="Freeform 57"/>
              <p:cNvSpPr>
                <a:spLocks/>
              </p:cNvSpPr>
              <p:nvPr/>
            </p:nvSpPr>
            <p:spPr bwMode="gray">
              <a:xfrm>
                <a:off x="3113" y="1931"/>
                <a:ext cx="41" cy="12"/>
              </a:xfrm>
              <a:custGeom>
                <a:avLst/>
                <a:gdLst>
                  <a:gd name="T0" fmla="*/ 24 w 53"/>
                  <a:gd name="T1" fmla="*/ 0 h 17"/>
                  <a:gd name="T2" fmla="*/ 12 w 53"/>
                  <a:gd name="T3" fmla="*/ 2 h 17"/>
                  <a:gd name="T4" fmla="*/ 32 w 53"/>
                  <a:gd name="T5" fmla="*/ 16 h 17"/>
                  <a:gd name="T6" fmla="*/ 44 w 53"/>
                  <a:gd name="T7" fmla="*/ 14 h 17"/>
                  <a:gd name="T8" fmla="*/ 24 w 53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3" h="17">
                    <a:moveTo>
                      <a:pt x="24" y="0"/>
                    </a:moveTo>
                    <a:cubicBezTo>
                      <a:pt x="20" y="1"/>
                      <a:pt x="16" y="0"/>
                      <a:pt x="12" y="2"/>
                    </a:cubicBezTo>
                    <a:cubicBezTo>
                      <a:pt x="0" y="9"/>
                      <a:pt x="30" y="15"/>
                      <a:pt x="32" y="16"/>
                    </a:cubicBezTo>
                    <a:cubicBezTo>
                      <a:pt x="36" y="15"/>
                      <a:pt x="41" y="17"/>
                      <a:pt x="44" y="14"/>
                    </a:cubicBezTo>
                    <a:cubicBezTo>
                      <a:pt x="53" y="3"/>
                      <a:pt x="30" y="0"/>
                      <a:pt x="2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6" name="Freeform 58"/>
              <p:cNvSpPr>
                <a:spLocks/>
              </p:cNvSpPr>
              <p:nvPr/>
            </p:nvSpPr>
            <p:spPr bwMode="gray">
              <a:xfrm>
                <a:off x="3323" y="1776"/>
                <a:ext cx="43" cy="28"/>
              </a:xfrm>
              <a:custGeom>
                <a:avLst/>
                <a:gdLst>
                  <a:gd name="T0" fmla="*/ 57 w 57"/>
                  <a:gd name="T1" fmla="*/ 4 h 37"/>
                  <a:gd name="T2" fmla="*/ 25 w 57"/>
                  <a:gd name="T3" fmla="*/ 24 h 37"/>
                  <a:gd name="T4" fmla="*/ 11 w 57"/>
                  <a:gd name="T5" fmla="*/ 34 h 37"/>
                  <a:gd name="T6" fmla="*/ 9 w 57"/>
                  <a:gd name="T7" fmla="*/ 4 h 37"/>
                  <a:gd name="T8" fmla="*/ 21 w 57"/>
                  <a:gd name="T9" fmla="*/ 0 h 37"/>
                  <a:gd name="T10" fmla="*/ 57 w 57"/>
                  <a:gd name="T11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7" h="37">
                    <a:moveTo>
                      <a:pt x="57" y="4"/>
                    </a:moveTo>
                    <a:cubicBezTo>
                      <a:pt x="53" y="16"/>
                      <a:pt x="35" y="17"/>
                      <a:pt x="25" y="24"/>
                    </a:cubicBezTo>
                    <a:cubicBezTo>
                      <a:pt x="22" y="34"/>
                      <a:pt x="22" y="37"/>
                      <a:pt x="11" y="34"/>
                    </a:cubicBezTo>
                    <a:cubicBezTo>
                      <a:pt x="6" y="27"/>
                      <a:pt x="0" y="10"/>
                      <a:pt x="9" y="4"/>
                    </a:cubicBezTo>
                    <a:cubicBezTo>
                      <a:pt x="12" y="2"/>
                      <a:pt x="21" y="0"/>
                      <a:pt x="21" y="0"/>
                    </a:cubicBezTo>
                    <a:cubicBezTo>
                      <a:pt x="33" y="2"/>
                      <a:pt x="45" y="4"/>
                      <a:pt x="57" y="4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7" name="Freeform 59"/>
              <p:cNvSpPr>
                <a:spLocks/>
              </p:cNvSpPr>
              <p:nvPr/>
            </p:nvSpPr>
            <p:spPr bwMode="gray">
              <a:xfrm>
                <a:off x="3354" y="1789"/>
                <a:ext cx="51" cy="20"/>
              </a:xfrm>
              <a:custGeom>
                <a:avLst/>
                <a:gdLst>
                  <a:gd name="T0" fmla="*/ 29 w 68"/>
                  <a:gd name="T1" fmla="*/ 0 h 26"/>
                  <a:gd name="T2" fmla="*/ 11 w 68"/>
                  <a:gd name="T3" fmla="*/ 6 h 26"/>
                  <a:gd name="T4" fmla="*/ 57 w 68"/>
                  <a:gd name="T5" fmla="*/ 26 h 26"/>
                  <a:gd name="T6" fmla="*/ 63 w 68"/>
                  <a:gd name="T7" fmla="*/ 24 h 26"/>
                  <a:gd name="T8" fmla="*/ 29 w 68"/>
                  <a:gd name="T9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8" h="26">
                    <a:moveTo>
                      <a:pt x="29" y="0"/>
                    </a:moveTo>
                    <a:cubicBezTo>
                      <a:pt x="23" y="2"/>
                      <a:pt x="11" y="6"/>
                      <a:pt x="11" y="6"/>
                    </a:cubicBezTo>
                    <a:cubicBezTo>
                      <a:pt x="0" y="23"/>
                      <a:pt x="47" y="24"/>
                      <a:pt x="57" y="26"/>
                    </a:cubicBezTo>
                    <a:cubicBezTo>
                      <a:pt x="59" y="25"/>
                      <a:pt x="62" y="26"/>
                      <a:pt x="63" y="24"/>
                    </a:cubicBezTo>
                    <a:cubicBezTo>
                      <a:pt x="68" y="3"/>
                      <a:pt x="42" y="3"/>
                      <a:pt x="2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8" name="Freeform 60"/>
              <p:cNvSpPr>
                <a:spLocks/>
              </p:cNvSpPr>
              <p:nvPr/>
            </p:nvSpPr>
            <p:spPr bwMode="gray">
              <a:xfrm>
                <a:off x="3409" y="1792"/>
                <a:ext cx="52" cy="32"/>
              </a:xfrm>
              <a:custGeom>
                <a:avLst/>
                <a:gdLst>
                  <a:gd name="T0" fmla="*/ 50 w 66"/>
                  <a:gd name="T1" fmla="*/ 9 h 43"/>
                  <a:gd name="T2" fmla="*/ 26 w 66"/>
                  <a:gd name="T3" fmla="*/ 9 h 43"/>
                  <a:gd name="T4" fmla="*/ 10 w 66"/>
                  <a:gd name="T5" fmla="*/ 9 h 43"/>
                  <a:gd name="T6" fmla="*/ 8 w 66"/>
                  <a:gd name="T7" fmla="*/ 35 h 43"/>
                  <a:gd name="T8" fmla="*/ 32 w 66"/>
                  <a:gd name="T9" fmla="*/ 43 h 43"/>
                  <a:gd name="T10" fmla="*/ 62 w 66"/>
                  <a:gd name="T11" fmla="*/ 27 h 43"/>
                  <a:gd name="T12" fmla="*/ 50 w 66"/>
                  <a:gd name="T13" fmla="*/ 9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" h="43">
                    <a:moveTo>
                      <a:pt x="50" y="9"/>
                    </a:moveTo>
                    <a:cubicBezTo>
                      <a:pt x="40" y="16"/>
                      <a:pt x="36" y="16"/>
                      <a:pt x="26" y="9"/>
                    </a:cubicBezTo>
                    <a:cubicBezTo>
                      <a:pt x="20" y="0"/>
                      <a:pt x="18" y="4"/>
                      <a:pt x="10" y="9"/>
                    </a:cubicBezTo>
                    <a:cubicBezTo>
                      <a:pt x="4" y="17"/>
                      <a:pt x="0" y="21"/>
                      <a:pt x="8" y="35"/>
                    </a:cubicBezTo>
                    <a:cubicBezTo>
                      <a:pt x="12" y="42"/>
                      <a:pt x="32" y="43"/>
                      <a:pt x="32" y="43"/>
                    </a:cubicBezTo>
                    <a:cubicBezTo>
                      <a:pt x="41" y="40"/>
                      <a:pt x="54" y="33"/>
                      <a:pt x="62" y="27"/>
                    </a:cubicBezTo>
                    <a:cubicBezTo>
                      <a:pt x="66" y="15"/>
                      <a:pt x="61" y="15"/>
                      <a:pt x="50" y="9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49" name="Freeform 61"/>
              <p:cNvSpPr>
                <a:spLocks/>
              </p:cNvSpPr>
              <p:nvPr/>
            </p:nvSpPr>
            <p:spPr bwMode="gray">
              <a:xfrm>
                <a:off x="3767" y="1819"/>
                <a:ext cx="90" cy="31"/>
              </a:xfrm>
              <a:custGeom>
                <a:avLst/>
                <a:gdLst>
                  <a:gd name="T0" fmla="*/ 14 w 117"/>
                  <a:gd name="T1" fmla="*/ 0 h 41"/>
                  <a:gd name="T2" fmla="*/ 8 w 117"/>
                  <a:gd name="T3" fmla="*/ 16 h 41"/>
                  <a:gd name="T4" fmla="*/ 50 w 117"/>
                  <a:gd name="T5" fmla="*/ 30 h 41"/>
                  <a:gd name="T6" fmla="*/ 76 w 117"/>
                  <a:gd name="T7" fmla="*/ 36 h 41"/>
                  <a:gd name="T8" fmla="*/ 112 w 117"/>
                  <a:gd name="T9" fmla="*/ 22 h 41"/>
                  <a:gd name="T10" fmla="*/ 78 w 117"/>
                  <a:gd name="T11" fmla="*/ 4 h 41"/>
                  <a:gd name="T12" fmla="*/ 14 w 117"/>
                  <a:gd name="T13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7" h="41">
                    <a:moveTo>
                      <a:pt x="14" y="0"/>
                    </a:moveTo>
                    <a:cubicBezTo>
                      <a:pt x="8" y="4"/>
                      <a:pt x="0" y="9"/>
                      <a:pt x="8" y="16"/>
                    </a:cubicBezTo>
                    <a:cubicBezTo>
                      <a:pt x="21" y="27"/>
                      <a:pt x="34" y="28"/>
                      <a:pt x="50" y="30"/>
                    </a:cubicBezTo>
                    <a:cubicBezTo>
                      <a:pt x="66" y="41"/>
                      <a:pt x="57" y="39"/>
                      <a:pt x="76" y="36"/>
                    </a:cubicBezTo>
                    <a:cubicBezTo>
                      <a:pt x="88" y="32"/>
                      <a:pt x="101" y="29"/>
                      <a:pt x="112" y="22"/>
                    </a:cubicBezTo>
                    <a:cubicBezTo>
                      <a:pt x="117" y="6"/>
                      <a:pt x="87" y="5"/>
                      <a:pt x="78" y="4"/>
                    </a:cubicBezTo>
                    <a:cubicBezTo>
                      <a:pt x="17" y="6"/>
                      <a:pt x="34" y="20"/>
                      <a:pt x="1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0" name="Freeform 62"/>
              <p:cNvSpPr>
                <a:spLocks/>
              </p:cNvSpPr>
              <p:nvPr/>
            </p:nvSpPr>
            <p:spPr bwMode="gray">
              <a:xfrm>
                <a:off x="3859" y="1818"/>
                <a:ext cx="47" cy="24"/>
              </a:xfrm>
              <a:custGeom>
                <a:avLst/>
                <a:gdLst>
                  <a:gd name="T0" fmla="*/ 32 w 62"/>
                  <a:gd name="T1" fmla="*/ 4 h 32"/>
                  <a:gd name="T2" fmla="*/ 62 w 62"/>
                  <a:gd name="T3" fmla="*/ 10 h 32"/>
                  <a:gd name="T4" fmla="*/ 30 w 62"/>
                  <a:gd name="T5" fmla="*/ 32 h 32"/>
                  <a:gd name="T6" fmla="*/ 6 w 62"/>
                  <a:gd name="T7" fmla="*/ 22 h 32"/>
                  <a:gd name="T8" fmla="*/ 32 w 62"/>
                  <a:gd name="T9" fmla="*/ 4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32">
                    <a:moveTo>
                      <a:pt x="32" y="4"/>
                    </a:moveTo>
                    <a:cubicBezTo>
                      <a:pt x="44" y="0"/>
                      <a:pt x="53" y="1"/>
                      <a:pt x="62" y="10"/>
                    </a:cubicBezTo>
                    <a:cubicBezTo>
                      <a:pt x="59" y="23"/>
                      <a:pt x="42" y="28"/>
                      <a:pt x="30" y="32"/>
                    </a:cubicBezTo>
                    <a:cubicBezTo>
                      <a:pt x="15" y="22"/>
                      <a:pt x="23" y="25"/>
                      <a:pt x="6" y="22"/>
                    </a:cubicBezTo>
                    <a:cubicBezTo>
                      <a:pt x="0" y="4"/>
                      <a:pt x="14" y="8"/>
                      <a:pt x="32" y="4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1" name="Freeform 63"/>
              <p:cNvSpPr>
                <a:spLocks/>
              </p:cNvSpPr>
              <p:nvPr/>
            </p:nvSpPr>
            <p:spPr bwMode="gray">
              <a:xfrm>
                <a:off x="3838" y="1847"/>
                <a:ext cx="38" cy="16"/>
              </a:xfrm>
              <a:custGeom>
                <a:avLst/>
                <a:gdLst>
                  <a:gd name="T0" fmla="*/ 20 w 49"/>
                  <a:gd name="T1" fmla="*/ 1 h 23"/>
                  <a:gd name="T2" fmla="*/ 6 w 49"/>
                  <a:gd name="T3" fmla="*/ 5 h 23"/>
                  <a:gd name="T4" fmla="*/ 38 w 49"/>
                  <a:gd name="T5" fmla="*/ 23 h 23"/>
                  <a:gd name="T6" fmla="*/ 20 w 49"/>
                  <a:gd name="T7" fmla="*/ 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9" h="23">
                    <a:moveTo>
                      <a:pt x="20" y="1"/>
                    </a:moveTo>
                    <a:cubicBezTo>
                      <a:pt x="15" y="2"/>
                      <a:pt x="8" y="0"/>
                      <a:pt x="6" y="5"/>
                    </a:cubicBezTo>
                    <a:cubicBezTo>
                      <a:pt x="0" y="19"/>
                      <a:pt x="32" y="21"/>
                      <a:pt x="38" y="23"/>
                    </a:cubicBezTo>
                    <a:cubicBezTo>
                      <a:pt x="49" y="6"/>
                      <a:pt x="35" y="3"/>
                      <a:pt x="20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2" name="Freeform 64"/>
              <p:cNvSpPr>
                <a:spLocks/>
              </p:cNvSpPr>
              <p:nvPr/>
            </p:nvSpPr>
            <p:spPr bwMode="gray">
              <a:xfrm>
                <a:off x="4096" y="2070"/>
                <a:ext cx="78" cy="113"/>
              </a:xfrm>
              <a:custGeom>
                <a:avLst/>
                <a:gdLst>
                  <a:gd name="T0" fmla="*/ 6 w 102"/>
                  <a:gd name="T1" fmla="*/ 0 h 152"/>
                  <a:gd name="T2" fmla="*/ 0 w 102"/>
                  <a:gd name="T3" fmla="*/ 18 h 152"/>
                  <a:gd name="T4" fmla="*/ 14 w 102"/>
                  <a:gd name="T5" fmla="*/ 42 h 152"/>
                  <a:gd name="T6" fmla="*/ 32 w 102"/>
                  <a:gd name="T7" fmla="*/ 72 h 152"/>
                  <a:gd name="T8" fmla="*/ 36 w 102"/>
                  <a:gd name="T9" fmla="*/ 104 h 152"/>
                  <a:gd name="T10" fmla="*/ 80 w 102"/>
                  <a:gd name="T11" fmla="*/ 152 h 152"/>
                  <a:gd name="T12" fmla="*/ 86 w 102"/>
                  <a:gd name="T13" fmla="*/ 124 h 152"/>
                  <a:gd name="T14" fmla="*/ 74 w 102"/>
                  <a:gd name="T15" fmla="*/ 102 h 152"/>
                  <a:gd name="T16" fmla="*/ 62 w 102"/>
                  <a:gd name="T17" fmla="*/ 92 h 152"/>
                  <a:gd name="T18" fmla="*/ 52 w 102"/>
                  <a:gd name="T19" fmla="*/ 74 h 152"/>
                  <a:gd name="T20" fmla="*/ 42 w 102"/>
                  <a:gd name="T21" fmla="*/ 44 h 152"/>
                  <a:gd name="T22" fmla="*/ 4 w 102"/>
                  <a:gd name="T23" fmla="*/ 12 h 152"/>
                  <a:gd name="T24" fmla="*/ 6 w 102"/>
                  <a:gd name="T25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2" h="152">
                    <a:moveTo>
                      <a:pt x="6" y="0"/>
                    </a:moveTo>
                    <a:cubicBezTo>
                      <a:pt x="4" y="6"/>
                      <a:pt x="0" y="18"/>
                      <a:pt x="0" y="18"/>
                    </a:cubicBezTo>
                    <a:cubicBezTo>
                      <a:pt x="3" y="26"/>
                      <a:pt x="9" y="35"/>
                      <a:pt x="14" y="42"/>
                    </a:cubicBezTo>
                    <a:cubicBezTo>
                      <a:pt x="17" y="58"/>
                      <a:pt x="16" y="69"/>
                      <a:pt x="32" y="72"/>
                    </a:cubicBezTo>
                    <a:cubicBezTo>
                      <a:pt x="44" y="80"/>
                      <a:pt x="40" y="91"/>
                      <a:pt x="36" y="104"/>
                    </a:cubicBezTo>
                    <a:cubicBezTo>
                      <a:pt x="57" y="118"/>
                      <a:pt x="60" y="139"/>
                      <a:pt x="80" y="152"/>
                    </a:cubicBezTo>
                    <a:cubicBezTo>
                      <a:pt x="95" y="148"/>
                      <a:pt x="102" y="135"/>
                      <a:pt x="86" y="124"/>
                    </a:cubicBezTo>
                    <a:cubicBezTo>
                      <a:pt x="72" y="129"/>
                      <a:pt x="78" y="110"/>
                      <a:pt x="74" y="102"/>
                    </a:cubicBezTo>
                    <a:cubicBezTo>
                      <a:pt x="72" y="98"/>
                      <a:pt x="65" y="94"/>
                      <a:pt x="62" y="92"/>
                    </a:cubicBezTo>
                    <a:cubicBezTo>
                      <a:pt x="59" y="82"/>
                      <a:pt x="65" y="65"/>
                      <a:pt x="52" y="74"/>
                    </a:cubicBezTo>
                    <a:cubicBezTo>
                      <a:pt x="46" y="65"/>
                      <a:pt x="47" y="54"/>
                      <a:pt x="42" y="44"/>
                    </a:cubicBezTo>
                    <a:cubicBezTo>
                      <a:pt x="36" y="32"/>
                      <a:pt x="16" y="18"/>
                      <a:pt x="4" y="12"/>
                    </a:cubicBezTo>
                    <a:lnTo>
                      <a:pt x="6" y="0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3" name="Freeform 65"/>
              <p:cNvSpPr>
                <a:spLocks/>
              </p:cNvSpPr>
              <p:nvPr/>
            </p:nvSpPr>
            <p:spPr bwMode="gray">
              <a:xfrm>
                <a:off x="4159" y="2187"/>
                <a:ext cx="56" cy="78"/>
              </a:xfrm>
              <a:custGeom>
                <a:avLst/>
                <a:gdLst>
                  <a:gd name="T0" fmla="*/ 64 w 74"/>
                  <a:gd name="T1" fmla="*/ 22 h 103"/>
                  <a:gd name="T2" fmla="*/ 74 w 74"/>
                  <a:gd name="T3" fmla="*/ 40 h 103"/>
                  <a:gd name="T4" fmla="*/ 30 w 74"/>
                  <a:gd name="T5" fmla="*/ 84 h 103"/>
                  <a:gd name="T6" fmla="*/ 32 w 74"/>
                  <a:gd name="T7" fmla="*/ 100 h 103"/>
                  <a:gd name="T8" fmla="*/ 20 w 74"/>
                  <a:gd name="T9" fmla="*/ 94 h 103"/>
                  <a:gd name="T10" fmla="*/ 6 w 74"/>
                  <a:gd name="T11" fmla="*/ 84 h 103"/>
                  <a:gd name="T12" fmla="*/ 0 w 74"/>
                  <a:gd name="T13" fmla="*/ 82 h 103"/>
                  <a:gd name="T14" fmla="*/ 10 w 74"/>
                  <a:gd name="T15" fmla="*/ 58 h 103"/>
                  <a:gd name="T16" fmla="*/ 12 w 74"/>
                  <a:gd name="T17" fmla="*/ 52 h 103"/>
                  <a:gd name="T18" fmla="*/ 2 w 74"/>
                  <a:gd name="T19" fmla="*/ 24 h 103"/>
                  <a:gd name="T20" fmla="*/ 4 w 74"/>
                  <a:gd name="T21" fmla="*/ 14 h 103"/>
                  <a:gd name="T22" fmla="*/ 26 w 74"/>
                  <a:gd name="T23" fmla="*/ 22 h 103"/>
                  <a:gd name="T24" fmla="*/ 36 w 74"/>
                  <a:gd name="T25" fmla="*/ 36 h 103"/>
                  <a:gd name="T26" fmla="*/ 64 w 74"/>
                  <a:gd name="T27" fmla="*/ 2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4" h="103">
                    <a:moveTo>
                      <a:pt x="64" y="22"/>
                    </a:moveTo>
                    <a:cubicBezTo>
                      <a:pt x="73" y="36"/>
                      <a:pt x="70" y="29"/>
                      <a:pt x="74" y="40"/>
                    </a:cubicBezTo>
                    <a:cubicBezTo>
                      <a:pt x="70" y="77"/>
                      <a:pt x="68" y="81"/>
                      <a:pt x="30" y="84"/>
                    </a:cubicBezTo>
                    <a:cubicBezTo>
                      <a:pt x="33" y="88"/>
                      <a:pt x="39" y="95"/>
                      <a:pt x="32" y="100"/>
                    </a:cubicBezTo>
                    <a:cubicBezTo>
                      <a:pt x="28" y="103"/>
                      <a:pt x="24" y="95"/>
                      <a:pt x="20" y="94"/>
                    </a:cubicBezTo>
                    <a:cubicBezTo>
                      <a:pt x="17" y="84"/>
                      <a:pt x="20" y="89"/>
                      <a:pt x="6" y="84"/>
                    </a:cubicBezTo>
                    <a:cubicBezTo>
                      <a:pt x="4" y="83"/>
                      <a:pt x="0" y="82"/>
                      <a:pt x="0" y="82"/>
                    </a:cubicBezTo>
                    <a:cubicBezTo>
                      <a:pt x="3" y="73"/>
                      <a:pt x="7" y="67"/>
                      <a:pt x="10" y="58"/>
                    </a:cubicBezTo>
                    <a:cubicBezTo>
                      <a:pt x="11" y="56"/>
                      <a:pt x="12" y="52"/>
                      <a:pt x="12" y="52"/>
                    </a:cubicBezTo>
                    <a:cubicBezTo>
                      <a:pt x="10" y="42"/>
                      <a:pt x="8" y="33"/>
                      <a:pt x="2" y="24"/>
                    </a:cubicBezTo>
                    <a:cubicBezTo>
                      <a:pt x="3" y="21"/>
                      <a:pt x="2" y="17"/>
                      <a:pt x="4" y="14"/>
                    </a:cubicBezTo>
                    <a:cubicBezTo>
                      <a:pt x="11" y="0"/>
                      <a:pt x="18" y="19"/>
                      <a:pt x="26" y="22"/>
                    </a:cubicBezTo>
                    <a:cubicBezTo>
                      <a:pt x="31" y="36"/>
                      <a:pt x="26" y="33"/>
                      <a:pt x="36" y="36"/>
                    </a:cubicBezTo>
                    <a:cubicBezTo>
                      <a:pt x="45" y="30"/>
                      <a:pt x="55" y="28"/>
                      <a:pt x="64" y="2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4" name="Freeform 66"/>
              <p:cNvSpPr>
                <a:spLocks/>
              </p:cNvSpPr>
              <p:nvPr/>
            </p:nvSpPr>
            <p:spPr bwMode="gray">
              <a:xfrm>
                <a:off x="4122" y="2267"/>
                <a:ext cx="111" cy="188"/>
              </a:xfrm>
              <a:custGeom>
                <a:avLst/>
                <a:gdLst>
                  <a:gd name="T0" fmla="*/ 82 w 146"/>
                  <a:gd name="T1" fmla="*/ 100 h 252"/>
                  <a:gd name="T2" fmla="*/ 66 w 146"/>
                  <a:gd name="T3" fmla="*/ 106 h 252"/>
                  <a:gd name="T4" fmla="*/ 64 w 146"/>
                  <a:gd name="T5" fmla="*/ 132 h 252"/>
                  <a:gd name="T6" fmla="*/ 22 w 146"/>
                  <a:gd name="T7" fmla="*/ 146 h 252"/>
                  <a:gd name="T8" fmla="*/ 8 w 146"/>
                  <a:gd name="T9" fmla="*/ 168 h 252"/>
                  <a:gd name="T10" fmla="*/ 20 w 146"/>
                  <a:gd name="T11" fmla="*/ 182 h 252"/>
                  <a:gd name="T12" fmla="*/ 8 w 146"/>
                  <a:gd name="T13" fmla="*/ 198 h 252"/>
                  <a:gd name="T14" fmla="*/ 24 w 146"/>
                  <a:gd name="T15" fmla="*/ 252 h 252"/>
                  <a:gd name="T16" fmla="*/ 28 w 146"/>
                  <a:gd name="T17" fmla="*/ 214 h 252"/>
                  <a:gd name="T18" fmla="*/ 22 w 146"/>
                  <a:gd name="T19" fmla="*/ 192 h 252"/>
                  <a:gd name="T20" fmla="*/ 42 w 146"/>
                  <a:gd name="T21" fmla="*/ 176 h 252"/>
                  <a:gd name="T22" fmla="*/ 52 w 146"/>
                  <a:gd name="T23" fmla="*/ 158 h 252"/>
                  <a:gd name="T24" fmla="*/ 66 w 146"/>
                  <a:gd name="T25" fmla="*/ 174 h 252"/>
                  <a:gd name="T26" fmla="*/ 44 w 146"/>
                  <a:gd name="T27" fmla="*/ 190 h 252"/>
                  <a:gd name="T28" fmla="*/ 56 w 146"/>
                  <a:gd name="T29" fmla="*/ 200 h 252"/>
                  <a:gd name="T30" fmla="*/ 68 w 146"/>
                  <a:gd name="T31" fmla="*/ 178 h 252"/>
                  <a:gd name="T32" fmla="*/ 84 w 146"/>
                  <a:gd name="T33" fmla="*/ 184 h 252"/>
                  <a:gd name="T34" fmla="*/ 104 w 146"/>
                  <a:gd name="T35" fmla="*/ 148 h 252"/>
                  <a:gd name="T36" fmla="*/ 114 w 146"/>
                  <a:gd name="T37" fmla="*/ 156 h 252"/>
                  <a:gd name="T38" fmla="*/ 136 w 146"/>
                  <a:gd name="T39" fmla="*/ 148 h 252"/>
                  <a:gd name="T40" fmla="*/ 146 w 146"/>
                  <a:gd name="T41" fmla="*/ 130 h 252"/>
                  <a:gd name="T42" fmla="*/ 142 w 146"/>
                  <a:gd name="T43" fmla="*/ 110 h 252"/>
                  <a:gd name="T44" fmla="*/ 134 w 146"/>
                  <a:gd name="T45" fmla="*/ 98 h 252"/>
                  <a:gd name="T46" fmla="*/ 122 w 146"/>
                  <a:gd name="T47" fmla="*/ 40 h 252"/>
                  <a:gd name="T48" fmla="*/ 94 w 146"/>
                  <a:gd name="T49" fmla="*/ 0 h 252"/>
                  <a:gd name="T50" fmla="*/ 78 w 146"/>
                  <a:gd name="T51" fmla="*/ 12 h 252"/>
                  <a:gd name="T52" fmla="*/ 96 w 146"/>
                  <a:gd name="T53" fmla="*/ 34 h 252"/>
                  <a:gd name="T54" fmla="*/ 96 w 146"/>
                  <a:gd name="T55" fmla="*/ 64 h 252"/>
                  <a:gd name="T56" fmla="*/ 82 w 146"/>
                  <a:gd name="T57" fmla="*/ 100 h 2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46" h="252">
                    <a:moveTo>
                      <a:pt x="82" y="100"/>
                    </a:moveTo>
                    <a:cubicBezTo>
                      <a:pt x="70" y="88"/>
                      <a:pt x="69" y="92"/>
                      <a:pt x="66" y="106"/>
                    </a:cubicBezTo>
                    <a:cubicBezTo>
                      <a:pt x="65" y="115"/>
                      <a:pt x="68" y="124"/>
                      <a:pt x="64" y="132"/>
                    </a:cubicBezTo>
                    <a:cubicBezTo>
                      <a:pt x="63" y="133"/>
                      <a:pt x="28" y="142"/>
                      <a:pt x="22" y="146"/>
                    </a:cubicBezTo>
                    <a:cubicBezTo>
                      <a:pt x="18" y="157"/>
                      <a:pt x="18" y="162"/>
                      <a:pt x="8" y="168"/>
                    </a:cubicBezTo>
                    <a:cubicBezTo>
                      <a:pt x="0" y="180"/>
                      <a:pt x="7" y="180"/>
                      <a:pt x="20" y="182"/>
                    </a:cubicBezTo>
                    <a:cubicBezTo>
                      <a:pt x="17" y="190"/>
                      <a:pt x="15" y="193"/>
                      <a:pt x="8" y="198"/>
                    </a:cubicBezTo>
                    <a:cubicBezTo>
                      <a:pt x="10" y="214"/>
                      <a:pt x="9" y="242"/>
                      <a:pt x="24" y="252"/>
                    </a:cubicBezTo>
                    <a:cubicBezTo>
                      <a:pt x="42" y="246"/>
                      <a:pt x="31" y="227"/>
                      <a:pt x="28" y="214"/>
                    </a:cubicBezTo>
                    <a:cubicBezTo>
                      <a:pt x="26" y="207"/>
                      <a:pt x="22" y="192"/>
                      <a:pt x="22" y="192"/>
                    </a:cubicBezTo>
                    <a:cubicBezTo>
                      <a:pt x="25" y="180"/>
                      <a:pt x="33" y="182"/>
                      <a:pt x="42" y="176"/>
                    </a:cubicBezTo>
                    <a:cubicBezTo>
                      <a:pt x="44" y="169"/>
                      <a:pt x="52" y="158"/>
                      <a:pt x="52" y="158"/>
                    </a:cubicBezTo>
                    <a:cubicBezTo>
                      <a:pt x="58" y="164"/>
                      <a:pt x="63" y="166"/>
                      <a:pt x="66" y="174"/>
                    </a:cubicBezTo>
                    <a:cubicBezTo>
                      <a:pt x="59" y="178"/>
                      <a:pt x="51" y="188"/>
                      <a:pt x="44" y="190"/>
                    </a:cubicBezTo>
                    <a:cubicBezTo>
                      <a:pt x="36" y="202"/>
                      <a:pt x="46" y="202"/>
                      <a:pt x="56" y="200"/>
                    </a:cubicBezTo>
                    <a:cubicBezTo>
                      <a:pt x="60" y="189"/>
                      <a:pt x="59" y="184"/>
                      <a:pt x="68" y="178"/>
                    </a:cubicBezTo>
                    <a:cubicBezTo>
                      <a:pt x="77" y="181"/>
                      <a:pt x="75" y="187"/>
                      <a:pt x="84" y="184"/>
                    </a:cubicBezTo>
                    <a:cubicBezTo>
                      <a:pt x="92" y="171"/>
                      <a:pt x="91" y="157"/>
                      <a:pt x="104" y="148"/>
                    </a:cubicBezTo>
                    <a:cubicBezTo>
                      <a:pt x="108" y="149"/>
                      <a:pt x="110" y="155"/>
                      <a:pt x="114" y="156"/>
                    </a:cubicBezTo>
                    <a:cubicBezTo>
                      <a:pt x="120" y="158"/>
                      <a:pt x="131" y="151"/>
                      <a:pt x="136" y="148"/>
                    </a:cubicBezTo>
                    <a:cubicBezTo>
                      <a:pt x="145" y="134"/>
                      <a:pt x="142" y="141"/>
                      <a:pt x="146" y="130"/>
                    </a:cubicBezTo>
                    <a:cubicBezTo>
                      <a:pt x="146" y="127"/>
                      <a:pt x="145" y="115"/>
                      <a:pt x="142" y="110"/>
                    </a:cubicBezTo>
                    <a:cubicBezTo>
                      <a:pt x="140" y="106"/>
                      <a:pt x="134" y="98"/>
                      <a:pt x="134" y="98"/>
                    </a:cubicBezTo>
                    <a:cubicBezTo>
                      <a:pt x="131" y="78"/>
                      <a:pt x="142" y="53"/>
                      <a:pt x="122" y="40"/>
                    </a:cubicBezTo>
                    <a:cubicBezTo>
                      <a:pt x="112" y="26"/>
                      <a:pt x="109" y="10"/>
                      <a:pt x="94" y="0"/>
                    </a:cubicBezTo>
                    <a:cubicBezTo>
                      <a:pt x="87" y="4"/>
                      <a:pt x="86" y="9"/>
                      <a:pt x="78" y="12"/>
                    </a:cubicBezTo>
                    <a:cubicBezTo>
                      <a:pt x="67" y="29"/>
                      <a:pt x="80" y="31"/>
                      <a:pt x="96" y="34"/>
                    </a:cubicBezTo>
                    <a:cubicBezTo>
                      <a:pt x="103" y="44"/>
                      <a:pt x="100" y="53"/>
                      <a:pt x="96" y="64"/>
                    </a:cubicBezTo>
                    <a:cubicBezTo>
                      <a:pt x="96" y="68"/>
                      <a:pt x="95" y="106"/>
                      <a:pt x="82" y="10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5" name="Freeform 67"/>
              <p:cNvSpPr>
                <a:spLocks/>
              </p:cNvSpPr>
              <p:nvPr/>
            </p:nvSpPr>
            <p:spPr bwMode="gray">
              <a:xfrm>
                <a:off x="3034" y="1765"/>
                <a:ext cx="53" cy="30"/>
              </a:xfrm>
              <a:custGeom>
                <a:avLst/>
                <a:gdLst>
                  <a:gd name="T0" fmla="*/ 59 w 70"/>
                  <a:gd name="T1" fmla="*/ 0 h 40"/>
                  <a:gd name="T2" fmla="*/ 65 w 70"/>
                  <a:gd name="T3" fmla="*/ 20 h 40"/>
                  <a:gd name="T4" fmla="*/ 41 w 70"/>
                  <a:gd name="T5" fmla="*/ 24 h 40"/>
                  <a:gd name="T6" fmla="*/ 31 w 70"/>
                  <a:gd name="T7" fmla="*/ 40 h 40"/>
                  <a:gd name="T8" fmla="*/ 7 w 70"/>
                  <a:gd name="T9" fmla="*/ 38 h 40"/>
                  <a:gd name="T10" fmla="*/ 1 w 70"/>
                  <a:gd name="T11" fmla="*/ 36 h 40"/>
                  <a:gd name="T12" fmla="*/ 33 w 70"/>
                  <a:gd name="T13" fmla="*/ 20 h 40"/>
                  <a:gd name="T14" fmla="*/ 59 w 70"/>
                  <a:gd name="T15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0" h="40">
                    <a:moveTo>
                      <a:pt x="59" y="0"/>
                    </a:moveTo>
                    <a:cubicBezTo>
                      <a:pt x="68" y="3"/>
                      <a:pt x="70" y="10"/>
                      <a:pt x="65" y="20"/>
                    </a:cubicBezTo>
                    <a:cubicBezTo>
                      <a:pt x="61" y="27"/>
                      <a:pt x="49" y="23"/>
                      <a:pt x="41" y="24"/>
                    </a:cubicBezTo>
                    <a:cubicBezTo>
                      <a:pt x="36" y="38"/>
                      <a:pt x="41" y="34"/>
                      <a:pt x="31" y="40"/>
                    </a:cubicBezTo>
                    <a:cubicBezTo>
                      <a:pt x="23" y="39"/>
                      <a:pt x="15" y="39"/>
                      <a:pt x="7" y="38"/>
                    </a:cubicBezTo>
                    <a:cubicBezTo>
                      <a:pt x="5" y="38"/>
                      <a:pt x="0" y="38"/>
                      <a:pt x="1" y="36"/>
                    </a:cubicBezTo>
                    <a:cubicBezTo>
                      <a:pt x="7" y="26"/>
                      <a:pt x="23" y="23"/>
                      <a:pt x="33" y="20"/>
                    </a:cubicBezTo>
                    <a:cubicBezTo>
                      <a:pt x="39" y="11"/>
                      <a:pt x="51" y="8"/>
                      <a:pt x="59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6" name="Freeform 68"/>
              <p:cNvSpPr>
                <a:spLocks/>
              </p:cNvSpPr>
              <p:nvPr/>
            </p:nvSpPr>
            <p:spPr bwMode="gray">
              <a:xfrm>
                <a:off x="2924" y="1774"/>
                <a:ext cx="20" cy="22"/>
              </a:xfrm>
              <a:custGeom>
                <a:avLst/>
                <a:gdLst>
                  <a:gd name="T0" fmla="*/ 18 w 26"/>
                  <a:gd name="T1" fmla="*/ 0 h 29"/>
                  <a:gd name="T2" fmla="*/ 0 w 26"/>
                  <a:gd name="T3" fmla="*/ 18 h 29"/>
                  <a:gd name="T4" fmla="*/ 18 w 26"/>
                  <a:gd name="T5" fmla="*/ 26 h 29"/>
                  <a:gd name="T6" fmla="*/ 18 w 26"/>
                  <a:gd name="T7" fmla="*/ 0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6" h="29">
                    <a:moveTo>
                      <a:pt x="18" y="0"/>
                    </a:moveTo>
                    <a:cubicBezTo>
                      <a:pt x="9" y="6"/>
                      <a:pt x="4" y="7"/>
                      <a:pt x="0" y="18"/>
                    </a:cubicBezTo>
                    <a:cubicBezTo>
                      <a:pt x="7" y="25"/>
                      <a:pt x="9" y="29"/>
                      <a:pt x="18" y="26"/>
                    </a:cubicBezTo>
                    <a:cubicBezTo>
                      <a:pt x="22" y="14"/>
                      <a:pt x="26" y="12"/>
                      <a:pt x="18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7" name="Freeform 69"/>
              <p:cNvSpPr>
                <a:spLocks/>
              </p:cNvSpPr>
              <p:nvPr/>
            </p:nvSpPr>
            <p:spPr bwMode="gray">
              <a:xfrm>
                <a:off x="2949" y="1773"/>
                <a:ext cx="38" cy="27"/>
              </a:xfrm>
              <a:custGeom>
                <a:avLst/>
                <a:gdLst>
                  <a:gd name="T0" fmla="*/ 14 w 49"/>
                  <a:gd name="T1" fmla="*/ 6 h 36"/>
                  <a:gd name="T2" fmla="*/ 0 w 49"/>
                  <a:gd name="T3" fmla="*/ 18 h 36"/>
                  <a:gd name="T4" fmla="*/ 6 w 49"/>
                  <a:gd name="T5" fmla="*/ 32 h 36"/>
                  <a:gd name="T6" fmla="*/ 18 w 49"/>
                  <a:gd name="T7" fmla="*/ 36 h 36"/>
                  <a:gd name="T8" fmla="*/ 40 w 49"/>
                  <a:gd name="T9" fmla="*/ 26 h 36"/>
                  <a:gd name="T10" fmla="*/ 14 w 49"/>
                  <a:gd name="T11" fmla="*/ 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36">
                    <a:moveTo>
                      <a:pt x="14" y="6"/>
                    </a:moveTo>
                    <a:cubicBezTo>
                      <a:pt x="11" y="14"/>
                      <a:pt x="7" y="13"/>
                      <a:pt x="0" y="18"/>
                    </a:cubicBezTo>
                    <a:cubicBezTo>
                      <a:pt x="1" y="22"/>
                      <a:pt x="2" y="29"/>
                      <a:pt x="6" y="32"/>
                    </a:cubicBezTo>
                    <a:cubicBezTo>
                      <a:pt x="10" y="34"/>
                      <a:pt x="18" y="36"/>
                      <a:pt x="18" y="36"/>
                    </a:cubicBezTo>
                    <a:cubicBezTo>
                      <a:pt x="24" y="27"/>
                      <a:pt x="30" y="28"/>
                      <a:pt x="40" y="26"/>
                    </a:cubicBezTo>
                    <a:cubicBezTo>
                      <a:pt x="49" y="0"/>
                      <a:pt x="26" y="18"/>
                      <a:pt x="14" y="6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8" name="Freeform 70"/>
              <p:cNvSpPr>
                <a:spLocks/>
              </p:cNvSpPr>
              <p:nvPr/>
            </p:nvSpPr>
            <p:spPr bwMode="gray">
              <a:xfrm>
                <a:off x="3012" y="1764"/>
                <a:ext cx="20" cy="16"/>
              </a:xfrm>
              <a:custGeom>
                <a:avLst/>
                <a:gdLst>
                  <a:gd name="T0" fmla="*/ 11 w 27"/>
                  <a:gd name="T1" fmla="*/ 0 h 22"/>
                  <a:gd name="T2" fmla="*/ 3 w 27"/>
                  <a:gd name="T3" fmla="*/ 12 h 22"/>
                  <a:gd name="T4" fmla="*/ 19 w 27"/>
                  <a:gd name="T5" fmla="*/ 22 h 22"/>
                  <a:gd name="T6" fmla="*/ 11 w 27"/>
                  <a:gd name="T7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7" h="22">
                    <a:moveTo>
                      <a:pt x="11" y="0"/>
                    </a:moveTo>
                    <a:cubicBezTo>
                      <a:pt x="8" y="4"/>
                      <a:pt x="0" y="8"/>
                      <a:pt x="3" y="12"/>
                    </a:cubicBezTo>
                    <a:cubicBezTo>
                      <a:pt x="6" y="17"/>
                      <a:pt x="19" y="22"/>
                      <a:pt x="19" y="22"/>
                    </a:cubicBezTo>
                    <a:cubicBezTo>
                      <a:pt x="27" y="10"/>
                      <a:pt x="15" y="11"/>
                      <a:pt x="1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59" name="Freeform 71"/>
              <p:cNvSpPr>
                <a:spLocks/>
              </p:cNvSpPr>
              <p:nvPr/>
            </p:nvSpPr>
            <p:spPr bwMode="gray">
              <a:xfrm>
                <a:off x="2993" y="1782"/>
                <a:ext cx="15" cy="13"/>
              </a:xfrm>
              <a:custGeom>
                <a:avLst/>
                <a:gdLst>
                  <a:gd name="T0" fmla="*/ 11 w 20"/>
                  <a:gd name="T1" fmla="*/ 0 h 18"/>
                  <a:gd name="T2" fmla="*/ 9 w 20"/>
                  <a:gd name="T3" fmla="*/ 18 h 18"/>
                  <a:gd name="T4" fmla="*/ 11 w 20"/>
                  <a:gd name="T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0" h="18">
                    <a:moveTo>
                      <a:pt x="11" y="0"/>
                    </a:moveTo>
                    <a:cubicBezTo>
                      <a:pt x="1" y="14"/>
                      <a:pt x="0" y="9"/>
                      <a:pt x="9" y="18"/>
                    </a:cubicBezTo>
                    <a:cubicBezTo>
                      <a:pt x="20" y="14"/>
                      <a:pt x="16" y="18"/>
                      <a:pt x="11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0" name="Freeform 72"/>
              <p:cNvSpPr>
                <a:spLocks/>
              </p:cNvSpPr>
              <p:nvPr/>
            </p:nvSpPr>
            <p:spPr bwMode="gray">
              <a:xfrm>
                <a:off x="4162" y="1798"/>
                <a:ext cx="18" cy="33"/>
              </a:xfrm>
              <a:custGeom>
                <a:avLst/>
                <a:gdLst>
                  <a:gd name="T0" fmla="*/ 24 w 24"/>
                  <a:gd name="T1" fmla="*/ 0 h 44"/>
                  <a:gd name="T2" fmla="*/ 8 w 24"/>
                  <a:gd name="T3" fmla="*/ 16 h 44"/>
                  <a:gd name="T4" fmla="*/ 0 w 24"/>
                  <a:gd name="T5" fmla="*/ 34 h 44"/>
                  <a:gd name="T6" fmla="*/ 16 w 24"/>
                  <a:gd name="T7" fmla="*/ 40 h 44"/>
                  <a:gd name="T8" fmla="*/ 24 w 24"/>
                  <a:gd name="T9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" h="44">
                    <a:moveTo>
                      <a:pt x="24" y="0"/>
                    </a:moveTo>
                    <a:cubicBezTo>
                      <a:pt x="19" y="7"/>
                      <a:pt x="15" y="11"/>
                      <a:pt x="8" y="16"/>
                    </a:cubicBezTo>
                    <a:cubicBezTo>
                      <a:pt x="4" y="21"/>
                      <a:pt x="0" y="34"/>
                      <a:pt x="0" y="34"/>
                    </a:cubicBezTo>
                    <a:cubicBezTo>
                      <a:pt x="3" y="44"/>
                      <a:pt x="7" y="42"/>
                      <a:pt x="16" y="40"/>
                    </a:cubicBezTo>
                    <a:cubicBezTo>
                      <a:pt x="20" y="27"/>
                      <a:pt x="24" y="14"/>
                      <a:pt x="2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1" name="Freeform 73"/>
              <p:cNvSpPr>
                <a:spLocks/>
              </p:cNvSpPr>
              <p:nvPr/>
            </p:nvSpPr>
            <p:spPr bwMode="gray">
              <a:xfrm>
                <a:off x="3256" y="3244"/>
                <a:ext cx="31" cy="18"/>
              </a:xfrm>
              <a:custGeom>
                <a:avLst/>
                <a:gdLst>
                  <a:gd name="T0" fmla="*/ 30 w 41"/>
                  <a:gd name="T1" fmla="*/ 0 h 24"/>
                  <a:gd name="T2" fmla="*/ 26 w 41"/>
                  <a:gd name="T3" fmla="*/ 24 h 24"/>
                  <a:gd name="T4" fmla="*/ 30 w 41"/>
                  <a:gd name="T5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" h="24">
                    <a:moveTo>
                      <a:pt x="30" y="0"/>
                    </a:moveTo>
                    <a:cubicBezTo>
                      <a:pt x="4" y="4"/>
                      <a:pt x="0" y="17"/>
                      <a:pt x="26" y="24"/>
                    </a:cubicBezTo>
                    <a:cubicBezTo>
                      <a:pt x="41" y="19"/>
                      <a:pt x="38" y="10"/>
                      <a:pt x="30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2" name="Freeform 74"/>
              <p:cNvSpPr>
                <a:spLocks/>
              </p:cNvSpPr>
              <p:nvPr/>
            </p:nvSpPr>
            <p:spPr bwMode="gray">
              <a:xfrm>
                <a:off x="3297" y="3237"/>
                <a:ext cx="10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3" name="Freeform 75"/>
              <p:cNvSpPr>
                <a:spLocks/>
              </p:cNvSpPr>
              <p:nvPr/>
            </p:nvSpPr>
            <p:spPr bwMode="gray">
              <a:xfrm>
                <a:off x="3228" y="3084"/>
                <a:ext cx="9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4" name="Freeform 76"/>
              <p:cNvSpPr>
                <a:spLocks/>
              </p:cNvSpPr>
              <p:nvPr/>
            </p:nvSpPr>
            <p:spPr bwMode="gray">
              <a:xfrm>
                <a:off x="3289" y="3011"/>
                <a:ext cx="12" cy="19"/>
              </a:xfrm>
              <a:custGeom>
                <a:avLst/>
                <a:gdLst>
                  <a:gd name="T0" fmla="*/ 6 w 14"/>
                  <a:gd name="T1" fmla="*/ 0 h 25"/>
                  <a:gd name="T2" fmla="*/ 0 w 14"/>
                  <a:gd name="T3" fmla="*/ 13 h 25"/>
                  <a:gd name="T4" fmla="*/ 12 w 14"/>
                  <a:gd name="T5" fmla="*/ 24 h 25"/>
                  <a:gd name="T6" fmla="*/ 6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5" name="Freeform 77"/>
              <p:cNvSpPr>
                <a:spLocks/>
              </p:cNvSpPr>
              <p:nvPr/>
            </p:nvSpPr>
            <p:spPr bwMode="gray">
              <a:xfrm>
                <a:off x="3265" y="3010"/>
                <a:ext cx="11" cy="19"/>
              </a:xfrm>
              <a:custGeom>
                <a:avLst/>
                <a:gdLst>
                  <a:gd name="T0" fmla="*/ 6 w 14"/>
                  <a:gd name="T1" fmla="*/ 0 h 25"/>
                  <a:gd name="T2" fmla="*/ 0 w 14"/>
                  <a:gd name="T3" fmla="*/ 13 h 25"/>
                  <a:gd name="T4" fmla="*/ 12 w 14"/>
                  <a:gd name="T5" fmla="*/ 24 h 25"/>
                  <a:gd name="T6" fmla="*/ 6 w 14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25">
                    <a:moveTo>
                      <a:pt x="6" y="0"/>
                    </a:moveTo>
                    <a:cubicBezTo>
                      <a:pt x="4" y="5"/>
                      <a:pt x="3" y="9"/>
                      <a:pt x="0" y="13"/>
                    </a:cubicBezTo>
                    <a:cubicBezTo>
                      <a:pt x="1" y="24"/>
                      <a:pt x="1" y="25"/>
                      <a:pt x="12" y="24"/>
                    </a:cubicBezTo>
                    <a:cubicBezTo>
                      <a:pt x="14" y="12"/>
                      <a:pt x="8" y="10"/>
                      <a:pt x="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6" name="Freeform 78"/>
              <p:cNvSpPr>
                <a:spLocks/>
              </p:cNvSpPr>
              <p:nvPr/>
            </p:nvSpPr>
            <p:spPr bwMode="gray">
              <a:xfrm>
                <a:off x="3253" y="3032"/>
                <a:ext cx="11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7" name="Freeform 79"/>
              <p:cNvSpPr>
                <a:spLocks/>
              </p:cNvSpPr>
              <p:nvPr/>
            </p:nvSpPr>
            <p:spPr bwMode="gray">
              <a:xfrm>
                <a:off x="3228" y="3066"/>
                <a:ext cx="9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8" name="Freeform 80"/>
              <p:cNvSpPr>
                <a:spLocks/>
              </p:cNvSpPr>
              <p:nvPr/>
            </p:nvSpPr>
            <p:spPr bwMode="gray">
              <a:xfrm>
                <a:off x="3247" y="3053"/>
                <a:ext cx="11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69" name="Freeform 81"/>
              <p:cNvSpPr>
                <a:spLocks/>
              </p:cNvSpPr>
              <p:nvPr/>
            </p:nvSpPr>
            <p:spPr bwMode="gray">
              <a:xfrm>
                <a:off x="2496" y="2069"/>
                <a:ext cx="10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0" name="Freeform 82"/>
              <p:cNvSpPr>
                <a:spLocks/>
              </p:cNvSpPr>
              <p:nvPr/>
            </p:nvSpPr>
            <p:spPr bwMode="gray">
              <a:xfrm>
                <a:off x="2189" y="1819"/>
                <a:ext cx="2112" cy="1637"/>
              </a:xfrm>
              <a:custGeom>
                <a:avLst/>
                <a:gdLst>
                  <a:gd name="T0" fmla="*/ 452 w 2060"/>
                  <a:gd name="T1" fmla="*/ 653 h 1644"/>
                  <a:gd name="T2" fmla="*/ 333 w 2060"/>
                  <a:gd name="T3" fmla="*/ 595 h 1644"/>
                  <a:gd name="T4" fmla="*/ 158 w 2060"/>
                  <a:gd name="T5" fmla="*/ 645 h 1644"/>
                  <a:gd name="T6" fmla="*/ 46 w 2060"/>
                  <a:gd name="T7" fmla="*/ 759 h 1644"/>
                  <a:gd name="T8" fmla="*/ 12 w 2060"/>
                  <a:gd name="T9" fmla="*/ 941 h 1644"/>
                  <a:gd name="T10" fmla="*/ 146 w 2060"/>
                  <a:gd name="T11" fmla="*/ 1059 h 1644"/>
                  <a:gd name="T12" fmla="*/ 308 w 2060"/>
                  <a:gd name="T13" fmla="*/ 1041 h 1644"/>
                  <a:gd name="T14" fmla="*/ 396 w 2060"/>
                  <a:gd name="T15" fmla="*/ 1138 h 1644"/>
                  <a:gd name="T16" fmla="*/ 452 w 2060"/>
                  <a:gd name="T17" fmla="*/ 1447 h 1644"/>
                  <a:gd name="T18" fmla="*/ 497 w 2060"/>
                  <a:gd name="T19" fmla="*/ 1628 h 1644"/>
                  <a:gd name="T20" fmla="*/ 704 w 2060"/>
                  <a:gd name="T21" fmla="*/ 1574 h 1644"/>
                  <a:gd name="T22" fmla="*/ 817 w 2060"/>
                  <a:gd name="T23" fmla="*/ 1380 h 1644"/>
                  <a:gd name="T24" fmla="*/ 885 w 2060"/>
                  <a:gd name="T25" fmla="*/ 1153 h 1644"/>
                  <a:gd name="T26" fmla="*/ 998 w 2060"/>
                  <a:gd name="T27" fmla="*/ 999 h 1644"/>
                  <a:gd name="T28" fmla="*/ 796 w 2060"/>
                  <a:gd name="T29" fmla="*/ 856 h 1644"/>
                  <a:gd name="T30" fmla="*/ 817 w 2060"/>
                  <a:gd name="T31" fmla="*/ 819 h 1644"/>
                  <a:gd name="T32" fmla="*/ 1003 w 2060"/>
                  <a:gd name="T33" fmla="*/ 916 h 1644"/>
                  <a:gd name="T34" fmla="*/ 1098 w 2060"/>
                  <a:gd name="T35" fmla="*/ 792 h 1644"/>
                  <a:gd name="T36" fmla="*/ 1046 w 2060"/>
                  <a:gd name="T37" fmla="*/ 763 h 1644"/>
                  <a:gd name="T38" fmla="*/ 929 w 2060"/>
                  <a:gd name="T39" fmla="*/ 716 h 1644"/>
                  <a:gd name="T40" fmla="*/ 1141 w 2060"/>
                  <a:gd name="T41" fmla="*/ 761 h 1644"/>
                  <a:gd name="T42" fmla="*/ 1296 w 2060"/>
                  <a:gd name="T43" fmla="*/ 852 h 1644"/>
                  <a:gd name="T44" fmla="*/ 1373 w 2060"/>
                  <a:gd name="T45" fmla="*/ 1033 h 1644"/>
                  <a:gd name="T46" fmla="*/ 1608 w 2060"/>
                  <a:gd name="T47" fmla="*/ 847 h 1644"/>
                  <a:gd name="T48" fmla="*/ 1704 w 2060"/>
                  <a:gd name="T49" fmla="*/ 1030 h 1644"/>
                  <a:gd name="T50" fmla="*/ 1707 w 2060"/>
                  <a:gd name="T51" fmla="*/ 874 h 1644"/>
                  <a:gd name="T52" fmla="*/ 1759 w 2060"/>
                  <a:gd name="T53" fmla="*/ 800 h 1644"/>
                  <a:gd name="T54" fmla="*/ 1783 w 2060"/>
                  <a:gd name="T55" fmla="*/ 544 h 1644"/>
                  <a:gd name="T56" fmla="*/ 1824 w 2060"/>
                  <a:gd name="T57" fmla="*/ 528 h 1644"/>
                  <a:gd name="T58" fmla="*/ 1844 w 2060"/>
                  <a:gd name="T59" fmla="*/ 427 h 1644"/>
                  <a:gd name="T60" fmla="*/ 1805 w 2060"/>
                  <a:gd name="T61" fmla="*/ 226 h 1644"/>
                  <a:gd name="T62" fmla="*/ 1899 w 2060"/>
                  <a:gd name="T63" fmla="*/ 108 h 1644"/>
                  <a:gd name="T64" fmla="*/ 1947 w 2060"/>
                  <a:gd name="T65" fmla="*/ 209 h 1644"/>
                  <a:gd name="T66" fmla="*/ 1943 w 2060"/>
                  <a:gd name="T67" fmla="*/ 123 h 1644"/>
                  <a:gd name="T68" fmla="*/ 1975 w 2060"/>
                  <a:gd name="T69" fmla="*/ 51 h 1644"/>
                  <a:gd name="T70" fmla="*/ 2038 w 2060"/>
                  <a:gd name="T71" fmla="*/ 0 h 1644"/>
                  <a:gd name="T72" fmla="*/ 1820 w 2060"/>
                  <a:gd name="T73" fmla="*/ 63 h 1644"/>
                  <a:gd name="T74" fmla="*/ 1583 w 2060"/>
                  <a:gd name="T75" fmla="*/ 83 h 1644"/>
                  <a:gd name="T76" fmla="*/ 1349 w 2060"/>
                  <a:gd name="T77" fmla="*/ 30 h 1644"/>
                  <a:gd name="T78" fmla="*/ 1132 w 2060"/>
                  <a:gd name="T79" fmla="*/ 65 h 1644"/>
                  <a:gd name="T80" fmla="*/ 1040 w 2060"/>
                  <a:gd name="T81" fmla="*/ 170 h 1644"/>
                  <a:gd name="T82" fmla="*/ 926 w 2060"/>
                  <a:gd name="T83" fmla="*/ 137 h 1644"/>
                  <a:gd name="T84" fmla="*/ 758 w 2060"/>
                  <a:gd name="T85" fmla="*/ 183 h 1644"/>
                  <a:gd name="T86" fmla="*/ 667 w 2060"/>
                  <a:gd name="T87" fmla="*/ 140 h 1644"/>
                  <a:gd name="T88" fmla="*/ 364 w 2060"/>
                  <a:gd name="T89" fmla="*/ 248 h 1644"/>
                  <a:gd name="T90" fmla="*/ 535 w 2060"/>
                  <a:gd name="T91" fmla="*/ 213 h 1644"/>
                  <a:gd name="T92" fmla="*/ 638 w 2060"/>
                  <a:gd name="T93" fmla="*/ 276 h 1644"/>
                  <a:gd name="T94" fmla="*/ 443 w 2060"/>
                  <a:gd name="T95" fmla="*/ 357 h 1644"/>
                  <a:gd name="T96" fmla="*/ 275 w 2060"/>
                  <a:gd name="T97" fmla="*/ 416 h 1644"/>
                  <a:gd name="T98" fmla="*/ 167 w 2060"/>
                  <a:gd name="T99" fmla="*/ 537 h 1644"/>
                  <a:gd name="T100" fmla="*/ 283 w 2060"/>
                  <a:gd name="T101" fmla="*/ 552 h 1644"/>
                  <a:gd name="T102" fmla="*/ 381 w 2060"/>
                  <a:gd name="T103" fmla="*/ 573 h 1644"/>
                  <a:gd name="T104" fmla="*/ 493 w 2060"/>
                  <a:gd name="T105" fmla="*/ 590 h 1644"/>
                  <a:gd name="T106" fmla="*/ 487 w 2060"/>
                  <a:gd name="T107" fmla="*/ 512 h 1644"/>
                  <a:gd name="T108" fmla="*/ 592 w 2060"/>
                  <a:gd name="T109" fmla="*/ 548 h 1644"/>
                  <a:gd name="T110" fmla="*/ 686 w 2060"/>
                  <a:gd name="T111" fmla="*/ 470 h 1644"/>
                  <a:gd name="T112" fmla="*/ 772 w 2060"/>
                  <a:gd name="T113" fmla="*/ 480 h 1644"/>
                  <a:gd name="T114" fmla="*/ 639 w 2060"/>
                  <a:gd name="T115" fmla="*/ 598 h 1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060" h="1644">
                    <a:moveTo>
                      <a:pt x="697" y="677"/>
                    </a:moveTo>
                    <a:cubicBezTo>
                      <a:pt x="659" y="675"/>
                      <a:pt x="652" y="669"/>
                      <a:pt x="618" y="667"/>
                    </a:cubicBezTo>
                    <a:cubicBezTo>
                      <a:pt x="607" y="666"/>
                      <a:pt x="594" y="661"/>
                      <a:pt x="582" y="658"/>
                    </a:cubicBezTo>
                    <a:cubicBezTo>
                      <a:pt x="577" y="655"/>
                      <a:pt x="568" y="650"/>
                      <a:pt x="568" y="650"/>
                    </a:cubicBezTo>
                    <a:cubicBezTo>
                      <a:pt x="551" y="652"/>
                      <a:pt x="557" y="655"/>
                      <a:pt x="546" y="658"/>
                    </a:cubicBezTo>
                    <a:cubicBezTo>
                      <a:pt x="540" y="667"/>
                      <a:pt x="542" y="669"/>
                      <a:pt x="546" y="677"/>
                    </a:cubicBezTo>
                    <a:cubicBezTo>
                      <a:pt x="548" y="680"/>
                      <a:pt x="550" y="686"/>
                      <a:pt x="550" y="686"/>
                    </a:cubicBezTo>
                    <a:cubicBezTo>
                      <a:pt x="526" y="694"/>
                      <a:pt x="506" y="678"/>
                      <a:pt x="488" y="670"/>
                    </a:cubicBezTo>
                    <a:cubicBezTo>
                      <a:pt x="481" y="653"/>
                      <a:pt x="472" y="655"/>
                      <a:pt x="452" y="653"/>
                    </a:cubicBezTo>
                    <a:cubicBezTo>
                      <a:pt x="446" y="648"/>
                      <a:pt x="444" y="648"/>
                      <a:pt x="437" y="650"/>
                    </a:cubicBezTo>
                    <a:cubicBezTo>
                      <a:pt x="427" y="647"/>
                      <a:pt x="433" y="648"/>
                      <a:pt x="423" y="642"/>
                    </a:cubicBezTo>
                    <a:cubicBezTo>
                      <a:pt x="421" y="641"/>
                      <a:pt x="418" y="639"/>
                      <a:pt x="418" y="639"/>
                    </a:cubicBezTo>
                    <a:cubicBezTo>
                      <a:pt x="416" y="638"/>
                      <a:pt x="413" y="633"/>
                      <a:pt x="413" y="630"/>
                    </a:cubicBezTo>
                    <a:cubicBezTo>
                      <a:pt x="415" y="625"/>
                      <a:pt x="418" y="616"/>
                      <a:pt x="418" y="616"/>
                    </a:cubicBezTo>
                    <a:cubicBezTo>
                      <a:pt x="416" y="592"/>
                      <a:pt x="421" y="588"/>
                      <a:pt x="398" y="591"/>
                    </a:cubicBezTo>
                    <a:cubicBezTo>
                      <a:pt x="390" y="598"/>
                      <a:pt x="390" y="595"/>
                      <a:pt x="381" y="592"/>
                    </a:cubicBezTo>
                    <a:cubicBezTo>
                      <a:pt x="370" y="592"/>
                      <a:pt x="361" y="595"/>
                      <a:pt x="348" y="597"/>
                    </a:cubicBezTo>
                    <a:cubicBezTo>
                      <a:pt x="344" y="595"/>
                      <a:pt x="337" y="597"/>
                      <a:pt x="333" y="595"/>
                    </a:cubicBezTo>
                    <a:cubicBezTo>
                      <a:pt x="331" y="594"/>
                      <a:pt x="330" y="592"/>
                      <a:pt x="328" y="592"/>
                    </a:cubicBezTo>
                    <a:cubicBezTo>
                      <a:pt x="314" y="591"/>
                      <a:pt x="296" y="597"/>
                      <a:pt x="283" y="602"/>
                    </a:cubicBezTo>
                    <a:cubicBezTo>
                      <a:pt x="276" y="603"/>
                      <a:pt x="268" y="606"/>
                      <a:pt x="260" y="608"/>
                    </a:cubicBezTo>
                    <a:cubicBezTo>
                      <a:pt x="255" y="609"/>
                      <a:pt x="246" y="613"/>
                      <a:pt x="246" y="613"/>
                    </a:cubicBezTo>
                    <a:cubicBezTo>
                      <a:pt x="228" y="611"/>
                      <a:pt x="209" y="609"/>
                      <a:pt x="189" y="611"/>
                    </a:cubicBezTo>
                    <a:cubicBezTo>
                      <a:pt x="184" y="613"/>
                      <a:pt x="180" y="614"/>
                      <a:pt x="175" y="617"/>
                    </a:cubicBezTo>
                    <a:cubicBezTo>
                      <a:pt x="173" y="619"/>
                      <a:pt x="173" y="620"/>
                      <a:pt x="173" y="622"/>
                    </a:cubicBezTo>
                    <a:cubicBezTo>
                      <a:pt x="172" y="623"/>
                      <a:pt x="169" y="623"/>
                      <a:pt x="169" y="625"/>
                    </a:cubicBezTo>
                    <a:cubicBezTo>
                      <a:pt x="163" y="634"/>
                      <a:pt x="167" y="641"/>
                      <a:pt x="158" y="645"/>
                    </a:cubicBezTo>
                    <a:cubicBezTo>
                      <a:pt x="153" y="648"/>
                      <a:pt x="149" y="652"/>
                      <a:pt x="144" y="655"/>
                    </a:cubicBezTo>
                    <a:cubicBezTo>
                      <a:pt x="141" y="656"/>
                      <a:pt x="135" y="659"/>
                      <a:pt x="135" y="659"/>
                    </a:cubicBezTo>
                    <a:cubicBezTo>
                      <a:pt x="133" y="664"/>
                      <a:pt x="130" y="666"/>
                      <a:pt x="130" y="669"/>
                    </a:cubicBezTo>
                    <a:cubicBezTo>
                      <a:pt x="128" y="677"/>
                      <a:pt x="132" y="691"/>
                      <a:pt x="124" y="698"/>
                    </a:cubicBezTo>
                    <a:cubicBezTo>
                      <a:pt x="118" y="703"/>
                      <a:pt x="108" y="709"/>
                      <a:pt x="101" y="711"/>
                    </a:cubicBezTo>
                    <a:cubicBezTo>
                      <a:pt x="101" y="711"/>
                      <a:pt x="90" y="716"/>
                      <a:pt x="87" y="716"/>
                    </a:cubicBezTo>
                    <a:cubicBezTo>
                      <a:pt x="85" y="717"/>
                      <a:pt x="82" y="717"/>
                      <a:pt x="82" y="717"/>
                    </a:cubicBezTo>
                    <a:cubicBezTo>
                      <a:pt x="76" y="725"/>
                      <a:pt x="68" y="733"/>
                      <a:pt x="60" y="738"/>
                    </a:cubicBezTo>
                    <a:cubicBezTo>
                      <a:pt x="56" y="745"/>
                      <a:pt x="53" y="755"/>
                      <a:pt x="46" y="759"/>
                    </a:cubicBezTo>
                    <a:cubicBezTo>
                      <a:pt x="43" y="764"/>
                      <a:pt x="37" y="767"/>
                      <a:pt x="31" y="773"/>
                    </a:cubicBezTo>
                    <a:cubicBezTo>
                      <a:pt x="26" y="780"/>
                      <a:pt x="25" y="789"/>
                      <a:pt x="23" y="797"/>
                    </a:cubicBezTo>
                    <a:cubicBezTo>
                      <a:pt x="20" y="803"/>
                      <a:pt x="19" y="809"/>
                      <a:pt x="17" y="816"/>
                    </a:cubicBezTo>
                    <a:cubicBezTo>
                      <a:pt x="15" y="817"/>
                      <a:pt x="14" y="824"/>
                      <a:pt x="14" y="824"/>
                    </a:cubicBezTo>
                    <a:cubicBezTo>
                      <a:pt x="15" y="831"/>
                      <a:pt x="26" y="842"/>
                      <a:pt x="26" y="842"/>
                    </a:cubicBezTo>
                    <a:cubicBezTo>
                      <a:pt x="26" y="847"/>
                      <a:pt x="17" y="855"/>
                      <a:pt x="17" y="855"/>
                    </a:cubicBezTo>
                    <a:cubicBezTo>
                      <a:pt x="14" y="863"/>
                      <a:pt x="17" y="867"/>
                      <a:pt x="25" y="870"/>
                    </a:cubicBezTo>
                    <a:cubicBezTo>
                      <a:pt x="28" y="884"/>
                      <a:pt x="17" y="902"/>
                      <a:pt x="6" y="909"/>
                    </a:cubicBezTo>
                    <a:cubicBezTo>
                      <a:pt x="0" y="927"/>
                      <a:pt x="5" y="927"/>
                      <a:pt x="12" y="941"/>
                    </a:cubicBezTo>
                    <a:cubicBezTo>
                      <a:pt x="23" y="963"/>
                      <a:pt x="29" y="969"/>
                      <a:pt x="53" y="977"/>
                    </a:cubicBezTo>
                    <a:cubicBezTo>
                      <a:pt x="60" y="986"/>
                      <a:pt x="56" y="983"/>
                      <a:pt x="63" y="989"/>
                    </a:cubicBezTo>
                    <a:cubicBezTo>
                      <a:pt x="62" y="994"/>
                      <a:pt x="59" y="997"/>
                      <a:pt x="59" y="1002"/>
                    </a:cubicBezTo>
                    <a:cubicBezTo>
                      <a:pt x="57" y="1009"/>
                      <a:pt x="70" y="1020"/>
                      <a:pt x="74" y="1027"/>
                    </a:cubicBezTo>
                    <a:cubicBezTo>
                      <a:pt x="77" y="1031"/>
                      <a:pt x="91" y="1036"/>
                      <a:pt x="91" y="1036"/>
                    </a:cubicBezTo>
                    <a:cubicBezTo>
                      <a:pt x="94" y="1036"/>
                      <a:pt x="96" y="1036"/>
                      <a:pt x="98" y="1034"/>
                    </a:cubicBezTo>
                    <a:cubicBezTo>
                      <a:pt x="99" y="1034"/>
                      <a:pt x="98" y="1031"/>
                      <a:pt x="99" y="1030"/>
                    </a:cubicBezTo>
                    <a:cubicBezTo>
                      <a:pt x="101" y="1030"/>
                      <a:pt x="107" y="1038"/>
                      <a:pt x="108" y="1038"/>
                    </a:cubicBezTo>
                    <a:cubicBezTo>
                      <a:pt x="119" y="1047"/>
                      <a:pt x="133" y="1055"/>
                      <a:pt x="146" y="1059"/>
                    </a:cubicBezTo>
                    <a:cubicBezTo>
                      <a:pt x="149" y="1067"/>
                      <a:pt x="152" y="1066"/>
                      <a:pt x="159" y="1064"/>
                    </a:cubicBezTo>
                    <a:cubicBezTo>
                      <a:pt x="163" y="1061"/>
                      <a:pt x="166" y="1059"/>
                      <a:pt x="169" y="1058"/>
                    </a:cubicBezTo>
                    <a:cubicBezTo>
                      <a:pt x="172" y="1056"/>
                      <a:pt x="178" y="1055"/>
                      <a:pt x="178" y="1055"/>
                    </a:cubicBezTo>
                    <a:cubicBezTo>
                      <a:pt x="192" y="1059"/>
                      <a:pt x="209" y="1061"/>
                      <a:pt x="224" y="1063"/>
                    </a:cubicBezTo>
                    <a:cubicBezTo>
                      <a:pt x="231" y="1067"/>
                      <a:pt x="229" y="1070"/>
                      <a:pt x="238" y="1069"/>
                    </a:cubicBezTo>
                    <a:cubicBezTo>
                      <a:pt x="238" y="1063"/>
                      <a:pt x="238" y="1056"/>
                      <a:pt x="238" y="1050"/>
                    </a:cubicBezTo>
                    <a:cubicBezTo>
                      <a:pt x="241" y="1041"/>
                      <a:pt x="257" y="1059"/>
                      <a:pt x="260" y="1061"/>
                    </a:cubicBezTo>
                    <a:cubicBezTo>
                      <a:pt x="266" y="1050"/>
                      <a:pt x="279" y="1052"/>
                      <a:pt x="291" y="1050"/>
                    </a:cubicBezTo>
                    <a:cubicBezTo>
                      <a:pt x="297" y="1049"/>
                      <a:pt x="302" y="1044"/>
                      <a:pt x="308" y="1041"/>
                    </a:cubicBezTo>
                    <a:cubicBezTo>
                      <a:pt x="319" y="1042"/>
                      <a:pt x="330" y="1045"/>
                      <a:pt x="341" y="1049"/>
                    </a:cubicBezTo>
                    <a:cubicBezTo>
                      <a:pt x="342" y="1050"/>
                      <a:pt x="344" y="1055"/>
                      <a:pt x="344" y="1058"/>
                    </a:cubicBezTo>
                    <a:cubicBezTo>
                      <a:pt x="344" y="1061"/>
                      <a:pt x="342" y="1067"/>
                      <a:pt x="342" y="1067"/>
                    </a:cubicBezTo>
                    <a:cubicBezTo>
                      <a:pt x="347" y="1070"/>
                      <a:pt x="355" y="1072"/>
                      <a:pt x="361" y="1075"/>
                    </a:cubicBezTo>
                    <a:cubicBezTo>
                      <a:pt x="362" y="1075"/>
                      <a:pt x="365" y="1077"/>
                      <a:pt x="365" y="1077"/>
                    </a:cubicBezTo>
                    <a:cubicBezTo>
                      <a:pt x="375" y="1074"/>
                      <a:pt x="384" y="1074"/>
                      <a:pt x="393" y="1080"/>
                    </a:cubicBezTo>
                    <a:cubicBezTo>
                      <a:pt x="396" y="1083"/>
                      <a:pt x="398" y="1088"/>
                      <a:pt x="401" y="1092"/>
                    </a:cubicBezTo>
                    <a:cubicBezTo>
                      <a:pt x="404" y="1095"/>
                      <a:pt x="407" y="1102"/>
                      <a:pt x="407" y="1102"/>
                    </a:cubicBezTo>
                    <a:cubicBezTo>
                      <a:pt x="404" y="1114"/>
                      <a:pt x="399" y="1127"/>
                      <a:pt x="396" y="1138"/>
                    </a:cubicBezTo>
                    <a:cubicBezTo>
                      <a:pt x="393" y="1147"/>
                      <a:pt x="395" y="1141"/>
                      <a:pt x="389" y="1152"/>
                    </a:cubicBezTo>
                    <a:cubicBezTo>
                      <a:pt x="387" y="1153"/>
                      <a:pt x="385" y="1156"/>
                      <a:pt x="385" y="1156"/>
                    </a:cubicBezTo>
                    <a:cubicBezTo>
                      <a:pt x="389" y="1185"/>
                      <a:pt x="396" y="1180"/>
                      <a:pt x="410" y="1197"/>
                    </a:cubicBezTo>
                    <a:cubicBezTo>
                      <a:pt x="427" y="1219"/>
                      <a:pt x="440" y="1239"/>
                      <a:pt x="447" y="1266"/>
                    </a:cubicBezTo>
                    <a:cubicBezTo>
                      <a:pt x="446" y="1280"/>
                      <a:pt x="452" y="1314"/>
                      <a:pt x="435" y="1325"/>
                    </a:cubicBezTo>
                    <a:cubicBezTo>
                      <a:pt x="427" y="1347"/>
                      <a:pt x="433" y="1325"/>
                      <a:pt x="430" y="1367"/>
                    </a:cubicBezTo>
                    <a:cubicBezTo>
                      <a:pt x="429" y="1377"/>
                      <a:pt x="421" y="1381"/>
                      <a:pt x="418" y="1391"/>
                    </a:cubicBezTo>
                    <a:cubicBezTo>
                      <a:pt x="421" y="1413"/>
                      <a:pt x="430" y="1422"/>
                      <a:pt x="446" y="1438"/>
                    </a:cubicBezTo>
                    <a:cubicBezTo>
                      <a:pt x="449" y="1441"/>
                      <a:pt x="450" y="1442"/>
                      <a:pt x="452" y="1447"/>
                    </a:cubicBezTo>
                    <a:cubicBezTo>
                      <a:pt x="454" y="1450"/>
                      <a:pt x="455" y="1456"/>
                      <a:pt x="455" y="1456"/>
                    </a:cubicBezTo>
                    <a:cubicBezTo>
                      <a:pt x="457" y="1475"/>
                      <a:pt x="458" y="1488"/>
                      <a:pt x="460" y="1505"/>
                    </a:cubicBezTo>
                    <a:cubicBezTo>
                      <a:pt x="461" y="1514"/>
                      <a:pt x="461" y="1511"/>
                      <a:pt x="464" y="1522"/>
                    </a:cubicBezTo>
                    <a:cubicBezTo>
                      <a:pt x="466" y="1524"/>
                      <a:pt x="466" y="1527"/>
                      <a:pt x="466" y="1527"/>
                    </a:cubicBezTo>
                    <a:cubicBezTo>
                      <a:pt x="468" y="1542"/>
                      <a:pt x="469" y="1552"/>
                      <a:pt x="481" y="1561"/>
                    </a:cubicBezTo>
                    <a:cubicBezTo>
                      <a:pt x="485" y="1566"/>
                      <a:pt x="488" y="1569"/>
                      <a:pt x="494" y="1572"/>
                    </a:cubicBezTo>
                    <a:cubicBezTo>
                      <a:pt x="497" y="1585"/>
                      <a:pt x="503" y="1597"/>
                      <a:pt x="506" y="1610"/>
                    </a:cubicBezTo>
                    <a:cubicBezTo>
                      <a:pt x="506" y="1614"/>
                      <a:pt x="508" y="1619"/>
                      <a:pt x="505" y="1622"/>
                    </a:cubicBezTo>
                    <a:cubicBezTo>
                      <a:pt x="503" y="1625"/>
                      <a:pt x="497" y="1628"/>
                      <a:pt x="497" y="1628"/>
                    </a:cubicBezTo>
                    <a:cubicBezTo>
                      <a:pt x="488" y="1642"/>
                      <a:pt x="509" y="1644"/>
                      <a:pt x="517" y="1644"/>
                    </a:cubicBezTo>
                    <a:cubicBezTo>
                      <a:pt x="539" y="1639"/>
                      <a:pt x="557" y="1635"/>
                      <a:pt x="579" y="1633"/>
                    </a:cubicBezTo>
                    <a:cubicBezTo>
                      <a:pt x="598" y="1630"/>
                      <a:pt x="613" y="1627"/>
                      <a:pt x="632" y="1624"/>
                    </a:cubicBezTo>
                    <a:cubicBezTo>
                      <a:pt x="635" y="1624"/>
                      <a:pt x="638" y="1622"/>
                      <a:pt x="641" y="1621"/>
                    </a:cubicBezTo>
                    <a:cubicBezTo>
                      <a:pt x="642" y="1621"/>
                      <a:pt x="644" y="1619"/>
                      <a:pt x="646" y="1617"/>
                    </a:cubicBezTo>
                    <a:cubicBezTo>
                      <a:pt x="649" y="1617"/>
                      <a:pt x="655" y="1616"/>
                      <a:pt x="655" y="1616"/>
                    </a:cubicBezTo>
                    <a:cubicBezTo>
                      <a:pt x="659" y="1610"/>
                      <a:pt x="664" y="1603"/>
                      <a:pt x="670" y="1600"/>
                    </a:cubicBezTo>
                    <a:cubicBezTo>
                      <a:pt x="675" y="1594"/>
                      <a:pt x="678" y="1591"/>
                      <a:pt x="683" y="1588"/>
                    </a:cubicBezTo>
                    <a:cubicBezTo>
                      <a:pt x="687" y="1581"/>
                      <a:pt x="697" y="1577"/>
                      <a:pt x="704" y="1574"/>
                    </a:cubicBezTo>
                    <a:cubicBezTo>
                      <a:pt x="715" y="1563"/>
                      <a:pt x="726" y="1550"/>
                      <a:pt x="731" y="1535"/>
                    </a:cubicBezTo>
                    <a:cubicBezTo>
                      <a:pt x="731" y="1531"/>
                      <a:pt x="729" y="1528"/>
                      <a:pt x="729" y="1525"/>
                    </a:cubicBezTo>
                    <a:cubicBezTo>
                      <a:pt x="729" y="1494"/>
                      <a:pt x="737" y="1505"/>
                      <a:pt x="754" y="1494"/>
                    </a:cubicBezTo>
                    <a:cubicBezTo>
                      <a:pt x="759" y="1488"/>
                      <a:pt x="762" y="1483"/>
                      <a:pt x="765" y="1475"/>
                    </a:cubicBezTo>
                    <a:cubicBezTo>
                      <a:pt x="763" y="1458"/>
                      <a:pt x="765" y="1439"/>
                      <a:pt x="755" y="1424"/>
                    </a:cubicBezTo>
                    <a:cubicBezTo>
                      <a:pt x="759" y="1413"/>
                      <a:pt x="771" y="1419"/>
                      <a:pt x="779" y="1422"/>
                    </a:cubicBezTo>
                    <a:cubicBezTo>
                      <a:pt x="782" y="1427"/>
                      <a:pt x="782" y="1435"/>
                      <a:pt x="785" y="1427"/>
                    </a:cubicBezTo>
                    <a:cubicBezTo>
                      <a:pt x="786" y="1416"/>
                      <a:pt x="786" y="1405"/>
                      <a:pt x="786" y="1396"/>
                    </a:cubicBezTo>
                    <a:cubicBezTo>
                      <a:pt x="788" y="1386"/>
                      <a:pt x="810" y="1385"/>
                      <a:pt x="817" y="1380"/>
                    </a:cubicBezTo>
                    <a:cubicBezTo>
                      <a:pt x="820" y="1374"/>
                      <a:pt x="831" y="1367"/>
                      <a:pt x="837" y="1363"/>
                    </a:cubicBezTo>
                    <a:cubicBezTo>
                      <a:pt x="841" y="1361"/>
                      <a:pt x="847" y="1356"/>
                      <a:pt x="847" y="1356"/>
                    </a:cubicBezTo>
                    <a:cubicBezTo>
                      <a:pt x="855" y="1345"/>
                      <a:pt x="845" y="1333"/>
                      <a:pt x="844" y="1320"/>
                    </a:cubicBezTo>
                    <a:cubicBezTo>
                      <a:pt x="845" y="1310"/>
                      <a:pt x="847" y="1308"/>
                      <a:pt x="850" y="1299"/>
                    </a:cubicBezTo>
                    <a:cubicBezTo>
                      <a:pt x="847" y="1288"/>
                      <a:pt x="842" y="1288"/>
                      <a:pt x="834" y="1280"/>
                    </a:cubicBezTo>
                    <a:cubicBezTo>
                      <a:pt x="833" y="1275"/>
                      <a:pt x="830" y="1266"/>
                      <a:pt x="830" y="1266"/>
                    </a:cubicBezTo>
                    <a:cubicBezTo>
                      <a:pt x="831" y="1250"/>
                      <a:pt x="831" y="1236"/>
                      <a:pt x="831" y="1220"/>
                    </a:cubicBezTo>
                    <a:cubicBezTo>
                      <a:pt x="833" y="1192"/>
                      <a:pt x="861" y="1183"/>
                      <a:pt x="876" y="1166"/>
                    </a:cubicBezTo>
                    <a:cubicBezTo>
                      <a:pt x="879" y="1160"/>
                      <a:pt x="884" y="1160"/>
                      <a:pt x="885" y="1153"/>
                    </a:cubicBezTo>
                    <a:cubicBezTo>
                      <a:pt x="890" y="1144"/>
                      <a:pt x="889" y="1142"/>
                      <a:pt x="895" y="1136"/>
                    </a:cubicBezTo>
                    <a:cubicBezTo>
                      <a:pt x="898" y="1127"/>
                      <a:pt x="906" y="1114"/>
                      <a:pt x="915" y="1111"/>
                    </a:cubicBezTo>
                    <a:cubicBezTo>
                      <a:pt x="920" y="1105"/>
                      <a:pt x="924" y="1099"/>
                      <a:pt x="930" y="1094"/>
                    </a:cubicBezTo>
                    <a:cubicBezTo>
                      <a:pt x="935" y="1089"/>
                      <a:pt x="938" y="1089"/>
                      <a:pt x="943" y="1084"/>
                    </a:cubicBezTo>
                    <a:cubicBezTo>
                      <a:pt x="947" y="1080"/>
                      <a:pt x="949" y="1078"/>
                      <a:pt x="955" y="1077"/>
                    </a:cubicBezTo>
                    <a:cubicBezTo>
                      <a:pt x="961" y="1066"/>
                      <a:pt x="958" y="1069"/>
                      <a:pt x="966" y="1064"/>
                    </a:cubicBezTo>
                    <a:cubicBezTo>
                      <a:pt x="972" y="1055"/>
                      <a:pt x="978" y="1045"/>
                      <a:pt x="983" y="1036"/>
                    </a:cubicBezTo>
                    <a:cubicBezTo>
                      <a:pt x="988" y="1030"/>
                      <a:pt x="989" y="1019"/>
                      <a:pt x="991" y="1013"/>
                    </a:cubicBezTo>
                    <a:cubicBezTo>
                      <a:pt x="994" y="1003"/>
                      <a:pt x="992" y="1009"/>
                      <a:pt x="998" y="999"/>
                    </a:cubicBezTo>
                    <a:cubicBezTo>
                      <a:pt x="1003" y="992"/>
                      <a:pt x="1003" y="984"/>
                      <a:pt x="1005" y="977"/>
                    </a:cubicBezTo>
                    <a:cubicBezTo>
                      <a:pt x="1003" y="966"/>
                      <a:pt x="1000" y="970"/>
                      <a:pt x="989" y="974"/>
                    </a:cubicBezTo>
                    <a:cubicBezTo>
                      <a:pt x="971" y="986"/>
                      <a:pt x="941" y="983"/>
                      <a:pt x="921" y="983"/>
                    </a:cubicBezTo>
                    <a:cubicBezTo>
                      <a:pt x="892" y="981"/>
                      <a:pt x="895" y="977"/>
                      <a:pt x="878" y="961"/>
                    </a:cubicBezTo>
                    <a:cubicBezTo>
                      <a:pt x="875" y="949"/>
                      <a:pt x="867" y="944"/>
                      <a:pt x="858" y="936"/>
                    </a:cubicBezTo>
                    <a:cubicBezTo>
                      <a:pt x="853" y="933"/>
                      <a:pt x="844" y="930"/>
                      <a:pt x="844" y="930"/>
                    </a:cubicBezTo>
                    <a:cubicBezTo>
                      <a:pt x="837" y="909"/>
                      <a:pt x="828" y="891"/>
                      <a:pt x="817" y="872"/>
                    </a:cubicBezTo>
                    <a:cubicBezTo>
                      <a:pt x="811" y="866"/>
                      <a:pt x="816" y="869"/>
                      <a:pt x="805" y="863"/>
                    </a:cubicBezTo>
                    <a:cubicBezTo>
                      <a:pt x="802" y="859"/>
                      <a:pt x="796" y="856"/>
                      <a:pt x="796" y="856"/>
                    </a:cubicBezTo>
                    <a:cubicBezTo>
                      <a:pt x="786" y="842"/>
                      <a:pt x="794" y="825"/>
                      <a:pt x="785" y="813"/>
                    </a:cubicBezTo>
                    <a:cubicBezTo>
                      <a:pt x="774" y="794"/>
                      <a:pt x="759" y="772"/>
                      <a:pt x="745" y="758"/>
                    </a:cubicBezTo>
                    <a:cubicBezTo>
                      <a:pt x="742" y="744"/>
                      <a:pt x="737" y="736"/>
                      <a:pt x="729" y="723"/>
                    </a:cubicBezTo>
                    <a:cubicBezTo>
                      <a:pt x="726" y="720"/>
                      <a:pt x="723" y="709"/>
                      <a:pt x="723" y="709"/>
                    </a:cubicBezTo>
                    <a:cubicBezTo>
                      <a:pt x="740" y="705"/>
                      <a:pt x="757" y="733"/>
                      <a:pt x="766" y="744"/>
                    </a:cubicBezTo>
                    <a:cubicBezTo>
                      <a:pt x="771" y="758"/>
                      <a:pt x="771" y="759"/>
                      <a:pt x="786" y="764"/>
                    </a:cubicBezTo>
                    <a:cubicBezTo>
                      <a:pt x="793" y="766"/>
                      <a:pt x="800" y="773"/>
                      <a:pt x="800" y="773"/>
                    </a:cubicBezTo>
                    <a:cubicBezTo>
                      <a:pt x="803" y="780"/>
                      <a:pt x="808" y="784"/>
                      <a:pt x="813" y="791"/>
                    </a:cubicBezTo>
                    <a:cubicBezTo>
                      <a:pt x="813" y="803"/>
                      <a:pt x="814" y="809"/>
                      <a:pt x="817" y="819"/>
                    </a:cubicBezTo>
                    <a:cubicBezTo>
                      <a:pt x="819" y="842"/>
                      <a:pt x="820" y="841"/>
                      <a:pt x="839" y="847"/>
                    </a:cubicBezTo>
                    <a:cubicBezTo>
                      <a:pt x="844" y="852"/>
                      <a:pt x="847" y="856"/>
                      <a:pt x="851" y="861"/>
                    </a:cubicBezTo>
                    <a:cubicBezTo>
                      <a:pt x="851" y="863"/>
                      <a:pt x="853" y="864"/>
                      <a:pt x="853" y="866"/>
                    </a:cubicBezTo>
                    <a:cubicBezTo>
                      <a:pt x="853" y="869"/>
                      <a:pt x="853" y="874"/>
                      <a:pt x="855" y="877"/>
                    </a:cubicBezTo>
                    <a:cubicBezTo>
                      <a:pt x="856" y="884"/>
                      <a:pt x="870" y="889"/>
                      <a:pt x="875" y="894"/>
                    </a:cubicBezTo>
                    <a:cubicBezTo>
                      <a:pt x="887" y="927"/>
                      <a:pt x="870" y="945"/>
                      <a:pt x="910" y="955"/>
                    </a:cubicBezTo>
                    <a:cubicBezTo>
                      <a:pt x="921" y="953"/>
                      <a:pt x="926" y="955"/>
                      <a:pt x="933" y="949"/>
                    </a:cubicBezTo>
                    <a:cubicBezTo>
                      <a:pt x="938" y="942"/>
                      <a:pt x="944" y="941"/>
                      <a:pt x="951" y="936"/>
                    </a:cubicBezTo>
                    <a:cubicBezTo>
                      <a:pt x="972" y="924"/>
                      <a:pt x="978" y="920"/>
                      <a:pt x="1003" y="916"/>
                    </a:cubicBezTo>
                    <a:cubicBezTo>
                      <a:pt x="1009" y="914"/>
                      <a:pt x="1017" y="911"/>
                      <a:pt x="1025" y="909"/>
                    </a:cubicBezTo>
                    <a:cubicBezTo>
                      <a:pt x="1031" y="906"/>
                      <a:pt x="1036" y="899"/>
                      <a:pt x="1042" y="897"/>
                    </a:cubicBezTo>
                    <a:cubicBezTo>
                      <a:pt x="1051" y="894"/>
                      <a:pt x="1060" y="894"/>
                      <a:pt x="1068" y="888"/>
                    </a:cubicBezTo>
                    <a:cubicBezTo>
                      <a:pt x="1073" y="881"/>
                      <a:pt x="1079" y="877"/>
                      <a:pt x="1084" y="869"/>
                    </a:cubicBezTo>
                    <a:cubicBezTo>
                      <a:pt x="1087" y="861"/>
                      <a:pt x="1088" y="850"/>
                      <a:pt x="1098" y="844"/>
                    </a:cubicBezTo>
                    <a:cubicBezTo>
                      <a:pt x="1104" y="836"/>
                      <a:pt x="1105" y="825"/>
                      <a:pt x="1108" y="816"/>
                    </a:cubicBezTo>
                    <a:cubicBezTo>
                      <a:pt x="1110" y="811"/>
                      <a:pt x="1115" y="808"/>
                      <a:pt x="1116" y="803"/>
                    </a:cubicBezTo>
                    <a:cubicBezTo>
                      <a:pt x="1110" y="800"/>
                      <a:pt x="1110" y="805"/>
                      <a:pt x="1102" y="808"/>
                    </a:cubicBezTo>
                    <a:cubicBezTo>
                      <a:pt x="1099" y="802"/>
                      <a:pt x="1104" y="795"/>
                      <a:pt x="1098" y="792"/>
                    </a:cubicBezTo>
                    <a:cubicBezTo>
                      <a:pt x="1094" y="789"/>
                      <a:pt x="1084" y="788"/>
                      <a:pt x="1084" y="788"/>
                    </a:cubicBezTo>
                    <a:cubicBezTo>
                      <a:pt x="1077" y="780"/>
                      <a:pt x="1076" y="783"/>
                      <a:pt x="1067" y="786"/>
                    </a:cubicBezTo>
                    <a:cubicBezTo>
                      <a:pt x="1064" y="788"/>
                      <a:pt x="1057" y="789"/>
                      <a:pt x="1057" y="789"/>
                    </a:cubicBezTo>
                    <a:cubicBezTo>
                      <a:pt x="1054" y="789"/>
                      <a:pt x="1051" y="789"/>
                      <a:pt x="1048" y="788"/>
                    </a:cubicBezTo>
                    <a:cubicBezTo>
                      <a:pt x="1046" y="786"/>
                      <a:pt x="1045" y="778"/>
                      <a:pt x="1045" y="778"/>
                    </a:cubicBezTo>
                    <a:cubicBezTo>
                      <a:pt x="1046" y="778"/>
                      <a:pt x="1048" y="777"/>
                      <a:pt x="1050" y="775"/>
                    </a:cubicBezTo>
                    <a:cubicBezTo>
                      <a:pt x="1060" y="772"/>
                      <a:pt x="1067" y="778"/>
                      <a:pt x="1060" y="763"/>
                    </a:cubicBezTo>
                    <a:cubicBezTo>
                      <a:pt x="1059" y="763"/>
                      <a:pt x="1057" y="761"/>
                      <a:pt x="1056" y="761"/>
                    </a:cubicBezTo>
                    <a:cubicBezTo>
                      <a:pt x="1053" y="761"/>
                      <a:pt x="1048" y="761"/>
                      <a:pt x="1046" y="763"/>
                    </a:cubicBezTo>
                    <a:cubicBezTo>
                      <a:pt x="1046" y="764"/>
                      <a:pt x="1045" y="766"/>
                      <a:pt x="1043" y="767"/>
                    </a:cubicBezTo>
                    <a:cubicBezTo>
                      <a:pt x="1036" y="775"/>
                      <a:pt x="1025" y="777"/>
                      <a:pt x="1016" y="780"/>
                    </a:cubicBezTo>
                    <a:cubicBezTo>
                      <a:pt x="1011" y="780"/>
                      <a:pt x="1006" y="778"/>
                      <a:pt x="1003" y="777"/>
                    </a:cubicBezTo>
                    <a:cubicBezTo>
                      <a:pt x="1002" y="777"/>
                      <a:pt x="997" y="775"/>
                      <a:pt x="997" y="775"/>
                    </a:cubicBezTo>
                    <a:cubicBezTo>
                      <a:pt x="988" y="763"/>
                      <a:pt x="986" y="761"/>
                      <a:pt x="971" y="758"/>
                    </a:cubicBezTo>
                    <a:cubicBezTo>
                      <a:pt x="971" y="753"/>
                      <a:pt x="974" y="747"/>
                      <a:pt x="971" y="742"/>
                    </a:cubicBezTo>
                    <a:cubicBezTo>
                      <a:pt x="969" y="739"/>
                      <a:pt x="960" y="736"/>
                      <a:pt x="957" y="734"/>
                    </a:cubicBezTo>
                    <a:cubicBezTo>
                      <a:pt x="954" y="733"/>
                      <a:pt x="947" y="731"/>
                      <a:pt x="947" y="731"/>
                    </a:cubicBezTo>
                    <a:cubicBezTo>
                      <a:pt x="941" y="725"/>
                      <a:pt x="935" y="722"/>
                      <a:pt x="929" y="716"/>
                    </a:cubicBezTo>
                    <a:cubicBezTo>
                      <a:pt x="930" y="706"/>
                      <a:pt x="932" y="700"/>
                      <a:pt x="941" y="697"/>
                    </a:cubicBezTo>
                    <a:cubicBezTo>
                      <a:pt x="955" y="698"/>
                      <a:pt x="968" y="702"/>
                      <a:pt x="980" y="705"/>
                    </a:cubicBezTo>
                    <a:cubicBezTo>
                      <a:pt x="986" y="711"/>
                      <a:pt x="988" y="716"/>
                      <a:pt x="995" y="720"/>
                    </a:cubicBezTo>
                    <a:cubicBezTo>
                      <a:pt x="1005" y="734"/>
                      <a:pt x="1012" y="736"/>
                      <a:pt x="1025" y="744"/>
                    </a:cubicBezTo>
                    <a:cubicBezTo>
                      <a:pt x="1033" y="742"/>
                      <a:pt x="1045" y="747"/>
                      <a:pt x="1051" y="741"/>
                    </a:cubicBezTo>
                    <a:cubicBezTo>
                      <a:pt x="1060" y="733"/>
                      <a:pt x="1048" y="738"/>
                      <a:pt x="1059" y="734"/>
                    </a:cubicBezTo>
                    <a:cubicBezTo>
                      <a:pt x="1064" y="738"/>
                      <a:pt x="1068" y="739"/>
                      <a:pt x="1073" y="742"/>
                    </a:cubicBezTo>
                    <a:cubicBezTo>
                      <a:pt x="1079" y="752"/>
                      <a:pt x="1093" y="750"/>
                      <a:pt x="1104" y="753"/>
                    </a:cubicBezTo>
                    <a:cubicBezTo>
                      <a:pt x="1121" y="764"/>
                      <a:pt x="1110" y="759"/>
                      <a:pt x="1141" y="761"/>
                    </a:cubicBezTo>
                    <a:cubicBezTo>
                      <a:pt x="1152" y="763"/>
                      <a:pt x="1156" y="766"/>
                      <a:pt x="1163" y="775"/>
                    </a:cubicBezTo>
                    <a:cubicBezTo>
                      <a:pt x="1159" y="788"/>
                      <a:pt x="1167" y="781"/>
                      <a:pt x="1173" y="777"/>
                    </a:cubicBezTo>
                    <a:cubicBezTo>
                      <a:pt x="1175" y="770"/>
                      <a:pt x="1178" y="770"/>
                      <a:pt x="1181" y="764"/>
                    </a:cubicBezTo>
                    <a:cubicBezTo>
                      <a:pt x="1190" y="767"/>
                      <a:pt x="1189" y="772"/>
                      <a:pt x="1187" y="783"/>
                    </a:cubicBezTo>
                    <a:cubicBezTo>
                      <a:pt x="1195" y="789"/>
                      <a:pt x="1206" y="786"/>
                      <a:pt x="1215" y="789"/>
                    </a:cubicBezTo>
                    <a:cubicBezTo>
                      <a:pt x="1221" y="791"/>
                      <a:pt x="1226" y="797"/>
                      <a:pt x="1234" y="800"/>
                    </a:cubicBezTo>
                    <a:cubicBezTo>
                      <a:pt x="1245" y="803"/>
                      <a:pt x="1255" y="808"/>
                      <a:pt x="1265" y="816"/>
                    </a:cubicBezTo>
                    <a:cubicBezTo>
                      <a:pt x="1268" y="827"/>
                      <a:pt x="1272" y="831"/>
                      <a:pt x="1282" y="834"/>
                    </a:cubicBezTo>
                    <a:cubicBezTo>
                      <a:pt x="1286" y="842"/>
                      <a:pt x="1288" y="847"/>
                      <a:pt x="1296" y="852"/>
                    </a:cubicBezTo>
                    <a:cubicBezTo>
                      <a:pt x="1308" y="849"/>
                      <a:pt x="1302" y="850"/>
                      <a:pt x="1314" y="847"/>
                    </a:cubicBezTo>
                    <a:cubicBezTo>
                      <a:pt x="1316" y="845"/>
                      <a:pt x="1319" y="845"/>
                      <a:pt x="1319" y="845"/>
                    </a:cubicBezTo>
                    <a:cubicBezTo>
                      <a:pt x="1328" y="852"/>
                      <a:pt x="1322" y="842"/>
                      <a:pt x="1319" y="839"/>
                    </a:cubicBezTo>
                    <a:cubicBezTo>
                      <a:pt x="1316" y="844"/>
                      <a:pt x="1311" y="847"/>
                      <a:pt x="1310" y="853"/>
                    </a:cubicBezTo>
                    <a:cubicBezTo>
                      <a:pt x="1310" y="856"/>
                      <a:pt x="1307" y="863"/>
                      <a:pt x="1307" y="863"/>
                    </a:cubicBezTo>
                    <a:cubicBezTo>
                      <a:pt x="1308" y="869"/>
                      <a:pt x="1310" y="880"/>
                      <a:pt x="1319" y="880"/>
                    </a:cubicBezTo>
                    <a:lnTo>
                      <a:pt x="1320" y="916"/>
                    </a:lnTo>
                    <a:lnTo>
                      <a:pt x="1348" y="1005"/>
                    </a:lnTo>
                    <a:lnTo>
                      <a:pt x="1373" y="1033"/>
                    </a:lnTo>
                    <a:lnTo>
                      <a:pt x="1416" y="994"/>
                    </a:lnTo>
                    <a:lnTo>
                      <a:pt x="1413" y="967"/>
                    </a:lnTo>
                    <a:lnTo>
                      <a:pt x="1424" y="959"/>
                    </a:lnTo>
                    <a:lnTo>
                      <a:pt x="1423" y="925"/>
                    </a:lnTo>
                    <a:lnTo>
                      <a:pt x="1452" y="916"/>
                    </a:lnTo>
                    <a:lnTo>
                      <a:pt x="1520" y="855"/>
                    </a:lnTo>
                    <a:lnTo>
                      <a:pt x="1533" y="839"/>
                    </a:lnTo>
                    <a:lnTo>
                      <a:pt x="1588" y="824"/>
                    </a:lnTo>
                    <a:lnTo>
                      <a:pt x="1608" y="847"/>
                    </a:lnTo>
                    <a:lnTo>
                      <a:pt x="1602" y="858"/>
                    </a:lnTo>
                    <a:lnTo>
                      <a:pt x="1619" y="875"/>
                    </a:lnTo>
                    <a:lnTo>
                      <a:pt x="1624" y="899"/>
                    </a:lnTo>
                    <a:lnTo>
                      <a:pt x="1641" y="906"/>
                    </a:lnTo>
                    <a:lnTo>
                      <a:pt x="1677" y="892"/>
                    </a:lnTo>
                    <a:lnTo>
                      <a:pt x="1675" y="975"/>
                    </a:lnTo>
                    <a:lnTo>
                      <a:pt x="1684" y="956"/>
                    </a:lnTo>
                    <a:lnTo>
                      <a:pt x="1707" y="1000"/>
                    </a:lnTo>
                    <a:lnTo>
                      <a:pt x="1704" y="1030"/>
                    </a:lnTo>
                    <a:lnTo>
                      <a:pt x="1718" y="1013"/>
                    </a:lnTo>
                    <a:lnTo>
                      <a:pt x="1721" y="997"/>
                    </a:lnTo>
                    <a:lnTo>
                      <a:pt x="1738" y="972"/>
                    </a:lnTo>
                    <a:lnTo>
                      <a:pt x="1728" y="958"/>
                    </a:lnTo>
                    <a:lnTo>
                      <a:pt x="1737" y="942"/>
                    </a:lnTo>
                    <a:lnTo>
                      <a:pt x="1725" y="913"/>
                    </a:lnTo>
                    <a:lnTo>
                      <a:pt x="1732" y="889"/>
                    </a:lnTo>
                    <a:lnTo>
                      <a:pt x="1715" y="895"/>
                    </a:lnTo>
                    <a:lnTo>
                      <a:pt x="1707" y="874"/>
                    </a:lnTo>
                    <a:lnTo>
                      <a:pt x="1701" y="844"/>
                    </a:lnTo>
                    <a:lnTo>
                      <a:pt x="1714" y="816"/>
                    </a:lnTo>
                    <a:lnTo>
                      <a:pt x="1728" y="834"/>
                    </a:lnTo>
                    <a:lnTo>
                      <a:pt x="1721" y="880"/>
                    </a:lnTo>
                    <a:lnTo>
                      <a:pt x="1738" y="849"/>
                    </a:lnTo>
                    <a:lnTo>
                      <a:pt x="1732" y="824"/>
                    </a:lnTo>
                    <a:lnTo>
                      <a:pt x="1752" y="808"/>
                    </a:lnTo>
                    <a:lnTo>
                      <a:pt x="1752" y="797"/>
                    </a:lnTo>
                    <a:lnTo>
                      <a:pt x="1759" y="800"/>
                    </a:lnTo>
                    <a:lnTo>
                      <a:pt x="1796" y="756"/>
                    </a:lnTo>
                    <a:lnTo>
                      <a:pt x="1805" y="684"/>
                    </a:lnTo>
                    <a:lnTo>
                      <a:pt x="1810" y="655"/>
                    </a:lnTo>
                    <a:lnTo>
                      <a:pt x="1794" y="664"/>
                    </a:lnTo>
                    <a:lnTo>
                      <a:pt x="1788" y="655"/>
                    </a:lnTo>
                    <a:lnTo>
                      <a:pt x="1800" y="638"/>
                    </a:lnTo>
                    <a:lnTo>
                      <a:pt x="1776" y="592"/>
                    </a:lnTo>
                    <a:lnTo>
                      <a:pt x="1763" y="580"/>
                    </a:lnTo>
                    <a:lnTo>
                      <a:pt x="1783" y="544"/>
                    </a:lnTo>
                    <a:lnTo>
                      <a:pt x="1762" y="539"/>
                    </a:lnTo>
                    <a:lnTo>
                      <a:pt x="1743" y="531"/>
                    </a:lnTo>
                    <a:lnTo>
                      <a:pt x="1751" y="503"/>
                    </a:lnTo>
                    <a:lnTo>
                      <a:pt x="1763" y="487"/>
                    </a:lnTo>
                    <a:lnTo>
                      <a:pt x="1766" y="519"/>
                    </a:lnTo>
                    <a:lnTo>
                      <a:pt x="1788" y="498"/>
                    </a:lnTo>
                    <a:lnTo>
                      <a:pt x="1805" y="497"/>
                    </a:lnTo>
                    <a:lnTo>
                      <a:pt x="1797" y="519"/>
                    </a:lnTo>
                    <a:lnTo>
                      <a:pt x="1824" y="528"/>
                    </a:lnTo>
                    <a:lnTo>
                      <a:pt x="1816" y="545"/>
                    </a:lnTo>
                    <a:lnTo>
                      <a:pt x="1830" y="559"/>
                    </a:lnTo>
                    <a:lnTo>
                      <a:pt x="1830" y="588"/>
                    </a:lnTo>
                    <a:lnTo>
                      <a:pt x="1861" y="559"/>
                    </a:lnTo>
                    <a:lnTo>
                      <a:pt x="1850" y="531"/>
                    </a:lnTo>
                    <a:lnTo>
                      <a:pt x="1821" y="489"/>
                    </a:lnTo>
                    <a:lnTo>
                      <a:pt x="1830" y="473"/>
                    </a:lnTo>
                    <a:lnTo>
                      <a:pt x="1824" y="448"/>
                    </a:lnTo>
                    <a:lnTo>
                      <a:pt x="1844" y="427"/>
                    </a:lnTo>
                    <a:lnTo>
                      <a:pt x="1868" y="416"/>
                    </a:lnTo>
                    <a:lnTo>
                      <a:pt x="1867" y="367"/>
                    </a:lnTo>
                    <a:lnTo>
                      <a:pt x="1865" y="333"/>
                    </a:lnTo>
                    <a:lnTo>
                      <a:pt x="1858" y="302"/>
                    </a:lnTo>
                    <a:lnTo>
                      <a:pt x="1830" y="248"/>
                    </a:lnTo>
                    <a:lnTo>
                      <a:pt x="1825" y="275"/>
                    </a:lnTo>
                    <a:lnTo>
                      <a:pt x="1807" y="258"/>
                    </a:lnTo>
                    <a:lnTo>
                      <a:pt x="1790" y="266"/>
                    </a:lnTo>
                    <a:lnTo>
                      <a:pt x="1805" y="226"/>
                    </a:lnTo>
                    <a:lnTo>
                      <a:pt x="1821" y="192"/>
                    </a:lnTo>
                    <a:lnTo>
                      <a:pt x="1850" y="176"/>
                    </a:lnTo>
                    <a:lnTo>
                      <a:pt x="1853" y="161"/>
                    </a:lnTo>
                    <a:lnTo>
                      <a:pt x="1873" y="155"/>
                    </a:lnTo>
                    <a:lnTo>
                      <a:pt x="1873" y="170"/>
                    </a:lnTo>
                    <a:lnTo>
                      <a:pt x="1896" y="145"/>
                    </a:lnTo>
                    <a:lnTo>
                      <a:pt x="1882" y="139"/>
                    </a:lnTo>
                    <a:lnTo>
                      <a:pt x="1882" y="120"/>
                    </a:lnTo>
                    <a:lnTo>
                      <a:pt x="1899" y="108"/>
                    </a:lnTo>
                    <a:lnTo>
                      <a:pt x="1906" y="122"/>
                    </a:lnTo>
                    <a:lnTo>
                      <a:pt x="1929" y="100"/>
                    </a:lnTo>
                    <a:lnTo>
                      <a:pt x="1926" y="120"/>
                    </a:lnTo>
                    <a:lnTo>
                      <a:pt x="1927" y="136"/>
                    </a:lnTo>
                    <a:lnTo>
                      <a:pt x="1926" y="158"/>
                    </a:lnTo>
                    <a:lnTo>
                      <a:pt x="1918" y="175"/>
                    </a:lnTo>
                    <a:lnTo>
                      <a:pt x="1932" y="197"/>
                    </a:lnTo>
                    <a:lnTo>
                      <a:pt x="1938" y="212"/>
                    </a:lnTo>
                    <a:lnTo>
                      <a:pt x="1947" y="209"/>
                    </a:lnTo>
                    <a:lnTo>
                      <a:pt x="1992" y="256"/>
                    </a:lnTo>
                    <a:lnTo>
                      <a:pt x="2002" y="233"/>
                    </a:lnTo>
                    <a:lnTo>
                      <a:pt x="2014" y="216"/>
                    </a:lnTo>
                    <a:lnTo>
                      <a:pt x="1994" y="205"/>
                    </a:lnTo>
                    <a:lnTo>
                      <a:pt x="1999" y="184"/>
                    </a:lnTo>
                    <a:lnTo>
                      <a:pt x="1999" y="172"/>
                    </a:lnTo>
                    <a:lnTo>
                      <a:pt x="1978" y="150"/>
                    </a:lnTo>
                    <a:lnTo>
                      <a:pt x="1960" y="147"/>
                    </a:lnTo>
                    <a:lnTo>
                      <a:pt x="1943" y="123"/>
                    </a:lnTo>
                    <a:lnTo>
                      <a:pt x="1966" y="119"/>
                    </a:lnTo>
                    <a:lnTo>
                      <a:pt x="1977" y="100"/>
                    </a:lnTo>
                    <a:lnTo>
                      <a:pt x="1991" y="106"/>
                    </a:lnTo>
                    <a:lnTo>
                      <a:pt x="2005" y="98"/>
                    </a:lnTo>
                    <a:lnTo>
                      <a:pt x="1990" y="80"/>
                    </a:lnTo>
                    <a:lnTo>
                      <a:pt x="2002" y="69"/>
                    </a:lnTo>
                    <a:lnTo>
                      <a:pt x="2021" y="68"/>
                    </a:lnTo>
                    <a:lnTo>
                      <a:pt x="2000" y="53"/>
                    </a:lnTo>
                    <a:lnTo>
                      <a:pt x="1975" y="51"/>
                    </a:lnTo>
                    <a:lnTo>
                      <a:pt x="1990" y="32"/>
                    </a:lnTo>
                    <a:lnTo>
                      <a:pt x="1989" y="11"/>
                    </a:lnTo>
                    <a:lnTo>
                      <a:pt x="2005" y="27"/>
                    </a:lnTo>
                    <a:lnTo>
                      <a:pt x="2015" y="18"/>
                    </a:lnTo>
                    <a:lnTo>
                      <a:pt x="2024" y="21"/>
                    </a:lnTo>
                    <a:lnTo>
                      <a:pt x="2038" y="36"/>
                    </a:lnTo>
                    <a:lnTo>
                      <a:pt x="2060" y="33"/>
                    </a:lnTo>
                    <a:lnTo>
                      <a:pt x="2042" y="15"/>
                    </a:lnTo>
                    <a:lnTo>
                      <a:pt x="2038" y="0"/>
                    </a:lnTo>
                    <a:lnTo>
                      <a:pt x="2006" y="5"/>
                    </a:lnTo>
                    <a:lnTo>
                      <a:pt x="1994" y="0"/>
                    </a:lnTo>
                    <a:lnTo>
                      <a:pt x="1955" y="11"/>
                    </a:lnTo>
                    <a:lnTo>
                      <a:pt x="1913" y="18"/>
                    </a:lnTo>
                    <a:lnTo>
                      <a:pt x="1886" y="30"/>
                    </a:lnTo>
                    <a:lnTo>
                      <a:pt x="1885" y="47"/>
                    </a:lnTo>
                    <a:lnTo>
                      <a:pt x="1864" y="50"/>
                    </a:lnTo>
                    <a:cubicBezTo>
                      <a:pt x="1858" y="55"/>
                      <a:pt x="1854" y="75"/>
                      <a:pt x="1847" y="77"/>
                    </a:cubicBezTo>
                    <a:cubicBezTo>
                      <a:pt x="1839" y="82"/>
                      <a:pt x="1830" y="65"/>
                      <a:pt x="1820" y="63"/>
                    </a:cubicBezTo>
                    <a:lnTo>
                      <a:pt x="1786" y="66"/>
                    </a:lnTo>
                    <a:lnTo>
                      <a:pt x="1732" y="56"/>
                    </a:lnTo>
                    <a:lnTo>
                      <a:pt x="1709" y="62"/>
                    </a:lnTo>
                    <a:lnTo>
                      <a:pt x="1678" y="56"/>
                    </a:lnTo>
                    <a:lnTo>
                      <a:pt x="1666" y="47"/>
                    </a:lnTo>
                    <a:lnTo>
                      <a:pt x="1643" y="50"/>
                    </a:lnTo>
                    <a:cubicBezTo>
                      <a:pt x="1635" y="52"/>
                      <a:pt x="1626" y="57"/>
                      <a:pt x="1618" y="60"/>
                    </a:cubicBezTo>
                    <a:cubicBezTo>
                      <a:pt x="1610" y="63"/>
                      <a:pt x="1603" y="67"/>
                      <a:pt x="1597" y="71"/>
                    </a:cubicBezTo>
                    <a:cubicBezTo>
                      <a:pt x="1591" y="75"/>
                      <a:pt x="1587" y="84"/>
                      <a:pt x="1583" y="83"/>
                    </a:cubicBezTo>
                    <a:cubicBezTo>
                      <a:pt x="1571" y="90"/>
                      <a:pt x="1576" y="67"/>
                      <a:pt x="1571" y="65"/>
                    </a:cubicBezTo>
                    <a:lnTo>
                      <a:pt x="1553" y="69"/>
                    </a:lnTo>
                    <a:cubicBezTo>
                      <a:pt x="1544" y="66"/>
                      <a:pt x="1531" y="50"/>
                      <a:pt x="1517" y="47"/>
                    </a:cubicBezTo>
                    <a:cubicBezTo>
                      <a:pt x="1503" y="46"/>
                      <a:pt x="1479" y="45"/>
                      <a:pt x="1468" y="48"/>
                    </a:cubicBezTo>
                    <a:cubicBezTo>
                      <a:pt x="1457" y="51"/>
                      <a:pt x="1461" y="63"/>
                      <a:pt x="1451" y="63"/>
                    </a:cubicBezTo>
                    <a:cubicBezTo>
                      <a:pt x="1439" y="66"/>
                      <a:pt x="1419" y="48"/>
                      <a:pt x="1408" y="47"/>
                    </a:cubicBezTo>
                    <a:cubicBezTo>
                      <a:pt x="1397" y="46"/>
                      <a:pt x="1390" y="59"/>
                      <a:pt x="1382" y="59"/>
                    </a:cubicBezTo>
                    <a:cubicBezTo>
                      <a:pt x="1374" y="59"/>
                      <a:pt x="1362" y="52"/>
                      <a:pt x="1357" y="47"/>
                    </a:cubicBezTo>
                    <a:cubicBezTo>
                      <a:pt x="1352" y="42"/>
                      <a:pt x="1356" y="36"/>
                      <a:pt x="1349" y="30"/>
                    </a:cubicBezTo>
                    <a:cubicBezTo>
                      <a:pt x="1333" y="26"/>
                      <a:pt x="1330" y="13"/>
                      <a:pt x="1318" y="11"/>
                    </a:cubicBezTo>
                    <a:cubicBezTo>
                      <a:pt x="1306" y="9"/>
                      <a:pt x="1287" y="20"/>
                      <a:pt x="1277" y="20"/>
                    </a:cubicBezTo>
                    <a:cubicBezTo>
                      <a:pt x="1267" y="20"/>
                      <a:pt x="1268" y="10"/>
                      <a:pt x="1259" y="9"/>
                    </a:cubicBezTo>
                    <a:lnTo>
                      <a:pt x="1222" y="14"/>
                    </a:lnTo>
                    <a:lnTo>
                      <a:pt x="1210" y="32"/>
                    </a:lnTo>
                    <a:cubicBezTo>
                      <a:pt x="1203" y="35"/>
                      <a:pt x="1187" y="28"/>
                      <a:pt x="1178" y="29"/>
                    </a:cubicBezTo>
                    <a:cubicBezTo>
                      <a:pt x="1169" y="30"/>
                      <a:pt x="1164" y="36"/>
                      <a:pt x="1154" y="39"/>
                    </a:cubicBezTo>
                    <a:cubicBezTo>
                      <a:pt x="1144" y="42"/>
                      <a:pt x="1124" y="44"/>
                      <a:pt x="1120" y="48"/>
                    </a:cubicBezTo>
                    <a:cubicBezTo>
                      <a:pt x="1109" y="57"/>
                      <a:pt x="1132" y="61"/>
                      <a:pt x="1132" y="65"/>
                    </a:cubicBezTo>
                    <a:cubicBezTo>
                      <a:pt x="1132" y="69"/>
                      <a:pt x="1126" y="70"/>
                      <a:pt x="1118" y="72"/>
                    </a:cubicBezTo>
                    <a:cubicBezTo>
                      <a:pt x="1110" y="74"/>
                      <a:pt x="1084" y="72"/>
                      <a:pt x="1085" y="77"/>
                    </a:cubicBezTo>
                    <a:cubicBezTo>
                      <a:pt x="1085" y="86"/>
                      <a:pt x="1126" y="103"/>
                      <a:pt x="1127" y="105"/>
                    </a:cubicBezTo>
                    <a:lnTo>
                      <a:pt x="1090" y="90"/>
                    </a:lnTo>
                    <a:lnTo>
                      <a:pt x="1072" y="95"/>
                    </a:lnTo>
                    <a:cubicBezTo>
                      <a:pt x="1063" y="93"/>
                      <a:pt x="1039" y="65"/>
                      <a:pt x="1033" y="80"/>
                    </a:cubicBezTo>
                    <a:cubicBezTo>
                      <a:pt x="1027" y="95"/>
                      <a:pt x="1077" y="132"/>
                      <a:pt x="1084" y="147"/>
                    </a:cubicBezTo>
                    <a:lnTo>
                      <a:pt x="1075" y="171"/>
                    </a:lnTo>
                    <a:lnTo>
                      <a:pt x="1040" y="170"/>
                    </a:lnTo>
                    <a:cubicBezTo>
                      <a:pt x="1040" y="170"/>
                      <a:pt x="1061" y="164"/>
                      <a:pt x="1060" y="155"/>
                    </a:cubicBezTo>
                    <a:cubicBezTo>
                      <a:pt x="1059" y="146"/>
                      <a:pt x="1043" y="127"/>
                      <a:pt x="1031" y="113"/>
                    </a:cubicBezTo>
                    <a:cubicBezTo>
                      <a:pt x="1025" y="101"/>
                      <a:pt x="1030" y="84"/>
                      <a:pt x="1024" y="81"/>
                    </a:cubicBezTo>
                    <a:cubicBezTo>
                      <a:pt x="1018" y="78"/>
                      <a:pt x="997" y="65"/>
                      <a:pt x="989" y="71"/>
                    </a:cubicBezTo>
                    <a:cubicBezTo>
                      <a:pt x="968" y="74"/>
                      <a:pt x="970" y="107"/>
                      <a:pt x="974" y="116"/>
                    </a:cubicBezTo>
                    <a:cubicBezTo>
                      <a:pt x="978" y="125"/>
                      <a:pt x="1009" y="122"/>
                      <a:pt x="1012" y="125"/>
                    </a:cubicBezTo>
                    <a:cubicBezTo>
                      <a:pt x="1028" y="153"/>
                      <a:pt x="1005" y="143"/>
                      <a:pt x="989" y="134"/>
                    </a:cubicBezTo>
                    <a:cubicBezTo>
                      <a:pt x="973" y="125"/>
                      <a:pt x="968" y="128"/>
                      <a:pt x="958" y="128"/>
                    </a:cubicBezTo>
                    <a:cubicBezTo>
                      <a:pt x="948" y="128"/>
                      <a:pt x="931" y="133"/>
                      <a:pt x="926" y="137"/>
                    </a:cubicBezTo>
                    <a:cubicBezTo>
                      <a:pt x="921" y="141"/>
                      <a:pt x="939" y="157"/>
                      <a:pt x="926" y="152"/>
                    </a:cubicBezTo>
                    <a:cubicBezTo>
                      <a:pt x="913" y="147"/>
                      <a:pt x="899" y="149"/>
                      <a:pt x="886" y="147"/>
                    </a:cubicBezTo>
                    <a:cubicBezTo>
                      <a:pt x="873" y="145"/>
                      <a:pt x="863" y="136"/>
                      <a:pt x="847" y="140"/>
                    </a:cubicBezTo>
                    <a:cubicBezTo>
                      <a:pt x="825" y="147"/>
                      <a:pt x="794" y="185"/>
                      <a:pt x="787" y="171"/>
                    </a:cubicBezTo>
                    <a:cubicBezTo>
                      <a:pt x="780" y="157"/>
                      <a:pt x="800" y="155"/>
                      <a:pt x="800" y="150"/>
                    </a:cubicBezTo>
                    <a:cubicBezTo>
                      <a:pt x="800" y="145"/>
                      <a:pt x="796" y="138"/>
                      <a:pt x="790" y="138"/>
                    </a:cubicBezTo>
                    <a:cubicBezTo>
                      <a:pt x="784" y="138"/>
                      <a:pt x="764" y="144"/>
                      <a:pt x="763" y="152"/>
                    </a:cubicBezTo>
                    <a:cubicBezTo>
                      <a:pt x="761" y="163"/>
                      <a:pt x="783" y="181"/>
                      <a:pt x="782" y="186"/>
                    </a:cubicBezTo>
                    <a:cubicBezTo>
                      <a:pt x="781" y="191"/>
                      <a:pt x="765" y="180"/>
                      <a:pt x="758" y="183"/>
                    </a:cubicBezTo>
                    <a:cubicBezTo>
                      <a:pt x="751" y="186"/>
                      <a:pt x="746" y="207"/>
                      <a:pt x="742" y="203"/>
                    </a:cubicBezTo>
                    <a:lnTo>
                      <a:pt x="728" y="189"/>
                    </a:lnTo>
                    <a:lnTo>
                      <a:pt x="746" y="170"/>
                    </a:lnTo>
                    <a:lnTo>
                      <a:pt x="733" y="158"/>
                    </a:lnTo>
                    <a:cubicBezTo>
                      <a:pt x="727" y="155"/>
                      <a:pt x="718" y="150"/>
                      <a:pt x="712" y="149"/>
                    </a:cubicBezTo>
                    <a:cubicBezTo>
                      <a:pt x="706" y="148"/>
                      <a:pt x="701" y="154"/>
                      <a:pt x="698" y="152"/>
                    </a:cubicBezTo>
                    <a:cubicBezTo>
                      <a:pt x="695" y="150"/>
                      <a:pt x="698" y="139"/>
                      <a:pt x="695" y="138"/>
                    </a:cubicBezTo>
                    <a:cubicBezTo>
                      <a:pt x="692" y="137"/>
                      <a:pt x="685" y="146"/>
                      <a:pt x="680" y="146"/>
                    </a:cubicBezTo>
                    <a:cubicBezTo>
                      <a:pt x="675" y="146"/>
                      <a:pt x="677" y="142"/>
                      <a:pt x="667" y="140"/>
                    </a:cubicBezTo>
                    <a:cubicBezTo>
                      <a:pt x="657" y="138"/>
                      <a:pt x="632" y="139"/>
                      <a:pt x="622" y="135"/>
                    </a:cubicBezTo>
                    <a:cubicBezTo>
                      <a:pt x="612" y="131"/>
                      <a:pt x="632" y="117"/>
                      <a:pt x="608" y="113"/>
                    </a:cubicBezTo>
                    <a:cubicBezTo>
                      <a:pt x="584" y="109"/>
                      <a:pt x="590" y="119"/>
                      <a:pt x="583" y="119"/>
                    </a:cubicBezTo>
                    <a:lnTo>
                      <a:pt x="568" y="114"/>
                    </a:lnTo>
                    <a:cubicBezTo>
                      <a:pt x="555" y="116"/>
                      <a:pt x="521" y="125"/>
                      <a:pt x="505" y="131"/>
                    </a:cubicBezTo>
                    <a:cubicBezTo>
                      <a:pt x="482" y="140"/>
                      <a:pt x="485" y="140"/>
                      <a:pt x="472" y="152"/>
                    </a:cubicBezTo>
                    <a:cubicBezTo>
                      <a:pt x="459" y="164"/>
                      <a:pt x="443" y="192"/>
                      <a:pt x="428" y="204"/>
                    </a:cubicBezTo>
                    <a:cubicBezTo>
                      <a:pt x="410" y="223"/>
                      <a:pt x="393" y="217"/>
                      <a:pt x="382" y="224"/>
                    </a:cubicBezTo>
                    <a:lnTo>
                      <a:pt x="364" y="248"/>
                    </a:lnTo>
                    <a:lnTo>
                      <a:pt x="368" y="290"/>
                    </a:lnTo>
                    <a:lnTo>
                      <a:pt x="389" y="306"/>
                    </a:lnTo>
                    <a:lnTo>
                      <a:pt x="436" y="290"/>
                    </a:lnTo>
                    <a:cubicBezTo>
                      <a:pt x="447" y="296"/>
                      <a:pt x="448" y="335"/>
                      <a:pt x="457" y="341"/>
                    </a:cubicBezTo>
                    <a:cubicBezTo>
                      <a:pt x="468" y="348"/>
                      <a:pt x="486" y="330"/>
                      <a:pt x="491" y="324"/>
                    </a:cubicBezTo>
                    <a:lnTo>
                      <a:pt x="496" y="300"/>
                    </a:lnTo>
                    <a:lnTo>
                      <a:pt x="514" y="281"/>
                    </a:lnTo>
                    <a:cubicBezTo>
                      <a:pt x="515" y="270"/>
                      <a:pt x="499" y="245"/>
                      <a:pt x="502" y="234"/>
                    </a:cubicBezTo>
                    <a:cubicBezTo>
                      <a:pt x="505" y="225"/>
                      <a:pt x="526" y="220"/>
                      <a:pt x="535" y="213"/>
                    </a:cubicBezTo>
                    <a:cubicBezTo>
                      <a:pt x="544" y="206"/>
                      <a:pt x="546" y="192"/>
                      <a:pt x="554" y="191"/>
                    </a:cubicBezTo>
                    <a:cubicBezTo>
                      <a:pt x="567" y="190"/>
                      <a:pt x="580" y="200"/>
                      <a:pt x="581" y="204"/>
                    </a:cubicBezTo>
                    <a:cubicBezTo>
                      <a:pt x="581" y="208"/>
                      <a:pt x="560" y="200"/>
                      <a:pt x="557" y="215"/>
                    </a:cubicBezTo>
                    <a:cubicBezTo>
                      <a:pt x="554" y="230"/>
                      <a:pt x="535" y="233"/>
                      <a:pt x="533" y="242"/>
                    </a:cubicBezTo>
                    <a:lnTo>
                      <a:pt x="548" y="267"/>
                    </a:lnTo>
                    <a:lnTo>
                      <a:pt x="571" y="276"/>
                    </a:lnTo>
                    <a:lnTo>
                      <a:pt x="598" y="264"/>
                    </a:lnTo>
                    <a:lnTo>
                      <a:pt x="625" y="261"/>
                    </a:lnTo>
                    <a:cubicBezTo>
                      <a:pt x="632" y="263"/>
                      <a:pt x="645" y="271"/>
                      <a:pt x="638" y="276"/>
                    </a:cubicBezTo>
                    <a:cubicBezTo>
                      <a:pt x="631" y="281"/>
                      <a:pt x="593" y="287"/>
                      <a:pt x="584" y="293"/>
                    </a:cubicBezTo>
                    <a:cubicBezTo>
                      <a:pt x="575" y="299"/>
                      <a:pt x="587" y="309"/>
                      <a:pt x="581" y="311"/>
                    </a:cubicBezTo>
                    <a:cubicBezTo>
                      <a:pt x="567" y="319"/>
                      <a:pt x="556" y="301"/>
                      <a:pt x="550" y="303"/>
                    </a:cubicBezTo>
                    <a:lnTo>
                      <a:pt x="547" y="323"/>
                    </a:lnTo>
                    <a:lnTo>
                      <a:pt x="536" y="350"/>
                    </a:lnTo>
                    <a:lnTo>
                      <a:pt x="512" y="351"/>
                    </a:lnTo>
                    <a:lnTo>
                      <a:pt x="476" y="360"/>
                    </a:lnTo>
                    <a:lnTo>
                      <a:pt x="457" y="351"/>
                    </a:lnTo>
                    <a:lnTo>
                      <a:pt x="443" y="357"/>
                    </a:lnTo>
                    <a:lnTo>
                      <a:pt x="419" y="342"/>
                    </a:lnTo>
                    <a:cubicBezTo>
                      <a:pt x="417" y="335"/>
                      <a:pt x="433" y="329"/>
                      <a:pt x="428" y="317"/>
                    </a:cubicBezTo>
                    <a:cubicBezTo>
                      <a:pt x="423" y="305"/>
                      <a:pt x="396" y="313"/>
                      <a:pt x="392" y="321"/>
                    </a:cubicBezTo>
                    <a:lnTo>
                      <a:pt x="397" y="362"/>
                    </a:lnTo>
                    <a:lnTo>
                      <a:pt x="373" y="362"/>
                    </a:lnTo>
                    <a:cubicBezTo>
                      <a:pt x="365" y="366"/>
                      <a:pt x="355" y="380"/>
                      <a:pt x="347" y="386"/>
                    </a:cubicBezTo>
                    <a:cubicBezTo>
                      <a:pt x="339" y="392"/>
                      <a:pt x="332" y="379"/>
                      <a:pt x="322" y="399"/>
                    </a:cubicBezTo>
                    <a:cubicBezTo>
                      <a:pt x="312" y="419"/>
                      <a:pt x="301" y="411"/>
                      <a:pt x="293" y="414"/>
                    </a:cubicBezTo>
                    <a:cubicBezTo>
                      <a:pt x="285" y="417"/>
                      <a:pt x="280" y="414"/>
                      <a:pt x="275" y="416"/>
                    </a:cubicBezTo>
                    <a:cubicBezTo>
                      <a:pt x="270" y="418"/>
                      <a:pt x="267" y="426"/>
                      <a:pt x="260" y="426"/>
                    </a:cubicBezTo>
                    <a:cubicBezTo>
                      <a:pt x="253" y="426"/>
                      <a:pt x="238" y="417"/>
                      <a:pt x="232" y="419"/>
                    </a:cubicBezTo>
                    <a:cubicBezTo>
                      <a:pt x="226" y="421"/>
                      <a:pt x="221" y="432"/>
                      <a:pt x="226" y="437"/>
                    </a:cubicBezTo>
                    <a:lnTo>
                      <a:pt x="263" y="449"/>
                    </a:lnTo>
                    <a:lnTo>
                      <a:pt x="272" y="474"/>
                    </a:lnTo>
                    <a:lnTo>
                      <a:pt x="262" y="503"/>
                    </a:lnTo>
                    <a:cubicBezTo>
                      <a:pt x="251" y="507"/>
                      <a:pt x="223" y="499"/>
                      <a:pt x="206" y="498"/>
                    </a:cubicBezTo>
                    <a:cubicBezTo>
                      <a:pt x="189" y="497"/>
                      <a:pt x="164" y="492"/>
                      <a:pt x="158" y="498"/>
                    </a:cubicBezTo>
                    <a:cubicBezTo>
                      <a:pt x="152" y="504"/>
                      <a:pt x="167" y="527"/>
                      <a:pt x="167" y="537"/>
                    </a:cubicBezTo>
                    <a:cubicBezTo>
                      <a:pt x="167" y="547"/>
                      <a:pt x="159" y="551"/>
                      <a:pt x="157" y="557"/>
                    </a:cubicBezTo>
                    <a:cubicBezTo>
                      <a:pt x="155" y="563"/>
                      <a:pt x="161" y="569"/>
                      <a:pt x="157" y="576"/>
                    </a:cubicBezTo>
                    <a:cubicBezTo>
                      <a:pt x="153" y="583"/>
                      <a:pt x="127" y="594"/>
                      <a:pt x="130" y="597"/>
                    </a:cubicBezTo>
                    <a:cubicBezTo>
                      <a:pt x="139" y="606"/>
                      <a:pt x="160" y="592"/>
                      <a:pt x="176" y="592"/>
                    </a:cubicBezTo>
                    <a:lnTo>
                      <a:pt x="226" y="598"/>
                    </a:lnTo>
                    <a:lnTo>
                      <a:pt x="260" y="588"/>
                    </a:lnTo>
                    <a:lnTo>
                      <a:pt x="274" y="576"/>
                    </a:lnTo>
                    <a:cubicBezTo>
                      <a:pt x="282" y="573"/>
                      <a:pt x="306" y="573"/>
                      <a:pt x="307" y="569"/>
                    </a:cubicBezTo>
                    <a:cubicBezTo>
                      <a:pt x="321" y="557"/>
                      <a:pt x="283" y="559"/>
                      <a:pt x="283" y="552"/>
                    </a:cubicBezTo>
                    <a:cubicBezTo>
                      <a:pt x="283" y="545"/>
                      <a:pt x="300" y="533"/>
                      <a:pt x="307" y="528"/>
                    </a:cubicBezTo>
                    <a:lnTo>
                      <a:pt x="325" y="522"/>
                    </a:lnTo>
                    <a:lnTo>
                      <a:pt x="320" y="503"/>
                    </a:lnTo>
                    <a:cubicBezTo>
                      <a:pt x="323" y="499"/>
                      <a:pt x="336" y="495"/>
                      <a:pt x="342" y="495"/>
                    </a:cubicBezTo>
                    <a:cubicBezTo>
                      <a:pt x="348" y="495"/>
                      <a:pt x="350" y="506"/>
                      <a:pt x="358" y="505"/>
                    </a:cubicBezTo>
                    <a:cubicBezTo>
                      <a:pt x="366" y="504"/>
                      <a:pt x="384" y="490"/>
                      <a:pt x="393" y="491"/>
                    </a:cubicBezTo>
                    <a:lnTo>
                      <a:pt x="415" y="510"/>
                    </a:lnTo>
                    <a:cubicBezTo>
                      <a:pt x="416" y="517"/>
                      <a:pt x="407" y="520"/>
                      <a:pt x="401" y="530"/>
                    </a:cubicBezTo>
                    <a:lnTo>
                      <a:pt x="381" y="573"/>
                    </a:lnTo>
                    <a:lnTo>
                      <a:pt x="406" y="576"/>
                    </a:lnTo>
                    <a:lnTo>
                      <a:pt x="412" y="561"/>
                    </a:lnTo>
                    <a:lnTo>
                      <a:pt x="404" y="543"/>
                    </a:lnTo>
                    <a:cubicBezTo>
                      <a:pt x="406" y="539"/>
                      <a:pt x="417" y="541"/>
                      <a:pt x="423" y="538"/>
                    </a:cubicBezTo>
                    <a:cubicBezTo>
                      <a:pt x="430" y="537"/>
                      <a:pt x="435" y="526"/>
                      <a:pt x="441" y="527"/>
                    </a:cubicBezTo>
                    <a:cubicBezTo>
                      <a:pt x="447" y="528"/>
                      <a:pt x="453" y="542"/>
                      <a:pt x="460" y="547"/>
                    </a:cubicBezTo>
                    <a:lnTo>
                      <a:pt x="483" y="559"/>
                    </a:lnTo>
                    <a:lnTo>
                      <a:pt x="490" y="573"/>
                    </a:lnTo>
                    <a:lnTo>
                      <a:pt x="493" y="590"/>
                    </a:lnTo>
                    <a:lnTo>
                      <a:pt x="508" y="579"/>
                    </a:lnTo>
                    <a:cubicBezTo>
                      <a:pt x="508" y="579"/>
                      <a:pt x="507" y="566"/>
                      <a:pt x="509" y="564"/>
                    </a:cubicBezTo>
                    <a:cubicBezTo>
                      <a:pt x="513" y="561"/>
                      <a:pt x="512" y="581"/>
                      <a:pt x="521" y="569"/>
                    </a:cubicBezTo>
                    <a:cubicBezTo>
                      <a:pt x="530" y="557"/>
                      <a:pt x="525" y="556"/>
                      <a:pt x="515" y="549"/>
                    </a:cubicBezTo>
                    <a:lnTo>
                      <a:pt x="468" y="523"/>
                    </a:lnTo>
                    <a:lnTo>
                      <a:pt x="441" y="508"/>
                    </a:lnTo>
                    <a:lnTo>
                      <a:pt x="455" y="480"/>
                    </a:lnTo>
                    <a:lnTo>
                      <a:pt x="464" y="498"/>
                    </a:lnTo>
                    <a:lnTo>
                      <a:pt x="487" y="512"/>
                    </a:lnTo>
                    <a:lnTo>
                      <a:pt x="517" y="527"/>
                    </a:lnTo>
                    <a:cubicBezTo>
                      <a:pt x="526" y="535"/>
                      <a:pt x="529" y="546"/>
                      <a:pt x="539" y="559"/>
                    </a:cubicBezTo>
                    <a:cubicBezTo>
                      <a:pt x="549" y="572"/>
                      <a:pt x="570" y="602"/>
                      <a:pt x="579" y="608"/>
                    </a:cubicBezTo>
                    <a:cubicBezTo>
                      <a:pt x="588" y="614"/>
                      <a:pt x="588" y="598"/>
                      <a:pt x="592" y="597"/>
                    </a:cubicBezTo>
                    <a:cubicBezTo>
                      <a:pt x="596" y="594"/>
                      <a:pt x="604" y="602"/>
                      <a:pt x="604" y="599"/>
                    </a:cubicBezTo>
                    <a:cubicBezTo>
                      <a:pt x="604" y="596"/>
                      <a:pt x="596" y="583"/>
                      <a:pt x="593" y="578"/>
                    </a:cubicBezTo>
                    <a:cubicBezTo>
                      <a:pt x="589" y="574"/>
                      <a:pt x="590" y="568"/>
                      <a:pt x="587" y="567"/>
                    </a:cubicBezTo>
                    <a:cubicBezTo>
                      <a:pt x="585" y="563"/>
                      <a:pt x="583" y="558"/>
                      <a:pt x="584" y="555"/>
                    </a:cubicBezTo>
                    <a:cubicBezTo>
                      <a:pt x="585" y="552"/>
                      <a:pt x="589" y="550"/>
                      <a:pt x="592" y="548"/>
                    </a:cubicBezTo>
                    <a:lnTo>
                      <a:pt x="601" y="542"/>
                    </a:lnTo>
                    <a:cubicBezTo>
                      <a:pt x="607" y="541"/>
                      <a:pt x="621" y="541"/>
                      <a:pt x="627" y="541"/>
                    </a:cubicBezTo>
                    <a:cubicBezTo>
                      <a:pt x="633" y="541"/>
                      <a:pt x="636" y="541"/>
                      <a:pt x="640" y="539"/>
                    </a:cubicBezTo>
                    <a:cubicBezTo>
                      <a:pt x="644" y="537"/>
                      <a:pt x="648" y="532"/>
                      <a:pt x="650" y="528"/>
                    </a:cubicBezTo>
                    <a:lnTo>
                      <a:pt x="653" y="513"/>
                    </a:lnTo>
                    <a:lnTo>
                      <a:pt x="639" y="505"/>
                    </a:lnTo>
                    <a:cubicBezTo>
                      <a:pt x="639" y="503"/>
                      <a:pt x="650" y="505"/>
                      <a:pt x="655" y="501"/>
                    </a:cubicBezTo>
                    <a:cubicBezTo>
                      <a:pt x="660" y="497"/>
                      <a:pt x="665" y="488"/>
                      <a:pt x="670" y="483"/>
                    </a:cubicBezTo>
                    <a:cubicBezTo>
                      <a:pt x="675" y="478"/>
                      <a:pt x="681" y="471"/>
                      <a:pt x="686" y="470"/>
                    </a:cubicBezTo>
                    <a:lnTo>
                      <a:pt x="703" y="476"/>
                    </a:lnTo>
                    <a:lnTo>
                      <a:pt x="718" y="494"/>
                    </a:lnTo>
                    <a:cubicBezTo>
                      <a:pt x="723" y="498"/>
                      <a:pt x="727" y="503"/>
                      <a:pt x="731" y="501"/>
                    </a:cubicBezTo>
                    <a:cubicBezTo>
                      <a:pt x="735" y="499"/>
                      <a:pt x="742" y="488"/>
                      <a:pt x="742" y="482"/>
                    </a:cubicBezTo>
                    <a:lnTo>
                      <a:pt x="728" y="466"/>
                    </a:lnTo>
                    <a:cubicBezTo>
                      <a:pt x="730" y="462"/>
                      <a:pt x="746" y="463"/>
                      <a:pt x="755" y="459"/>
                    </a:cubicBezTo>
                    <a:cubicBezTo>
                      <a:pt x="764" y="455"/>
                      <a:pt x="777" y="444"/>
                      <a:pt x="782" y="444"/>
                    </a:cubicBezTo>
                    <a:cubicBezTo>
                      <a:pt x="787" y="444"/>
                      <a:pt x="786" y="452"/>
                      <a:pt x="784" y="458"/>
                    </a:cubicBezTo>
                    <a:cubicBezTo>
                      <a:pt x="782" y="464"/>
                      <a:pt x="765" y="469"/>
                      <a:pt x="772" y="480"/>
                    </a:cubicBezTo>
                    <a:cubicBezTo>
                      <a:pt x="779" y="491"/>
                      <a:pt x="820" y="516"/>
                      <a:pt x="824" y="525"/>
                    </a:cubicBezTo>
                    <a:cubicBezTo>
                      <a:pt x="828" y="534"/>
                      <a:pt x="808" y="535"/>
                      <a:pt x="796" y="537"/>
                    </a:cubicBezTo>
                    <a:cubicBezTo>
                      <a:pt x="784" y="539"/>
                      <a:pt x="763" y="541"/>
                      <a:pt x="751" y="539"/>
                    </a:cubicBezTo>
                    <a:cubicBezTo>
                      <a:pt x="739" y="537"/>
                      <a:pt x="739" y="524"/>
                      <a:pt x="722" y="524"/>
                    </a:cubicBezTo>
                    <a:cubicBezTo>
                      <a:pt x="705" y="524"/>
                      <a:pt x="707" y="533"/>
                      <a:pt x="697" y="537"/>
                    </a:cubicBezTo>
                    <a:lnTo>
                      <a:pt x="667" y="538"/>
                    </a:lnTo>
                    <a:lnTo>
                      <a:pt x="623" y="560"/>
                    </a:lnTo>
                    <a:lnTo>
                      <a:pt x="634" y="576"/>
                    </a:lnTo>
                    <a:lnTo>
                      <a:pt x="639" y="598"/>
                    </a:lnTo>
                    <a:lnTo>
                      <a:pt x="669" y="617"/>
                    </a:lnTo>
                    <a:lnTo>
                      <a:pt x="700" y="602"/>
                    </a:lnTo>
                    <a:lnTo>
                      <a:pt x="718" y="611"/>
                    </a:lnTo>
                    <a:lnTo>
                      <a:pt x="752" y="608"/>
                    </a:lnTo>
                    <a:lnTo>
                      <a:pt x="757" y="644"/>
                    </a:lnTo>
                    <a:lnTo>
                      <a:pt x="697" y="677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7971" name="Group 83"/>
            <p:cNvGrpSpPr>
              <a:grpSpLocks/>
            </p:cNvGrpSpPr>
            <p:nvPr/>
          </p:nvGrpSpPr>
          <p:grpSpPr bwMode="auto">
            <a:xfrm>
              <a:off x="3019" y="1680"/>
              <a:ext cx="1874" cy="2024"/>
              <a:chOff x="4383" y="1774"/>
              <a:chExt cx="1874" cy="2024"/>
            </a:xfrm>
          </p:grpSpPr>
          <p:sp>
            <p:nvSpPr>
              <p:cNvPr id="37972" name="Freeform 84"/>
              <p:cNvSpPr>
                <a:spLocks/>
              </p:cNvSpPr>
              <p:nvPr/>
            </p:nvSpPr>
            <p:spPr bwMode="gray">
              <a:xfrm>
                <a:off x="4464" y="1868"/>
                <a:ext cx="1299" cy="1930"/>
              </a:xfrm>
              <a:custGeom>
                <a:avLst/>
                <a:gdLst>
                  <a:gd name="T0" fmla="*/ 116 w 1692"/>
                  <a:gd name="T1" fmla="*/ 258 h 2586"/>
                  <a:gd name="T2" fmla="*/ 320 w 1692"/>
                  <a:gd name="T3" fmla="*/ 210 h 2586"/>
                  <a:gd name="T4" fmla="*/ 434 w 1692"/>
                  <a:gd name="T5" fmla="*/ 240 h 2586"/>
                  <a:gd name="T6" fmla="*/ 416 w 1692"/>
                  <a:gd name="T7" fmla="*/ 444 h 2586"/>
                  <a:gd name="T8" fmla="*/ 272 w 1692"/>
                  <a:gd name="T9" fmla="*/ 582 h 2586"/>
                  <a:gd name="T10" fmla="*/ 218 w 1692"/>
                  <a:gd name="T11" fmla="*/ 714 h 2586"/>
                  <a:gd name="T12" fmla="*/ 284 w 1692"/>
                  <a:gd name="T13" fmla="*/ 964 h 2586"/>
                  <a:gd name="T14" fmla="*/ 316 w 1692"/>
                  <a:gd name="T15" fmla="*/ 960 h 2586"/>
                  <a:gd name="T16" fmla="*/ 328 w 1692"/>
                  <a:gd name="T17" fmla="*/ 906 h 2586"/>
                  <a:gd name="T18" fmla="*/ 478 w 1692"/>
                  <a:gd name="T19" fmla="*/ 1154 h 2586"/>
                  <a:gd name="T20" fmla="*/ 650 w 1692"/>
                  <a:gd name="T21" fmla="*/ 1200 h 2586"/>
                  <a:gd name="T22" fmla="*/ 794 w 1692"/>
                  <a:gd name="T23" fmla="*/ 1350 h 2586"/>
                  <a:gd name="T24" fmla="*/ 854 w 1692"/>
                  <a:gd name="T25" fmla="*/ 1422 h 2586"/>
                  <a:gd name="T26" fmla="*/ 770 w 1692"/>
                  <a:gd name="T27" fmla="*/ 1608 h 2586"/>
                  <a:gd name="T28" fmla="*/ 916 w 1692"/>
                  <a:gd name="T29" fmla="*/ 1782 h 2586"/>
                  <a:gd name="T30" fmla="*/ 1034 w 1692"/>
                  <a:gd name="T31" fmla="*/ 2022 h 2586"/>
                  <a:gd name="T32" fmla="*/ 1094 w 1692"/>
                  <a:gd name="T33" fmla="*/ 2310 h 2586"/>
                  <a:gd name="T34" fmla="*/ 1194 w 1692"/>
                  <a:gd name="T35" fmla="*/ 2540 h 2586"/>
                  <a:gd name="T36" fmla="*/ 1280 w 1692"/>
                  <a:gd name="T37" fmla="*/ 2520 h 2586"/>
                  <a:gd name="T38" fmla="*/ 1244 w 1692"/>
                  <a:gd name="T39" fmla="*/ 2394 h 2586"/>
                  <a:gd name="T40" fmla="*/ 1288 w 1692"/>
                  <a:gd name="T41" fmla="*/ 2306 h 2586"/>
                  <a:gd name="T42" fmla="*/ 1368 w 1692"/>
                  <a:gd name="T43" fmla="*/ 2228 h 2586"/>
                  <a:gd name="T44" fmla="*/ 1448 w 1692"/>
                  <a:gd name="T45" fmla="*/ 2076 h 2586"/>
                  <a:gd name="T46" fmla="*/ 1568 w 1692"/>
                  <a:gd name="T47" fmla="*/ 1950 h 2586"/>
                  <a:gd name="T48" fmla="*/ 1622 w 1692"/>
                  <a:gd name="T49" fmla="*/ 1746 h 2586"/>
                  <a:gd name="T50" fmla="*/ 1552 w 1692"/>
                  <a:gd name="T51" fmla="*/ 1538 h 2586"/>
                  <a:gd name="T52" fmla="*/ 1376 w 1692"/>
                  <a:gd name="T53" fmla="*/ 1410 h 2586"/>
                  <a:gd name="T54" fmla="*/ 1104 w 1692"/>
                  <a:gd name="T55" fmla="*/ 1280 h 2586"/>
                  <a:gd name="T56" fmla="*/ 974 w 1692"/>
                  <a:gd name="T57" fmla="*/ 1260 h 2586"/>
                  <a:gd name="T58" fmla="*/ 904 w 1692"/>
                  <a:gd name="T59" fmla="*/ 1268 h 2586"/>
                  <a:gd name="T60" fmla="*/ 794 w 1692"/>
                  <a:gd name="T61" fmla="*/ 1308 h 2586"/>
                  <a:gd name="T62" fmla="*/ 758 w 1692"/>
                  <a:gd name="T63" fmla="*/ 1174 h 2586"/>
                  <a:gd name="T64" fmla="*/ 736 w 1692"/>
                  <a:gd name="T65" fmla="*/ 1062 h 2586"/>
                  <a:gd name="T66" fmla="*/ 632 w 1692"/>
                  <a:gd name="T67" fmla="*/ 1104 h 2586"/>
                  <a:gd name="T68" fmla="*/ 568 w 1692"/>
                  <a:gd name="T69" fmla="*/ 950 h 2586"/>
                  <a:gd name="T70" fmla="*/ 740 w 1692"/>
                  <a:gd name="T71" fmla="*/ 912 h 2586"/>
                  <a:gd name="T72" fmla="*/ 842 w 1692"/>
                  <a:gd name="T73" fmla="*/ 906 h 2586"/>
                  <a:gd name="T74" fmla="*/ 896 w 1692"/>
                  <a:gd name="T75" fmla="*/ 900 h 2586"/>
                  <a:gd name="T76" fmla="*/ 1058 w 1692"/>
                  <a:gd name="T77" fmla="*/ 750 h 2586"/>
                  <a:gd name="T78" fmla="*/ 1184 w 1692"/>
                  <a:gd name="T79" fmla="*/ 678 h 2586"/>
                  <a:gd name="T80" fmla="*/ 1278 w 1692"/>
                  <a:gd name="T81" fmla="*/ 636 h 2586"/>
                  <a:gd name="T82" fmla="*/ 1340 w 1692"/>
                  <a:gd name="T83" fmla="*/ 538 h 2586"/>
                  <a:gd name="T84" fmla="*/ 1288 w 1692"/>
                  <a:gd name="T85" fmla="*/ 512 h 2586"/>
                  <a:gd name="T86" fmla="*/ 1526 w 1692"/>
                  <a:gd name="T87" fmla="*/ 456 h 2586"/>
                  <a:gd name="T88" fmla="*/ 1406 w 1692"/>
                  <a:gd name="T89" fmla="*/ 342 h 2586"/>
                  <a:gd name="T90" fmla="*/ 1328 w 1692"/>
                  <a:gd name="T91" fmla="*/ 264 h 2586"/>
                  <a:gd name="T92" fmla="*/ 1222 w 1692"/>
                  <a:gd name="T93" fmla="*/ 364 h 2586"/>
                  <a:gd name="T94" fmla="*/ 1110 w 1692"/>
                  <a:gd name="T95" fmla="*/ 444 h 2586"/>
                  <a:gd name="T96" fmla="*/ 1022 w 1692"/>
                  <a:gd name="T97" fmla="*/ 304 h 2586"/>
                  <a:gd name="T98" fmla="*/ 1212 w 1692"/>
                  <a:gd name="T99" fmla="*/ 240 h 2586"/>
                  <a:gd name="T100" fmla="*/ 1266 w 1692"/>
                  <a:gd name="T101" fmla="*/ 198 h 2586"/>
                  <a:gd name="T102" fmla="*/ 1328 w 1692"/>
                  <a:gd name="T103" fmla="*/ 172 h 2586"/>
                  <a:gd name="T104" fmla="*/ 1286 w 1692"/>
                  <a:gd name="T105" fmla="*/ 144 h 2586"/>
                  <a:gd name="T106" fmla="*/ 1262 w 1692"/>
                  <a:gd name="T107" fmla="*/ 120 h 2586"/>
                  <a:gd name="T108" fmla="*/ 1202 w 1692"/>
                  <a:gd name="T109" fmla="*/ 102 h 2586"/>
                  <a:gd name="T110" fmla="*/ 1106 w 1692"/>
                  <a:gd name="T111" fmla="*/ 136 h 2586"/>
                  <a:gd name="T112" fmla="*/ 950 w 1692"/>
                  <a:gd name="T113" fmla="*/ 120 h 2586"/>
                  <a:gd name="T114" fmla="*/ 550 w 1692"/>
                  <a:gd name="T115" fmla="*/ 0 h 2586"/>
                  <a:gd name="T116" fmla="*/ 344 w 1692"/>
                  <a:gd name="T117" fmla="*/ 32 h 2586"/>
                  <a:gd name="T118" fmla="*/ 290 w 1692"/>
                  <a:gd name="T119" fmla="*/ 102 h 2586"/>
                  <a:gd name="T120" fmla="*/ 128 w 1692"/>
                  <a:gd name="T121" fmla="*/ 174 h 2586"/>
                  <a:gd name="T122" fmla="*/ 128 w 1692"/>
                  <a:gd name="T123" fmla="*/ 216 h 2586"/>
                  <a:gd name="T124" fmla="*/ 2 w 1692"/>
                  <a:gd name="T125" fmla="*/ 252 h 25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92" h="2586">
                    <a:moveTo>
                      <a:pt x="2" y="252"/>
                    </a:moveTo>
                    <a:lnTo>
                      <a:pt x="68" y="264"/>
                    </a:lnTo>
                    <a:lnTo>
                      <a:pt x="116" y="258"/>
                    </a:lnTo>
                    <a:lnTo>
                      <a:pt x="188" y="216"/>
                    </a:lnTo>
                    <a:lnTo>
                      <a:pt x="236" y="210"/>
                    </a:lnTo>
                    <a:lnTo>
                      <a:pt x="320" y="210"/>
                    </a:lnTo>
                    <a:lnTo>
                      <a:pt x="368" y="216"/>
                    </a:lnTo>
                    <a:lnTo>
                      <a:pt x="398" y="246"/>
                    </a:lnTo>
                    <a:lnTo>
                      <a:pt x="434" y="240"/>
                    </a:lnTo>
                    <a:lnTo>
                      <a:pt x="422" y="294"/>
                    </a:lnTo>
                    <a:lnTo>
                      <a:pt x="404" y="354"/>
                    </a:lnTo>
                    <a:lnTo>
                      <a:pt x="416" y="444"/>
                    </a:lnTo>
                    <a:lnTo>
                      <a:pt x="408" y="480"/>
                    </a:lnTo>
                    <a:lnTo>
                      <a:pt x="380" y="474"/>
                    </a:lnTo>
                    <a:lnTo>
                      <a:pt x="272" y="582"/>
                    </a:lnTo>
                    <a:lnTo>
                      <a:pt x="236" y="628"/>
                    </a:lnTo>
                    <a:lnTo>
                      <a:pt x="242" y="672"/>
                    </a:lnTo>
                    <a:lnTo>
                      <a:pt x="218" y="714"/>
                    </a:lnTo>
                    <a:lnTo>
                      <a:pt x="268" y="774"/>
                    </a:lnTo>
                    <a:lnTo>
                      <a:pt x="262" y="844"/>
                    </a:lnTo>
                    <a:lnTo>
                      <a:pt x="284" y="964"/>
                    </a:lnTo>
                    <a:lnTo>
                      <a:pt x="320" y="1010"/>
                    </a:lnTo>
                    <a:lnTo>
                      <a:pt x="324" y="970"/>
                    </a:lnTo>
                    <a:lnTo>
                      <a:pt x="316" y="960"/>
                    </a:lnTo>
                    <a:lnTo>
                      <a:pt x="302" y="834"/>
                    </a:lnTo>
                    <a:lnTo>
                      <a:pt x="326" y="830"/>
                    </a:lnTo>
                    <a:lnTo>
                      <a:pt x="328" y="906"/>
                    </a:lnTo>
                    <a:lnTo>
                      <a:pt x="380" y="996"/>
                    </a:lnTo>
                    <a:lnTo>
                      <a:pt x="368" y="1074"/>
                    </a:lnTo>
                    <a:lnTo>
                      <a:pt x="478" y="1154"/>
                    </a:lnTo>
                    <a:lnTo>
                      <a:pt x="564" y="1164"/>
                    </a:lnTo>
                    <a:lnTo>
                      <a:pt x="612" y="1208"/>
                    </a:lnTo>
                    <a:lnTo>
                      <a:pt x="650" y="1200"/>
                    </a:lnTo>
                    <a:lnTo>
                      <a:pt x="680" y="1224"/>
                    </a:lnTo>
                    <a:lnTo>
                      <a:pt x="698" y="1272"/>
                    </a:lnTo>
                    <a:lnTo>
                      <a:pt x="794" y="1350"/>
                    </a:lnTo>
                    <a:lnTo>
                      <a:pt x="842" y="1308"/>
                    </a:lnTo>
                    <a:lnTo>
                      <a:pt x="848" y="1350"/>
                    </a:lnTo>
                    <a:lnTo>
                      <a:pt x="854" y="1422"/>
                    </a:lnTo>
                    <a:lnTo>
                      <a:pt x="786" y="1490"/>
                    </a:lnTo>
                    <a:lnTo>
                      <a:pt x="788" y="1542"/>
                    </a:lnTo>
                    <a:lnTo>
                      <a:pt x="770" y="1608"/>
                    </a:lnTo>
                    <a:lnTo>
                      <a:pt x="802" y="1634"/>
                    </a:lnTo>
                    <a:lnTo>
                      <a:pt x="848" y="1668"/>
                    </a:lnTo>
                    <a:lnTo>
                      <a:pt x="916" y="1782"/>
                    </a:lnTo>
                    <a:lnTo>
                      <a:pt x="956" y="1800"/>
                    </a:lnTo>
                    <a:lnTo>
                      <a:pt x="1010" y="1848"/>
                    </a:lnTo>
                    <a:lnTo>
                      <a:pt x="1034" y="2022"/>
                    </a:lnTo>
                    <a:lnTo>
                      <a:pt x="1058" y="2178"/>
                    </a:lnTo>
                    <a:lnTo>
                      <a:pt x="1046" y="2244"/>
                    </a:lnTo>
                    <a:lnTo>
                      <a:pt x="1094" y="2310"/>
                    </a:lnTo>
                    <a:lnTo>
                      <a:pt x="1118" y="2364"/>
                    </a:lnTo>
                    <a:lnTo>
                      <a:pt x="1138" y="2458"/>
                    </a:lnTo>
                    <a:lnTo>
                      <a:pt x="1194" y="2540"/>
                    </a:lnTo>
                    <a:lnTo>
                      <a:pt x="1286" y="2586"/>
                    </a:lnTo>
                    <a:lnTo>
                      <a:pt x="1382" y="2574"/>
                    </a:lnTo>
                    <a:lnTo>
                      <a:pt x="1280" y="2520"/>
                    </a:lnTo>
                    <a:lnTo>
                      <a:pt x="1266" y="2472"/>
                    </a:lnTo>
                    <a:lnTo>
                      <a:pt x="1288" y="2428"/>
                    </a:lnTo>
                    <a:lnTo>
                      <a:pt x="1244" y="2394"/>
                    </a:lnTo>
                    <a:lnTo>
                      <a:pt x="1284" y="2334"/>
                    </a:lnTo>
                    <a:lnTo>
                      <a:pt x="1244" y="2300"/>
                    </a:lnTo>
                    <a:lnTo>
                      <a:pt x="1288" y="2306"/>
                    </a:lnTo>
                    <a:lnTo>
                      <a:pt x="1286" y="2244"/>
                    </a:lnTo>
                    <a:lnTo>
                      <a:pt x="1330" y="2268"/>
                    </a:lnTo>
                    <a:lnTo>
                      <a:pt x="1368" y="2228"/>
                    </a:lnTo>
                    <a:lnTo>
                      <a:pt x="1334" y="2160"/>
                    </a:lnTo>
                    <a:lnTo>
                      <a:pt x="1382" y="2184"/>
                    </a:lnTo>
                    <a:lnTo>
                      <a:pt x="1448" y="2076"/>
                    </a:lnTo>
                    <a:lnTo>
                      <a:pt x="1468" y="2052"/>
                    </a:lnTo>
                    <a:lnTo>
                      <a:pt x="1476" y="1982"/>
                    </a:lnTo>
                    <a:lnTo>
                      <a:pt x="1568" y="1950"/>
                    </a:lnTo>
                    <a:lnTo>
                      <a:pt x="1612" y="1880"/>
                    </a:lnTo>
                    <a:lnTo>
                      <a:pt x="1628" y="1830"/>
                    </a:lnTo>
                    <a:lnTo>
                      <a:pt x="1622" y="1746"/>
                    </a:lnTo>
                    <a:lnTo>
                      <a:pt x="1692" y="1644"/>
                    </a:lnTo>
                    <a:lnTo>
                      <a:pt x="1652" y="1578"/>
                    </a:lnTo>
                    <a:lnTo>
                      <a:pt x="1552" y="1538"/>
                    </a:lnTo>
                    <a:lnTo>
                      <a:pt x="1448" y="1500"/>
                    </a:lnTo>
                    <a:lnTo>
                      <a:pt x="1376" y="1494"/>
                    </a:lnTo>
                    <a:lnTo>
                      <a:pt x="1376" y="1410"/>
                    </a:lnTo>
                    <a:lnTo>
                      <a:pt x="1262" y="1356"/>
                    </a:lnTo>
                    <a:lnTo>
                      <a:pt x="1166" y="1272"/>
                    </a:lnTo>
                    <a:lnTo>
                      <a:pt x="1104" y="1280"/>
                    </a:lnTo>
                    <a:lnTo>
                      <a:pt x="1048" y="1276"/>
                    </a:lnTo>
                    <a:lnTo>
                      <a:pt x="1020" y="1244"/>
                    </a:lnTo>
                    <a:lnTo>
                      <a:pt x="974" y="1260"/>
                    </a:lnTo>
                    <a:lnTo>
                      <a:pt x="984" y="1238"/>
                    </a:lnTo>
                    <a:lnTo>
                      <a:pt x="934" y="1268"/>
                    </a:lnTo>
                    <a:lnTo>
                      <a:pt x="904" y="1268"/>
                    </a:lnTo>
                    <a:lnTo>
                      <a:pt x="872" y="1314"/>
                    </a:lnTo>
                    <a:lnTo>
                      <a:pt x="836" y="1272"/>
                    </a:lnTo>
                    <a:lnTo>
                      <a:pt x="794" y="1308"/>
                    </a:lnTo>
                    <a:lnTo>
                      <a:pt x="748" y="1278"/>
                    </a:lnTo>
                    <a:lnTo>
                      <a:pt x="758" y="1242"/>
                    </a:lnTo>
                    <a:lnTo>
                      <a:pt x="758" y="1174"/>
                    </a:lnTo>
                    <a:lnTo>
                      <a:pt x="698" y="1176"/>
                    </a:lnTo>
                    <a:lnTo>
                      <a:pt x="668" y="1140"/>
                    </a:lnTo>
                    <a:lnTo>
                      <a:pt x="736" y="1062"/>
                    </a:lnTo>
                    <a:lnTo>
                      <a:pt x="712" y="1050"/>
                    </a:lnTo>
                    <a:lnTo>
                      <a:pt x="658" y="1062"/>
                    </a:lnTo>
                    <a:lnTo>
                      <a:pt x="632" y="1104"/>
                    </a:lnTo>
                    <a:lnTo>
                      <a:pt x="596" y="1110"/>
                    </a:lnTo>
                    <a:lnTo>
                      <a:pt x="538" y="1066"/>
                    </a:lnTo>
                    <a:lnTo>
                      <a:pt x="568" y="950"/>
                    </a:lnTo>
                    <a:lnTo>
                      <a:pt x="632" y="894"/>
                    </a:lnTo>
                    <a:lnTo>
                      <a:pt x="686" y="894"/>
                    </a:lnTo>
                    <a:lnTo>
                      <a:pt x="740" y="912"/>
                    </a:lnTo>
                    <a:lnTo>
                      <a:pt x="736" y="900"/>
                    </a:lnTo>
                    <a:lnTo>
                      <a:pt x="766" y="868"/>
                    </a:lnTo>
                    <a:lnTo>
                      <a:pt x="842" y="906"/>
                    </a:lnTo>
                    <a:lnTo>
                      <a:pt x="848" y="966"/>
                    </a:lnTo>
                    <a:lnTo>
                      <a:pt x="884" y="984"/>
                    </a:lnTo>
                    <a:lnTo>
                      <a:pt x="896" y="900"/>
                    </a:lnTo>
                    <a:lnTo>
                      <a:pt x="878" y="858"/>
                    </a:lnTo>
                    <a:lnTo>
                      <a:pt x="998" y="806"/>
                    </a:lnTo>
                    <a:lnTo>
                      <a:pt x="1058" y="750"/>
                    </a:lnTo>
                    <a:lnTo>
                      <a:pt x="1100" y="696"/>
                    </a:lnTo>
                    <a:lnTo>
                      <a:pt x="1130" y="672"/>
                    </a:lnTo>
                    <a:lnTo>
                      <a:pt x="1184" y="678"/>
                    </a:lnTo>
                    <a:lnTo>
                      <a:pt x="1190" y="636"/>
                    </a:lnTo>
                    <a:lnTo>
                      <a:pt x="1280" y="588"/>
                    </a:lnTo>
                    <a:lnTo>
                      <a:pt x="1278" y="636"/>
                    </a:lnTo>
                    <a:lnTo>
                      <a:pt x="1360" y="602"/>
                    </a:lnTo>
                    <a:lnTo>
                      <a:pt x="1322" y="570"/>
                    </a:lnTo>
                    <a:lnTo>
                      <a:pt x="1340" y="538"/>
                    </a:lnTo>
                    <a:lnTo>
                      <a:pt x="1320" y="522"/>
                    </a:lnTo>
                    <a:lnTo>
                      <a:pt x="1286" y="546"/>
                    </a:lnTo>
                    <a:lnTo>
                      <a:pt x="1288" y="512"/>
                    </a:lnTo>
                    <a:lnTo>
                      <a:pt x="1400" y="504"/>
                    </a:lnTo>
                    <a:lnTo>
                      <a:pt x="1490" y="480"/>
                    </a:lnTo>
                    <a:lnTo>
                      <a:pt x="1526" y="456"/>
                    </a:lnTo>
                    <a:lnTo>
                      <a:pt x="1484" y="394"/>
                    </a:lnTo>
                    <a:cubicBezTo>
                      <a:pt x="1474" y="370"/>
                      <a:pt x="1479" y="319"/>
                      <a:pt x="1466" y="310"/>
                    </a:cubicBezTo>
                    <a:cubicBezTo>
                      <a:pt x="1456" y="300"/>
                      <a:pt x="1423" y="343"/>
                      <a:pt x="1406" y="342"/>
                    </a:cubicBezTo>
                    <a:lnTo>
                      <a:pt x="1376" y="312"/>
                    </a:lnTo>
                    <a:lnTo>
                      <a:pt x="1376" y="270"/>
                    </a:lnTo>
                    <a:lnTo>
                      <a:pt x="1328" y="264"/>
                    </a:lnTo>
                    <a:lnTo>
                      <a:pt x="1312" y="252"/>
                    </a:lnTo>
                    <a:lnTo>
                      <a:pt x="1256" y="314"/>
                    </a:lnTo>
                    <a:lnTo>
                      <a:pt x="1222" y="364"/>
                    </a:lnTo>
                    <a:lnTo>
                      <a:pt x="1172" y="402"/>
                    </a:lnTo>
                    <a:lnTo>
                      <a:pt x="1136" y="474"/>
                    </a:lnTo>
                    <a:lnTo>
                      <a:pt x="1110" y="444"/>
                    </a:lnTo>
                    <a:lnTo>
                      <a:pt x="1128" y="394"/>
                    </a:lnTo>
                    <a:lnTo>
                      <a:pt x="1038" y="334"/>
                    </a:lnTo>
                    <a:lnTo>
                      <a:pt x="1022" y="304"/>
                    </a:lnTo>
                    <a:lnTo>
                      <a:pt x="1122" y="226"/>
                    </a:lnTo>
                    <a:lnTo>
                      <a:pt x="1184" y="222"/>
                    </a:lnTo>
                    <a:lnTo>
                      <a:pt x="1212" y="240"/>
                    </a:lnTo>
                    <a:lnTo>
                      <a:pt x="1248" y="220"/>
                    </a:lnTo>
                    <a:lnTo>
                      <a:pt x="1300" y="220"/>
                    </a:lnTo>
                    <a:lnTo>
                      <a:pt x="1266" y="198"/>
                    </a:lnTo>
                    <a:lnTo>
                      <a:pt x="1208" y="196"/>
                    </a:lnTo>
                    <a:lnTo>
                      <a:pt x="1250" y="174"/>
                    </a:lnTo>
                    <a:lnTo>
                      <a:pt x="1328" y="172"/>
                    </a:lnTo>
                    <a:lnTo>
                      <a:pt x="1364" y="132"/>
                    </a:lnTo>
                    <a:cubicBezTo>
                      <a:pt x="1346" y="124"/>
                      <a:pt x="1343" y="119"/>
                      <a:pt x="1324" y="122"/>
                    </a:cubicBezTo>
                    <a:cubicBezTo>
                      <a:pt x="1310" y="124"/>
                      <a:pt x="1294" y="132"/>
                      <a:pt x="1286" y="144"/>
                    </a:cubicBezTo>
                    <a:cubicBezTo>
                      <a:pt x="1282" y="149"/>
                      <a:pt x="1274" y="148"/>
                      <a:pt x="1268" y="150"/>
                    </a:cubicBezTo>
                    <a:cubicBezTo>
                      <a:pt x="1266" y="144"/>
                      <a:pt x="1259" y="138"/>
                      <a:pt x="1262" y="132"/>
                    </a:cubicBezTo>
                    <a:cubicBezTo>
                      <a:pt x="1269" y="118"/>
                      <a:pt x="1303" y="134"/>
                      <a:pt x="1262" y="120"/>
                    </a:cubicBezTo>
                    <a:cubicBezTo>
                      <a:pt x="1221" y="134"/>
                      <a:pt x="1252" y="105"/>
                      <a:pt x="1262" y="90"/>
                    </a:cubicBezTo>
                    <a:cubicBezTo>
                      <a:pt x="1260" y="84"/>
                      <a:pt x="1262" y="75"/>
                      <a:pt x="1256" y="72"/>
                    </a:cubicBezTo>
                    <a:cubicBezTo>
                      <a:pt x="1238" y="63"/>
                      <a:pt x="1202" y="102"/>
                      <a:pt x="1202" y="102"/>
                    </a:cubicBezTo>
                    <a:cubicBezTo>
                      <a:pt x="1198" y="108"/>
                      <a:pt x="1186" y="140"/>
                      <a:pt x="1180" y="144"/>
                    </a:cubicBezTo>
                    <a:cubicBezTo>
                      <a:pt x="1169" y="151"/>
                      <a:pt x="1148" y="122"/>
                      <a:pt x="1148" y="122"/>
                    </a:cubicBezTo>
                    <a:cubicBezTo>
                      <a:pt x="1138" y="123"/>
                      <a:pt x="1121" y="137"/>
                      <a:pt x="1106" y="136"/>
                    </a:cubicBezTo>
                    <a:cubicBezTo>
                      <a:pt x="1091" y="135"/>
                      <a:pt x="1074" y="117"/>
                      <a:pt x="1056" y="116"/>
                    </a:cubicBezTo>
                    <a:cubicBezTo>
                      <a:pt x="1038" y="115"/>
                      <a:pt x="1016" y="131"/>
                      <a:pt x="998" y="132"/>
                    </a:cubicBezTo>
                    <a:cubicBezTo>
                      <a:pt x="997" y="132"/>
                      <a:pt x="956" y="125"/>
                      <a:pt x="950" y="120"/>
                    </a:cubicBezTo>
                    <a:cubicBezTo>
                      <a:pt x="918" y="94"/>
                      <a:pt x="960" y="108"/>
                      <a:pt x="920" y="90"/>
                    </a:cubicBezTo>
                    <a:cubicBezTo>
                      <a:pt x="852" y="60"/>
                      <a:pt x="806" y="58"/>
                      <a:pt x="730" y="54"/>
                    </a:cubicBezTo>
                    <a:cubicBezTo>
                      <a:pt x="656" y="39"/>
                      <a:pt x="625" y="15"/>
                      <a:pt x="550" y="0"/>
                    </a:cubicBezTo>
                    <a:cubicBezTo>
                      <a:pt x="510" y="2"/>
                      <a:pt x="486" y="5"/>
                      <a:pt x="446" y="8"/>
                    </a:cubicBezTo>
                    <a:cubicBezTo>
                      <a:pt x="424" y="9"/>
                      <a:pt x="423" y="14"/>
                      <a:pt x="406" y="18"/>
                    </a:cubicBezTo>
                    <a:cubicBezTo>
                      <a:pt x="389" y="22"/>
                      <a:pt x="353" y="24"/>
                      <a:pt x="344" y="32"/>
                    </a:cubicBezTo>
                    <a:cubicBezTo>
                      <a:pt x="346" y="38"/>
                      <a:pt x="354" y="60"/>
                      <a:pt x="350" y="64"/>
                    </a:cubicBezTo>
                    <a:cubicBezTo>
                      <a:pt x="274" y="50"/>
                      <a:pt x="250" y="81"/>
                      <a:pt x="236" y="82"/>
                    </a:cubicBezTo>
                    <a:cubicBezTo>
                      <a:pt x="278" y="110"/>
                      <a:pt x="270" y="72"/>
                      <a:pt x="290" y="102"/>
                    </a:cubicBezTo>
                    <a:cubicBezTo>
                      <a:pt x="234" y="121"/>
                      <a:pt x="178" y="104"/>
                      <a:pt x="128" y="138"/>
                    </a:cubicBezTo>
                    <a:cubicBezTo>
                      <a:pt x="126" y="144"/>
                      <a:pt x="122" y="150"/>
                      <a:pt x="122" y="156"/>
                    </a:cubicBezTo>
                    <a:cubicBezTo>
                      <a:pt x="122" y="162"/>
                      <a:pt x="132" y="170"/>
                      <a:pt x="128" y="174"/>
                    </a:cubicBezTo>
                    <a:cubicBezTo>
                      <a:pt x="126" y="182"/>
                      <a:pt x="109" y="197"/>
                      <a:pt x="112" y="202"/>
                    </a:cubicBezTo>
                    <a:cubicBezTo>
                      <a:pt x="124" y="206"/>
                      <a:pt x="137" y="195"/>
                      <a:pt x="146" y="204"/>
                    </a:cubicBezTo>
                    <a:cubicBezTo>
                      <a:pt x="151" y="209"/>
                      <a:pt x="135" y="213"/>
                      <a:pt x="128" y="216"/>
                    </a:cubicBezTo>
                    <a:cubicBezTo>
                      <a:pt x="116" y="221"/>
                      <a:pt x="104" y="226"/>
                      <a:pt x="92" y="228"/>
                    </a:cubicBezTo>
                    <a:cubicBezTo>
                      <a:pt x="48" y="237"/>
                      <a:pt x="72" y="233"/>
                      <a:pt x="20" y="240"/>
                    </a:cubicBezTo>
                    <a:cubicBezTo>
                      <a:pt x="0" y="247"/>
                      <a:pt x="2" y="240"/>
                      <a:pt x="2" y="25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3" name="Freeform 85"/>
              <p:cNvSpPr>
                <a:spLocks/>
              </p:cNvSpPr>
              <p:nvPr/>
            </p:nvSpPr>
            <p:spPr bwMode="gray">
              <a:xfrm>
                <a:off x="4423" y="2052"/>
                <a:ext cx="35" cy="28"/>
              </a:xfrm>
              <a:custGeom>
                <a:avLst/>
                <a:gdLst>
                  <a:gd name="T0" fmla="*/ 16 w 46"/>
                  <a:gd name="T1" fmla="*/ 4 h 38"/>
                  <a:gd name="T2" fmla="*/ 0 w 46"/>
                  <a:gd name="T3" fmla="*/ 22 h 38"/>
                  <a:gd name="T4" fmla="*/ 22 w 46"/>
                  <a:gd name="T5" fmla="*/ 38 h 38"/>
                  <a:gd name="T6" fmla="*/ 46 w 46"/>
                  <a:gd name="T7" fmla="*/ 26 h 38"/>
                  <a:gd name="T8" fmla="*/ 30 w 46"/>
                  <a:gd name="T9" fmla="*/ 0 h 38"/>
                  <a:gd name="T10" fmla="*/ 16 w 46"/>
                  <a:gd name="T11" fmla="*/ 4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6" h="38">
                    <a:moveTo>
                      <a:pt x="16" y="4"/>
                    </a:moveTo>
                    <a:lnTo>
                      <a:pt x="0" y="22"/>
                    </a:lnTo>
                    <a:lnTo>
                      <a:pt x="22" y="38"/>
                    </a:lnTo>
                    <a:lnTo>
                      <a:pt x="46" y="26"/>
                    </a:lnTo>
                    <a:lnTo>
                      <a:pt x="30" y="0"/>
                    </a:lnTo>
                    <a:lnTo>
                      <a:pt x="16" y="4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4" name="Freeform 86"/>
              <p:cNvSpPr>
                <a:spLocks/>
              </p:cNvSpPr>
              <p:nvPr/>
            </p:nvSpPr>
            <p:spPr bwMode="gray">
              <a:xfrm>
                <a:off x="4738" y="2174"/>
                <a:ext cx="40" cy="32"/>
              </a:xfrm>
              <a:custGeom>
                <a:avLst/>
                <a:gdLst>
                  <a:gd name="T0" fmla="*/ 12 w 52"/>
                  <a:gd name="T1" fmla="*/ 0 h 44"/>
                  <a:gd name="T2" fmla="*/ 26 w 52"/>
                  <a:gd name="T3" fmla="*/ 44 h 44"/>
                  <a:gd name="T4" fmla="*/ 42 w 52"/>
                  <a:gd name="T5" fmla="*/ 42 h 44"/>
                  <a:gd name="T6" fmla="*/ 38 w 52"/>
                  <a:gd name="T7" fmla="*/ 16 h 44"/>
                  <a:gd name="T8" fmla="*/ 26 w 52"/>
                  <a:gd name="T9" fmla="*/ 2 h 44"/>
                  <a:gd name="T10" fmla="*/ 12 w 52"/>
                  <a:gd name="T11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2" h="44">
                    <a:moveTo>
                      <a:pt x="12" y="0"/>
                    </a:moveTo>
                    <a:cubicBezTo>
                      <a:pt x="16" y="14"/>
                      <a:pt x="18" y="32"/>
                      <a:pt x="26" y="44"/>
                    </a:cubicBezTo>
                    <a:cubicBezTo>
                      <a:pt x="31" y="43"/>
                      <a:pt x="37" y="44"/>
                      <a:pt x="42" y="42"/>
                    </a:cubicBezTo>
                    <a:cubicBezTo>
                      <a:pt x="52" y="38"/>
                      <a:pt x="48" y="19"/>
                      <a:pt x="38" y="16"/>
                    </a:cubicBezTo>
                    <a:cubicBezTo>
                      <a:pt x="33" y="9"/>
                      <a:pt x="34" y="5"/>
                      <a:pt x="26" y="2"/>
                    </a:cubicBezTo>
                    <a:cubicBezTo>
                      <a:pt x="4" y="4"/>
                      <a:pt x="0" y="8"/>
                      <a:pt x="12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5" name="Freeform 87"/>
              <p:cNvSpPr>
                <a:spLocks/>
              </p:cNvSpPr>
              <p:nvPr/>
            </p:nvSpPr>
            <p:spPr bwMode="gray">
              <a:xfrm>
                <a:off x="5539" y="2230"/>
                <a:ext cx="101" cy="74"/>
              </a:xfrm>
              <a:custGeom>
                <a:avLst/>
                <a:gdLst>
                  <a:gd name="T0" fmla="*/ 97 w 131"/>
                  <a:gd name="T1" fmla="*/ 0 h 98"/>
                  <a:gd name="T2" fmla="*/ 79 w 131"/>
                  <a:gd name="T3" fmla="*/ 8 h 98"/>
                  <a:gd name="T4" fmla="*/ 53 w 131"/>
                  <a:gd name="T5" fmla="*/ 24 h 98"/>
                  <a:gd name="T6" fmla="*/ 39 w 131"/>
                  <a:gd name="T7" fmla="*/ 40 h 98"/>
                  <a:gd name="T8" fmla="*/ 21 w 131"/>
                  <a:gd name="T9" fmla="*/ 52 h 98"/>
                  <a:gd name="T10" fmla="*/ 63 w 131"/>
                  <a:gd name="T11" fmla="*/ 82 h 98"/>
                  <a:gd name="T12" fmla="*/ 79 w 131"/>
                  <a:gd name="T13" fmla="*/ 94 h 98"/>
                  <a:gd name="T14" fmla="*/ 85 w 131"/>
                  <a:gd name="T15" fmla="*/ 92 h 98"/>
                  <a:gd name="T16" fmla="*/ 89 w 131"/>
                  <a:gd name="T17" fmla="*/ 86 h 98"/>
                  <a:gd name="T18" fmla="*/ 97 w 131"/>
                  <a:gd name="T19" fmla="*/ 98 h 98"/>
                  <a:gd name="T20" fmla="*/ 123 w 131"/>
                  <a:gd name="T21" fmla="*/ 86 h 98"/>
                  <a:gd name="T22" fmla="*/ 129 w 131"/>
                  <a:gd name="T23" fmla="*/ 74 h 98"/>
                  <a:gd name="T24" fmla="*/ 101 w 131"/>
                  <a:gd name="T25" fmla="*/ 40 h 98"/>
                  <a:gd name="T26" fmla="*/ 115 w 131"/>
                  <a:gd name="T27" fmla="*/ 24 h 98"/>
                  <a:gd name="T28" fmla="*/ 111 w 131"/>
                  <a:gd name="T29" fmla="*/ 4 h 98"/>
                  <a:gd name="T30" fmla="*/ 97 w 131"/>
                  <a:gd name="T31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31" h="98">
                    <a:moveTo>
                      <a:pt x="97" y="0"/>
                    </a:moveTo>
                    <a:cubicBezTo>
                      <a:pt x="83" y="5"/>
                      <a:pt x="89" y="2"/>
                      <a:pt x="79" y="8"/>
                    </a:cubicBezTo>
                    <a:cubicBezTo>
                      <a:pt x="76" y="18"/>
                      <a:pt x="62" y="18"/>
                      <a:pt x="53" y="24"/>
                    </a:cubicBezTo>
                    <a:cubicBezTo>
                      <a:pt x="49" y="29"/>
                      <a:pt x="44" y="36"/>
                      <a:pt x="39" y="40"/>
                    </a:cubicBezTo>
                    <a:cubicBezTo>
                      <a:pt x="34" y="45"/>
                      <a:pt x="21" y="52"/>
                      <a:pt x="21" y="52"/>
                    </a:cubicBezTo>
                    <a:cubicBezTo>
                      <a:pt x="0" y="84"/>
                      <a:pt x="41" y="75"/>
                      <a:pt x="63" y="82"/>
                    </a:cubicBezTo>
                    <a:cubicBezTo>
                      <a:pt x="68" y="89"/>
                      <a:pt x="71" y="91"/>
                      <a:pt x="79" y="94"/>
                    </a:cubicBezTo>
                    <a:cubicBezTo>
                      <a:pt x="81" y="93"/>
                      <a:pt x="83" y="93"/>
                      <a:pt x="85" y="92"/>
                    </a:cubicBezTo>
                    <a:cubicBezTo>
                      <a:pt x="87" y="90"/>
                      <a:pt x="87" y="85"/>
                      <a:pt x="89" y="86"/>
                    </a:cubicBezTo>
                    <a:cubicBezTo>
                      <a:pt x="93" y="88"/>
                      <a:pt x="97" y="98"/>
                      <a:pt x="97" y="98"/>
                    </a:cubicBezTo>
                    <a:cubicBezTo>
                      <a:pt x="112" y="95"/>
                      <a:pt x="111" y="90"/>
                      <a:pt x="123" y="86"/>
                    </a:cubicBezTo>
                    <a:cubicBezTo>
                      <a:pt x="124" y="82"/>
                      <a:pt x="128" y="78"/>
                      <a:pt x="129" y="74"/>
                    </a:cubicBezTo>
                    <a:cubicBezTo>
                      <a:pt x="131" y="61"/>
                      <a:pt x="108" y="47"/>
                      <a:pt x="101" y="40"/>
                    </a:cubicBezTo>
                    <a:cubicBezTo>
                      <a:pt x="103" y="33"/>
                      <a:pt x="115" y="24"/>
                      <a:pt x="115" y="24"/>
                    </a:cubicBezTo>
                    <a:cubicBezTo>
                      <a:pt x="121" y="15"/>
                      <a:pt x="124" y="8"/>
                      <a:pt x="111" y="4"/>
                    </a:cubicBezTo>
                    <a:cubicBezTo>
                      <a:pt x="101" y="7"/>
                      <a:pt x="97" y="13"/>
                      <a:pt x="97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6" name="Freeform 88"/>
              <p:cNvSpPr>
                <a:spLocks/>
              </p:cNvSpPr>
              <p:nvPr/>
            </p:nvSpPr>
            <p:spPr bwMode="gray">
              <a:xfrm>
                <a:off x="5053" y="2613"/>
                <a:ext cx="162" cy="84"/>
              </a:xfrm>
              <a:custGeom>
                <a:avLst/>
                <a:gdLst>
                  <a:gd name="T0" fmla="*/ 47 w 212"/>
                  <a:gd name="T1" fmla="*/ 12 h 112"/>
                  <a:gd name="T2" fmla="*/ 17 w 212"/>
                  <a:gd name="T3" fmla="*/ 12 h 112"/>
                  <a:gd name="T4" fmla="*/ 5 w 212"/>
                  <a:gd name="T5" fmla="*/ 16 h 112"/>
                  <a:gd name="T6" fmla="*/ 25 w 212"/>
                  <a:gd name="T7" fmla="*/ 52 h 112"/>
                  <a:gd name="T8" fmla="*/ 51 w 212"/>
                  <a:gd name="T9" fmla="*/ 44 h 112"/>
                  <a:gd name="T10" fmla="*/ 93 w 212"/>
                  <a:gd name="T11" fmla="*/ 54 h 112"/>
                  <a:gd name="T12" fmla="*/ 111 w 212"/>
                  <a:gd name="T13" fmla="*/ 60 h 112"/>
                  <a:gd name="T14" fmla="*/ 133 w 212"/>
                  <a:gd name="T15" fmla="*/ 88 h 112"/>
                  <a:gd name="T16" fmla="*/ 141 w 212"/>
                  <a:gd name="T17" fmla="*/ 112 h 112"/>
                  <a:gd name="T18" fmla="*/ 157 w 212"/>
                  <a:gd name="T19" fmla="*/ 100 h 112"/>
                  <a:gd name="T20" fmla="*/ 169 w 212"/>
                  <a:gd name="T21" fmla="*/ 96 h 112"/>
                  <a:gd name="T22" fmla="*/ 187 w 212"/>
                  <a:gd name="T23" fmla="*/ 102 h 112"/>
                  <a:gd name="T24" fmla="*/ 195 w 212"/>
                  <a:gd name="T25" fmla="*/ 80 h 112"/>
                  <a:gd name="T26" fmla="*/ 153 w 212"/>
                  <a:gd name="T27" fmla="*/ 54 h 112"/>
                  <a:gd name="T28" fmla="*/ 105 w 212"/>
                  <a:gd name="T29" fmla="*/ 20 h 112"/>
                  <a:gd name="T30" fmla="*/ 53 w 212"/>
                  <a:gd name="T31" fmla="*/ 26 h 112"/>
                  <a:gd name="T32" fmla="*/ 47 w 212"/>
                  <a:gd name="T33" fmla="*/ 12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12" h="112">
                    <a:moveTo>
                      <a:pt x="47" y="12"/>
                    </a:moveTo>
                    <a:cubicBezTo>
                      <a:pt x="39" y="0"/>
                      <a:pt x="28" y="7"/>
                      <a:pt x="17" y="12"/>
                    </a:cubicBezTo>
                    <a:cubicBezTo>
                      <a:pt x="13" y="14"/>
                      <a:pt x="5" y="16"/>
                      <a:pt x="5" y="16"/>
                    </a:cubicBezTo>
                    <a:cubicBezTo>
                      <a:pt x="0" y="31"/>
                      <a:pt x="10" y="48"/>
                      <a:pt x="25" y="52"/>
                    </a:cubicBezTo>
                    <a:cubicBezTo>
                      <a:pt x="37" y="50"/>
                      <a:pt x="41" y="47"/>
                      <a:pt x="51" y="44"/>
                    </a:cubicBezTo>
                    <a:cubicBezTo>
                      <a:pt x="65" y="53"/>
                      <a:pt x="76" y="53"/>
                      <a:pt x="93" y="54"/>
                    </a:cubicBezTo>
                    <a:cubicBezTo>
                      <a:pt x="99" y="56"/>
                      <a:pt x="111" y="60"/>
                      <a:pt x="111" y="60"/>
                    </a:cubicBezTo>
                    <a:cubicBezTo>
                      <a:pt x="120" y="69"/>
                      <a:pt x="129" y="75"/>
                      <a:pt x="133" y="88"/>
                    </a:cubicBezTo>
                    <a:cubicBezTo>
                      <a:pt x="125" y="100"/>
                      <a:pt x="126" y="107"/>
                      <a:pt x="141" y="112"/>
                    </a:cubicBezTo>
                    <a:cubicBezTo>
                      <a:pt x="145" y="106"/>
                      <a:pt x="150" y="103"/>
                      <a:pt x="157" y="100"/>
                    </a:cubicBezTo>
                    <a:cubicBezTo>
                      <a:pt x="161" y="98"/>
                      <a:pt x="169" y="96"/>
                      <a:pt x="169" y="96"/>
                    </a:cubicBezTo>
                    <a:cubicBezTo>
                      <a:pt x="175" y="98"/>
                      <a:pt x="187" y="102"/>
                      <a:pt x="187" y="102"/>
                    </a:cubicBezTo>
                    <a:cubicBezTo>
                      <a:pt x="203" y="100"/>
                      <a:pt x="212" y="94"/>
                      <a:pt x="195" y="80"/>
                    </a:cubicBezTo>
                    <a:cubicBezTo>
                      <a:pt x="183" y="70"/>
                      <a:pt x="165" y="66"/>
                      <a:pt x="153" y="54"/>
                    </a:cubicBezTo>
                    <a:cubicBezTo>
                      <a:pt x="141" y="42"/>
                      <a:pt x="122" y="26"/>
                      <a:pt x="105" y="20"/>
                    </a:cubicBezTo>
                    <a:cubicBezTo>
                      <a:pt x="85" y="21"/>
                      <a:pt x="71" y="20"/>
                      <a:pt x="53" y="26"/>
                    </a:cubicBezTo>
                    <a:cubicBezTo>
                      <a:pt x="47" y="24"/>
                      <a:pt x="33" y="12"/>
                      <a:pt x="47" y="1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7" name="Freeform 89"/>
              <p:cNvSpPr>
                <a:spLocks/>
              </p:cNvSpPr>
              <p:nvPr/>
            </p:nvSpPr>
            <p:spPr bwMode="gray">
              <a:xfrm>
                <a:off x="5187" y="2677"/>
                <a:ext cx="101" cy="40"/>
              </a:xfrm>
              <a:custGeom>
                <a:avLst/>
                <a:gdLst>
                  <a:gd name="T0" fmla="*/ 57 w 133"/>
                  <a:gd name="T1" fmla="*/ 0 h 54"/>
                  <a:gd name="T2" fmla="*/ 43 w 133"/>
                  <a:gd name="T3" fmla="*/ 6 h 54"/>
                  <a:gd name="T4" fmla="*/ 31 w 133"/>
                  <a:gd name="T5" fmla="*/ 30 h 54"/>
                  <a:gd name="T6" fmla="*/ 15 w 133"/>
                  <a:gd name="T7" fmla="*/ 34 h 54"/>
                  <a:gd name="T8" fmla="*/ 3 w 133"/>
                  <a:gd name="T9" fmla="*/ 42 h 54"/>
                  <a:gd name="T10" fmla="*/ 13 w 133"/>
                  <a:gd name="T11" fmla="*/ 54 h 54"/>
                  <a:gd name="T12" fmla="*/ 133 w 133"/>
                  <a:gd name="T13" fmla="*/ 34 h 54"/>
                  <a:gd name="T14" fmla="*/ 123 w 133"/>
                  <a:gd name="T15" fmla="*/ 16 h 54"/>
                  <a:gd name="T16" fmla="*/ 105 w 133"/>
                  <a:gd name="T17" fmla="*/ 8 h 54"/>
                  <a:gd name="T18" fmla="*/ 101 w 133"/>
                  <a:gd name="T19" fmla="*/ 24 h 54"/>
                  <a:gd name="T20" fmla="*/ 89 w 133"/>
                  <a:gd name="T21" fmla="*/ 18 h 54"/>
                  <a:gd name="T22" fmla="*/ 67 w 133"/>
                  <a:gd name="T23" fmla="*/ 14 h 54"/>
                  <a:gd name="T24" fmla="*/ 57 w 133"/>
                  <a:gd name="T25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3" h="54">
                    <a:moveTo>
                      <a:pt x="57" y="0"/>
                    </a:moveTo>
                    <a:cubicBezTo>
                      <a:pt x="53" y="3"/>
                      <a:pt x="46" y="2"/>
                      <a:pt x="43" y="6"/>
                    </a:cubicBezTo>
                    <a:cubicBezTo>
                      <a:pt x="36" y="14"/>
                      <a:pt x="43" y="26"/>
                      <a:pt x="31" y="30"/>
                    </a:cubicBezTo>
                    <a:cubicBezTo>
                      <a:pt x="26" y="32"/>
                      <a:pt x="20" y="31"/>
                      <a:pt x="15" y="34"/>
                    </a:cubicBezTo>
                    <a:cubicBezTo>
                      <a:pt x="11" y="36"/>
                      <a:pt x="3" y="42"/>
                      <a:pt x="3" y="42"/>
                    </a:cubicBezTo>
                    <a:cubicBezTo>
                      <a:pt x="0" y="51"/>
                      <a:pt x="5" y="51"/>
                      <a:pt x="13" y="54"/>
                    </a:cubicBezTo>
                    <a:cubicBezTo>
                      <a:pt x="51" y="51"/>
                      <a:pt x="97" y="46"/>
                      <a:pt x="133" y="34"/>
                    </a:cubicBezTo>
                    <a:cubicBezTo>
                      <a:pt x="129" y="28"/>
                      <a:pt x="128" y="21"/>
                      <a:pt x="123" y="16"/>
                    </a:cubicBezTo>
                    <a:cubicBezTo>
                      <a:pt x="118" y="11"/>
                      <a:pt x="105" y="8"/>
                      <a:pt x="105" y="8"/>
                    </a:cubicBezTo>
                    <a:cubicBezTo>
                      <a:pt x="84" y="13"/>
                      <a:pt x="106" y="19"/>
                      <a:pt x="101" y="24"/>
                    </a:cubicBezTo>
                    <a:cubicBezTo>
                      <a:pt x="99" y="26"/>
                      <a:pt x="89" y="18"/>
                      <a:pt x="89" y="18"/>
                    </a:cubicBezTo>
                    <a:cubicBezTo>
                      <a:pt x="83" y="15"/>
                      <a:pt x="73" y="15"/>
                      <a:pt x="67" y="14"/>
                    </a:cubicBezTo>
                    <a:cubicBezTo>
                      <a:pt x="58" y="8"/>
                      <a:pt x="62" y="12"/>
                      <a:pt x="57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8" name="Freeform 90"/>
              <p:cNvSpPr>
                <a:spLocks/>
              </p:cNvSpPr>
              <p:nvPr/>
            </p:nvSpPr>
            <p:spPr bwMode="gray">
              <a:xfrm>
                <a:off x="5294" y="2702"/>
                <a:ext cx="39" cy="18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79" name="Freeform 91"/>
              <p:cNvSpPr>
                <a:spLocks/>
              </p:cNvSpPr>
              <p:nvPr/>
            </p:nvSpPr>
            <p:spPr bwMode="gray">
              <a:xfrm>
                <a:off x="5352" y="2705"/>
                <a:ext cx="12" cy="25"/>
              </a:xfrm>
              <a:custGeom>
                <a:avLst/>
                <a:gdLst>
                  <a:gd name="T0" fmla="*/ 14 w 16"/>
                  <a:gd name="T1" fmla="*/ 0 h 34"/>
                  <a:gd name="T2" fmla="*/ 0 w 16"/>
                  <a:gd name="T3" fmla="*/ 14 h 34"/>
                  <a:gd name="T4" fmla="*/ 16 w 16"/>
                  <a:gd name="T5" fmla="*/ 34 h 34"/>
                  <a:gd name="T6" fmla="*/ 12 w 16"/>
                  <a:gd name="T7" fmla="*/ 18 h 34"/>
                  <a:gd name="T8" fmla="*/ 16 w 16"/>
                  <a:gd name="T9" fmla="*/ 6 h 34"/>
                  <a:gd name="T10" fmla="*/ 14 w 16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34">
                    <a:moveTo>
                      <a:pt x="14" y="0"/>
                    </a:moveTo>
                    <a:cubicBezTo>
                      <a:pt x="5" y="3"/>
                      <a:pt x="2" y="4"/>
                      <a:pt x="0" y="14"/>
                    </a:cubicBezTo>
                    <a:cubicBezTo>
                      <a:pt x="3" y="26"/>
                      <a:pt x="4" y="30"/>
                      <a:pt x="16" y="34"/>
                    </a:cubicBezTo>
                    <a:cubicBezTo>
                      <a:pt x="15" y="29"/>
                      <a:pt x="11" y="23"/>
                      <a:pt x="12" y="18"/>
                    </a:cubicBezTo>
                    <a:cubicBezTo>
                      <a:pt x="12" y="14"/>
                      <a:pt x="16" y="6"/>
                      <a:pt x="16" y="6"/>
                    </a:cubicBezTo>
                    <a:cubicBezTo>
                      <a:pt x="9" y="1"/>
                      <a:pt x="8" y="3"/>
                      <a:pt x="1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0" name="Freeform 92"/>
              <p:cNvSpPr>
                <a:spLocks/>
              </p:cNvSpPr>
              <p:nvPr/>
            </p:nvSpPr>
            <p:spPr bwMode="gray">
              <a:xfrm>
                <a:off x="5164" y="1863"/>
                <a:ext cx="185" cy="87"/>
              </a:xfrm>
              <a:custGeom>
                <a:avLst/>
                <a:gdLst>
                  <a:gd name="T0" fmla="*/ 64 w 240"/>
                  <a:gd name="T1" fmla="*/ 1 h 117"/>
                  <a:gd name="T2" fmla="*/ 24 w 240"/>
                  <a:gd name="T3" fmla="*/ 31 h 117"/>
                  <a:gd name="T4" fmla="*/ 6 w 240"/>
                  <a:gd name="T5" fmla="*/ 37 h 117"/>
                  <a:gd name="T6" fmla="*/ 0 w 240"/>
                  <a:gd name="T7" fmla="*/ 39 h 117"/>
                  <a:gd name="T8" fmla="*/ 26 w 240"/>
                  <a:gd name="T9" fmla="*/ 59 h 117"/>
                  <a:gd name="T10" fmla="*/ 38 w 240"/>
                  <a:gd name="T11" fmla="*/ 63 h 117"/>
                  <a:gd name="T12" fmla="*/ 68 w 240"/>
                  <a:gd name="T13" fmla="*/ 47 h 117"/>
                  <a:gd name="T14" fmla="*/ 80 w 240"/>
                  <a:gd name="T15" fmla="*/ 43 h 117"/>
                  <a:gd name="T16" fmla="*/ 82 w 240"/>
                  <a:gd name="T17" fmla="*/ 55 h 117"/>
                  <a:gd name="T18" fmla="*/ 64 w 240"/>
                  <a:gd name="T19" fmla="*/ 61 h 117"/>
                  <a:gd name="T20" fmla="*/ 72 w 240"/>
                  <a:gd name="T21" fmla="*/ 73 h 117"/>
                  <a:gd name="T22" fmla="*/ 40 w 240"/>
                  <a:gd name="T23" fmla="*/ 87 h 117"/>
                  <a:gd name="T24" fmla="*/ 70 w 240"/>
                  <a:gd name="T25" fmla="*/ 109 h 117"/>
                  <a:gd name="T26" fmla="*/ 82 w 240"/>
                  <a:gd name="T27" fmla="*/ 113 h 117"/>
                  <a:gd name="T28" fmla="*/ 118 w 240"/>
                  <a:gd name="T29" fmla="*/ 103 h 117"/>
                  <a:gd name="T30" fmla="*/ 150 w 240"/>
                  <a:gd name="T31" fmla="*/ 105 h 117"/>
                  <a:gd name="T32" fmla="*/ 168 w 240"/>
                  <a:gd name="T33" fmla="*/ 117 h 117"/>
                  <a:gd name="T34" fmla="*/ 204 w 240"/>
                  <a:gd name="T35" fmla="*/ 109 h 117"/>
                  <a:gd name="T36" fmla="*/ 224 w 240"/>
                  <a:gd name="T37" fmla="*/ 103 h 117"/>
                  <a:gd name="T38" fmla="*/ 222 w 240"/>
                  <a:gd name="T39" fmla="*/ 77 h 117"/>
                  <a:gd name="T40" fmla="*/ 234 w 240"/>
                  <a:gd name="T41" fmla="*/ 69 h 117"/>
                  <a:gd name="T42" fmla="*/ 238 w 240"/>
                  <a:gd name="T43" fmla="*/ 47 h 117"/>
                  <a:gd name="T44" fmla="*/ 210 w 240"/>
                  <a:gd name="T45" fmla="*/ 57 h 117"/>
                  <a:gd name="T46" fmla="*/ 200 w 240"/>
                  <a:gd name="T47" fmla="*/ 43 h 117"/>
                  <a:gd name="T48" fmla="*/ 172 w 240"/>
                  <a:gd name="T49" fmla="*/ 45 h 117"/>
                  <a:gd name="T50" fmla="*/ 134 w 240"/>
                  <a:gd name="T51" fmla="*/ 9 h 117"/>
                  <a:gd name="T52" fmla="*/ 94 w 240"/>
                  <a:gd name="T53" fmla="*/ 11 h 117"/>
                  <a:gd name="T54" fmla="*/ 82 w 240"/>
                  <a:gd name="T55" fmla="*/ 1 h 117"/>
                  <a:gd name="T56" fmla="*/ 64 w 240"/>
                  <a:gd name="T57" fmla="*/ 1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240" h="117">
                    <a:moveTo>
                      <a:pt x="64" y="1"/>
                    </a:moveTo>
                    <a:cubicBezTo>
                      <a:pt x="57" y="21"/>
                      <a:pt x="44" y="24"/>
                      <a:pt x="24" y="31"/>
                    </a:cubicBezTo>
                    <a:cubicBezTo>
                      <a:pt x="18" y="33"/>
                      <a:pt x="12" y="35"/>
                      <a:pt x="6" y="37"/>
                    </a:cubicBezTo>
                    <a:cubicBezTo>
                      <a:pt x="4" y="38"/>
                      <a:pt x="0" y="39"/>
                      <a:pt x="0" y="39"/>
                    </a:cubicBezTo>
                    <a:cubicBezTo>
                      <a:pt x="3" y="55"/>
                      <a:pt x="12" y="54"/>
                      <a:pt x="26" y="59"/>
                    </a:cubicBezTo>
                    <a:cubicBezTo>
                      <a:pt x="30" y="60"/>
                      <a:pt x="38" y="63"/>
                      <a:pt x="38" y="63"/>
                    </a:cubicBezTo>
                    <a:cubicBezTo>
                      <a:pt x="50" y="59"/>
                      <a:pt x="57" y="54"/>
                      <a:pt x="68" y="47"/>
                    </a:cubicBezTo>
                    <a:cubicBezTo>
                      <a:pt x="72" y="45"/>
                      <a:pt x="80" y="43"/>
                      <a:pt x="80" y="43"/>
                    </a:cubicBezTo>
                    <a:cubicBezTo>
                      <a:pt x="82" y="46"/>
                      <a:pt x="88" y="51"/>
                      <a:pt x="82" y="55"/>
                    </a:cubicBezTo>
                    <a:cubicBezTo>
                      <a:pt x="77" y="59"/>
                      <a:pt x="64" y="61"/>
                      <a:pt x="64" y="61"/>
                    </a:cubicBezTo>
                    <a:cubicBezTo>
                      <a:pt x="58" y="70"/>
                      <a:pt x="63" y="70"/>
                      <a:pt x="72" y="73"/>
                    </a:cubicBezTo>
                    <a:cubicBezTo>
                      <a:pt x="77" y="88"/>
                      <a:pt x="50" y="86"/>
                      <a:pt x="40" y="87"/>
                    </a:cubicBezTo>
                    <a:cubicBezTo>
                      <a:pt x="47" y="94"/>
                      <a:pt x="60" y="106"/>
                      <a:pt x="70" y="109"/>
                    </a:cubicBezTo>
                    <a:cubicBezTo>
                      <a:pt x="74" y="110"/>
                      <a:pt x="82" y="113"/>
                      <a:pt x="82" y="113"/>
                    </a:cubicBezTo>
                    <a:cubicBezTo>
                      <a:pt x="99" y="111"/>
                      <a:pt x="104" y="108"/>
                      <a:pt x="118" y="103"/>
                    </a:cubicBezTo>
                    <a:cubicBezTo>
                      <a:pt x="129" y="104"/>
                      <a:pt x="140" y="103"/>
                      <a:pt x="150" y="105"/>
                    </a:cubicBezTo>
                    <a:cubicBezTo>
                      <a:pt x="157" y="107"/>
                      <a:pt x="168" y="117"/>
                      <a:pt x="168" y="117"/>
                    </a:cubicBezTo>
                    <a:cubicBezTo>
                      <a:pt x="193" y="115"/>
                      <a:pt x="188" y="116"/>
                      <a:pt x="204" y="109"/>
                    </a:cubicBezTo>
                    <a:cubicBezTo>
                      <a:pt x="210" y="106"/>
                      <a:pt x="224" y="103"/>
                      <a:pt x="224" y="103"/>
                    </a:cubicBezTo>
                    <a:cubicBezTo>
                      <a:pt x="223" y="98"/>
                      <a:pt x="217" y="82"/>
                      <a:pt x="222" y="77"/>
                    </a:cubicBezTo>
                    <a:cubicBezTo>
                      <a:pt x="225" y="73"/>
                      <a:pt x="234" y="69"/>
                      <a:pt x="234" y="69"/>
                    </a:cubicBezTo>
                    <a:cubicBezTo>
                      <a:pt x="237" y="59"/>
                      <a:pt x="240" y="59"/>
                      <a:pt x="238" y="47"/>
                    </a:cubicBezTo>
                    <a:cubicBezTo>
                      <a:pt x="228" y="49"/>
                      <a:pt x="219" y="51"/>
                      <a:pt x="210" y="57"/>
                    </a:cubicBezTo>
                    <a:cubicBezTo>
                      <a:pt x="201" y="71"/>
                      <a:pt x="201" y="50"/>
                      <a:pt x="200" y="43"/>
                    </a:cubicBezTo>
                    <a:cubicBezTo>
                      <a:pt x="189" y="45"/>
                      <a:pt x="182" y="48"/>
                      <a:pt x="172" y="45"/>
                    </a:cubicBezTo>
                    <a:cubicBezTo>
                      <a:pt x="161" y="34"/>
                      <a:pt x="148" y="14"/>
                      <a:pt x="134" y="9"/>
                    </a:cubicBezTo>
                    <a:cubicBezTo>
                      <a:pt x="119" y="11"/>
                      <a:pt x="108" y="13"/>
                      <a:pt x="94" y="11"/>
                    </a:cubicBezTo>
                    <a:cubicBezTo>
                      <a:pt x="92" y="9"/>
                      <a:pt x="85" y="2"/>
                      <a:pt x="82" y="1"/>
                    </a:cubicBezTo>
                    <a:cubicBezTo>
                      <a:pt x="74" y="0"/>
                      <a:pt x="72" y="9"/>
                      <a:pt x="64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1" name="Freeform 93"/>
              <p:cNvSpPr>
                <a:spLocks/>
              </p:cNvSpPr>
              <p:nvPr/>
            </p:nvSpPr>
            <p:spPr bwMode="gray">
              <a:xfrm>
                <a:off x="5246" y="1822"/>
                <a:ext cx="150" cy="60"/>
              </a:xfrm>
              <a:custGeom>
                <a:avLst/>
                <a:gdLst>
                  <a:gd name="T0" fmla="*/ 97 w 194"/>
                  <a:gd name="T1" fmla="*/ 10 h 80"/>
                  <a:gd name="T2" fmla="*/ 13 w 194"/>
                  <a:gd name="T3" fmla="*/ 24 h 80"/>
                  <a:gd name="T4" fmla="*/ 9 w 194"/>
                  <a:gd name="T5" fmla="*/ 34 h 80"/>
                  <a:gd name="T6" fmla="*/ 57 w 194"/>
                  <a:gd name="T7" fmla="*/ 52 h 80"/>
                  <a:gd name="T8" fmla="*/ 135 w 194"/>
                  <a:gd name="T9" fmla="*/ 74 h 80"/>
                  <a:gd name="T10" fmla="*/ 175 w 194"/>
                  <a:gd name="T11" fmla="*/ 68 h 80"/>
                  <a:gd name="T12" fmla="*/ 187 w 194"/>
                  <a:gd name="T13" fmla="*/ 64 h 80"/>
                  <a:gd name="T14" fmla="*/ 175 w 194"/>
                  <a:gd name="T15" fmla="*/ 44 h 80"/>
                  <a:gd name="T16" fmla="*/ 163 w 194"/>
                  <a:gd name="T17" fmla="*/ 36 h 80"/>
                  <a:gd name="T18" fmla="*/ 129 w 194"/>
                  <a:gd name="T19" fmla="*/ 26 h 80"/>
                  <a:gd name="T20" fmla="*/ 97 w 194"/>
                  <a:gd name="T21" fmla="*/ 10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94" h="80">
                    <a:moveTo>
                      <a:pt x="97" y="10"/>
                    </a:moveTo>
                    <a:cubicBezTo>
                      <a:pt x="70" y="19"/>
                      <a:pt x="42" y="22"/>
                      <a:pt x="13" y="24"/>
                    </a:cubicBezTo>
                    <a:cubicBezTo>
                      <a:pt x="9" y="25"/>
                      <a:pt x="0" y="26"/>
                      <a:pt x="9" y="34"/>
                    </a:cubicBezTo>
                    <a:cubicBezTo>
                      <a:pt x="21" y="44"/>
                      <a:pt x="43" y="43"/>
                      <a:pt x="57" y="52"/>
                    </a:cubicBezTo>
                    <a:cubicBezTo>
                      <a:pt x="75" y="80"/>
                      <a:pt x="104" y="73"/>
                      <a:pt x="135" y="74"/>
                    </a:cubicBezTo>
                    <a:cubicBezTo>
                      <a:pt x="153" y="73"/>
                      <a:pt x="159" y="73"/>
                      <a:pt x="175" y="68"/>
                    </a:cubicBezTo>
                    <a:cubicBezTo>
                      <a:pt x="179" y="67"/>
                      <a:pt x="187" y="64"/>
                      <a:pt x="187" y="64"/>
                    </a:cubicBezTo>
                    <a:cubicBezTo>
                      <a:pt x="194" y="53"/>
                      <a:pt x="184" y="49"/>
                      <a:pt x="175" y="44"/>
                    </a:cubicBezTo>
                    <a:cubicBezTo>
                      <a:pt x="171" y="42"/>
                      <a:pt x="163" y="36"/>
                      <a:pt x="163" y="36"/>
                    </a:cubicBezTo>
                    <a:cubicBezTo>
                      <a:pt x="140" y="41"/>
                      <a:pt x="147" y="38"/>
                      <a:pt x="129" y="26"/>
                    </a:cubicBezTo>
                    <a:cubicBezTo>
                      <a:pt x="123" y="17"/>
                      <a:pt x="107" y="0"/>
                      <a:pt x="97" y="1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2" name="Freeform 94"/>
              <p:cNvSpPr>
                <a:spLocks/>
              </p:cNvSpPr>
              <p:nvPr/>
            </p:nvSpPr>
            <p:spPr bwMode="gray">
              <a:xfrm>
                <a:off x="5456" y="1892"/>
                <a:ext cx="239" cy="189"/>
              </a:xfrm>
              <a:custGeom>
                <a:avLst/>
                <a:gdLst>
                  <a:gd name="T0" fmla="*/ 67 w 310"/>
                  <a:gd name="T1" fmla="*/ 9 h 254"/>
                  <a:gd name="T2" fmla="*/ 51 w 310"/>
                  <a:gd name="T3" fmla="*/ 23 h 254"/>
                  <a:gd name="T4" fmla="*/ 21 w 310"/>
                  <a:gd name="T5" fmla="*/ 39 h 254"/>
                  <a:gd name="T6" fmla="*/ 53 w 310"/>
                  <a:gd name="T7" fmla="*/ 77 h 254"/>
                  <a:gd name="T8" fmla="*/ 79 w 310"/>
                  <a:gd name="T9" fmla="*/ 85 h 254"/>
                  <a:gd name="T10" fmla="*/ 103 w 310"/>
                  <a:gd name="T11" fmla="*/ 99 h 254"/>
                  <a:gd name="T12" fmla="*/ 127 w 310"/>
                  <a:gd name="T13" fmla="*/ 85 h 254"/>
                  <a:gd name="T14" fmla="*/ 143 w 310"/>
                  <a:gd name="T15" fmla="*/ 101 h 254"/>
                  <a:gd name="T16" fmla="*/ 149 w 310"/>
                  <a:gd name="T17" fmla="*/ 127 h 254"/>
                  <a:gd name="T18" fmla="*/ 115 w 310"/>
                  <a:gd name="T19" fmla="*/ 151 h 254"/>
                  <a:gd name="T20" fmla="*/ 89 w 310"/>
                  <a:gd name="T21" fmla="*/ 173 h 254"/>
                  <a:gd name="T22" fmla="*/ 69 w 310"/>
                  <a:gd name="T23" fmla="*/ 169 h 254"/>
                  <a:gd name="T24" fmla="*/ 57 w 310"/>
                  <a:gd name="T25" fmla="*/ 165 h 254"/>
                  <a:gd name="T26" fmla="*/ 43 w 310"/>
                  <a:gd name="T27" fmla="*/ 187 h 254"/>
                  <a:gd name="T28" fmla="*/ 39 w 310"/>
                  <a:gd name="T29" fmla="*/ 199 h 254"/>
                  <a:gd name="T30" fmla="*/ 73 w 310"/>
                  <a:gd name="T31" fmla="*/ 205 h 254"/>
                  <a:gd name="T32" fmla="*/ 95 w 310"/>
                  <a:gd name="T33" fmla="*/ 203 h 254"/>
                  <a:gd name="T34" fmla="*/ 115 w 310"/>
                  <a:gd name="T35" fmla="*/ 231 h 254"/>
                  <a:gd name="T36" fmla="*/ 127 w 310"/>
                  <a:gd name="T37" fmla="*/ 235 h 254"/>
                  <a:gd name="T38" fmla="*/ 139 w 310"/>
                  <a:gd name="T39" fmla="*/ 239 h 254"/>
                  <a:gd name="T40" fmla="*/ 155 w 310"/>
                  <a:gd name="T41" fmla="*/ 251 h 254"/>
                  <a:gd name="T42" fmla="*/ 181 w 310"/>
                  <a:gd name="T43" fmla="*/ 237 h 254"/>
                  <a:gd name="T44" fmla="*/ 203 w 310"/>
                  <a:gd name="T45" fmla="*/ 235 h 254"/>
                  <a:gd name="T46" fmla="*/ 229 w 310"/>
                  <a:gd name="T47" fmla="*/ 213 h 254"/>
                  <a:gd name="T48" fmla="*/ 225 w 310"/>
                  <a:gd name="T49" fmla="*/ 185 h 254"/>
                  <a:gd name="T50" fmla="*/ 217 w 310"/>
                  <a:gd name="T51" fmla="*/ 173 h 254"/>
                  <a:gd name="T52" fmla="*/ 233 w 310"/>
                  <a:gd name="T53" fmla="*/ 167 h 254"/>
                  <a:gd name="T54" fmla="*/ 245 w 310"/>
                  <a:gd name="T55" fmla="*/ 183 h 254"/>
                  <a:gd name="T56" fmla="*/ 247 w 310"/>
                  <a:gd name="T57" fmla="*/ 197 h 254"/>
                  <a:gd name="T58" fmla="*/ 261 w 310"/>
                  <a:gd name="T59" fmla="*/ 193 h 254"/>
                  <a:gd name="T60" fmla="*/ 303 w 310"/>
                  <a:gd name="T61" fmla="*/ 169 h 254"/>
                  <a:gd name="T62" fmla="*/ 293 w 310"/>
                  <a:gd name="T63" fmla="*/ 147 h 254"/>
                  <a:gd name="T64" fmla="*/ 259 w 310"/>
                  <a:gd name="T65" fmla="*/ 123 h 254"/>
                  <a:gd name="T66" fmla="*/ 265 w 310"/>
                  <a:gd name="T67" fmla="*/ 107 h 254"/>
                  <a:gd name="T68" fmla="*/ 277 w 310"/>
                  <a:gd name="T69" fmla="*/ 103 h 254"/>
                  <a:gd name="T70" fmla="*/ 253 w 310"/>
                  <a:gd name="T71" fmla="*/ 63 h 254"/>
                  <a:gd name="T72" fmla="*/ 233 w 310"/>
                  <a:gd name="T73" fmla="*/ 59 h 254"/>
                  <a:gd name="T74" fmla="*/ 221 w 310"/>
                  <a:gd name="T75" fmla="*/ 55 h 254"/>
                  <a:gd name="T76" fmla="*/ 201 w 310"/>
                  <a:gd name="T77" fmla="*/ 33 h 254"/>
                  <a:gd name="T78" fmla="*/ 155 w 310"/>
                  <a:gd name="T79" fmla="*/ 45 h 254"/>
                  <a:gd name="T80" fmla="*/ 167 w 310"/>
                  <a:gd name="T81" fmla="*/ 25 h 254"/>
                  <a:gd name="T82" fmla="*/ 139 w 310"/>
                  <a:gd name="T83" fmla="*/ 17 h 254"/>
                  <a:gd name="T84" fmla="*/ 119 w 310"/>
                  <a:gd name="T85" fmla="*/ 19 h 254"/>
                  <a:gd name="T86" fmla="*/ 67 w 310"/>
                  <a:gd name="T87" fmla="*/ 9 h 2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310" h="254">
                    <a:moveTo>
                      <a:pt x="67" y="9"/>
                    </a:moveTo>
                    <a:cubicBezTo>
                      <a:pt x="63" y="15"/>
                      <a:pt x="51" y="23"/>
                      <a:pt x="51" y="23"/>
                    </a:cubicBezTo>
                    <a:cubicBezTo>
                      <a:pt x="43" y="34"/>
                      <a:pt x="33" y="35"/>
                      <a:pt x="21" y="39"/>
                    </a:cubicBezTo>
                    <a:cubicBezTo>
                      <a:pt x="0" y="71"/>
                      <a:pt x="30" y="74"/>
                      <a:pt x="53" y="77"/>
                    </a:cubicBezTo>
                    <a:cubicBezTo>
                      <a:pt x="61" y="89"/>
                      <a:pt x="63" y="87"/>
                      <a:pt x="79" y="85"/>
                    </a:cubicBezTo>
                    <a:cubicBezTo>
                      <a:pt x="88" y="88"/>
                      <a:pt x="93" y="96"/>
                      <a:pt x="103" y="99"/>
                    </a:cubicBezTo>
                    <a:cubicBezTo>
                      <a:pt x="117" y="96"/>
                      <a:pt x="116" y="89"/>
                      <a:pt x="127" y="85"/>
                    </a:cubicBezTo>
                    <a:cubicBezTo>
                      <a:pt x="134" y="90"/>
                      <a:pt x="138" y="94"/>
                      <a:pt x="143" y="101"/>
                    </a:cubicBezTo>
                    <a:cubicBezTo>
                      <a:pt x="140" y="116"/>
                      <a:pt x="134" y="117"/>
                      <a:pt x="149" y="127"/>
                    </a:cubicBezTo>
                    <a:cubicBezTo>
                      <a:pt x="161" y="144"/>
                      <a:pt x="126" y="147"/>
                      <a:pt x="115" y="151"/>
                    </a:cubicBezTo>
                    <a:cubicBezTo>
                      <a:pt x="109" y="160"/>
                      <a:pt x="100" y="169"/>
                      <a:pt x="89" y="173"/>
                    </a:cubicBezTo>
                    <a:cubicBezTo>
                      <a:pt x="81" y="172"/>
                      <a:pt x="76" y="171"/>
                      <a:pt x="69" y="169"/>
                    </a:cubicBezTo>
                    <a:cubicBezTo>
                      <a:pt x="65" y="168"/>
                      <a:pt x="57" y="165"/>
                      <a:pt x="57" y="165"/>
                    </a:cubicBezTo>
                    <a:cubicBezTo>
                      <a:pt x="46" y="169"/>
                      <a:pt x="46" y="177"/>
                      <a:pt x="43" y="187"/>
                    </a:cubicBezTo>
                    <a:cubicBezTo>
                      <a:pt x="42" y="191"/>
                      <a:pt x="39" y="199"/>
                      <a:pt x="39" y="199"/>
                    </a:cubicBezTo>
                    <a:cubicBezTo>
                      <a:pt x="50" y="203"/>
                      <a:pt x="61" y="204"/>
                      <a:pt x="73" y="205"/>
                    </a:cubicBezTo>
                    <a:cubicBezTo>
                      <a:pt x="82" y="203"/>
                      <a:pt x="86" y="201"/>
                      <a:pt x="95" y="203"/>
                    </a:cubicBezTo>
                    <a:cubicBezTo>
                      <a:pt x="107" y="211"/>
                      <a:pt x="111" y="218"/>
                      <a:pt x="115" y="231"/>
                    </a:cubicBezTo>
                    <a:cubicBezTo>
                      <a:pt x="116" y="235"/>
                      <a:pt x="123" y="234"/>
                      <a:pt x="127" y="235"/>
                    </a:cubicBezTo>
                    <a:cubicBezTo>
                      <a:pt x="131" y="236"/>
                      <a:pt x="139" y="239"/>
                      <a:pt x="139" y="239"/>
                    </a:cubicBezTo>
                    <a:cubicBezTo>
                      <a:pt x="144" y="246"/>
                      <a:pt x="147" y="248"/>
                      <a:pt x="155" y="251"/>
                    </a:cubicBezTo>
                    <a:cubicBezTo>
                      <a:pt x="169" y="250"/>
                      <a:pt x="187" y="254"/>
                      <a:pt x="181" y="237"/>
                    </a:cubicBezTo>
                    <a:cubicBezTo>
                      <a:pt x="184" y="220"/>
                      <a:pt x="192" y="228"/>
                      <a:pt x="203" y="235"/>
                    </a:cubicBezTo>
                    <a:cubicBezTo>
                      <a:pt x="224" y="233"/>
                      <a:pt x="224" y="232"/>
                      <a:pt x="229" y="213"/>
                    </a:cubicBezTo>
                    <a:cubicBezTo>
                      <a:pt x="229" y="211"/>
                      <a:pt x="229" y="192"/>
                      <a:pt x="225" y="185"/>
                    </a:cubicBezTo>
                    <a:cubicBezTo>
                      <a:pt x="223" y="181"/>
                      <a:pt x="217" y="173"/>
                      <a:pt x="217" y="173"/>
                    </a:cubicBezTo>
                    <a:cubicBezTo>
                      <a:pt x="220" y="163"/>
                      <a:pt x="224" y="165"/>
                      <a:pt x="233" y="167"/>
                    </a:cubicBezTo>
                    <a:cubicBezTo>
                      <a:pt x="240" y="172"/>
                      <a:pt x="242" y="175"/>
                      <a:pt x="245" y="183"/>
                    </a:cubicBezTo>
                    <a:cubicBezTo>
                      <a:pt x="246" y="188"/>
                      <a:pt x="244" y="193"/>
                      <a:pt x="247" y="197"/>
                    </a:cubicBezTo>
                    <a:cubicBezTo>
                      <a:pt x="250" y="201"/>
                      <a:pt x="256" y="194"/>
                      <a:pt x="261" y="193"/>
                    </a:cubicBezTo>
                    <a:cubicBezTo>
                      <a:pt x="276" y="188"/>
                      <a:pt x="290" y="178"/>
                      <a:pt x="303" y="169"/>
                    </a:cubicBezTo>
                    <a:cubicBezTo>
                      <a:pt x="310" y="158"/>
                      <a:pt x="302" y="153"/>
                      <a:pt x="293" y="147"/>
                    </a:cubicBezTo>
                    <a:cubicBezTo>
                      <a:pt x="281" y="129"/>
                      <a:pt x="283" y="126"/>
                      <a:pt x="259" y="123"/>
                    </a:cubicBezTo>
                    <a:cubicBezTo>
                      <a:pt x="256" y="115"/>
                      <a:pt x="257" y="111"/>
                      <a:pt x="265" y="107"/>
                    </a:cubicBezTo>
                    <a:cubicBezTo>
                      <a:pt x="269" y="105"/>
                      <a:pt x="277" y="103"/>
                      <a:pt x="277" y="103"/>
                    </a:cubicBezTo>
                    <a:cubicBezTo>
                      <a:pt x="287" y="88"/>
                      <a:pt x="269" y="66"/>
                      <a:pt x="253" y="63"/>
                    </a:cubicBezTo>
                    <a:cubicBezTo>
                      <a:pt x="239" y="60"/>
                      <a:pt x="244" y="62"/>
                      <a:pt x="233" y="59"/>
                    </a:cubicBezTo>
                    <a:cubicBezTo>
                      <a:pt x="229" y="58"/>
                      <a:pt x="221" y="55"/>
                      <a:pt x="221" y="55"/>
                    </a:cubicBezTo>
                    <a:cubicBezTo>
                      <a:pt x="200" y="60"/>
                      <a:pt x="217" y="38"/>
                      <a:pt x="201" y="33"/>
                    </a:cubicBezTo>
                    <a:cubicBezTo>
                      <a:pt x="185" y="35"/>
                      <a:pt x="169" y="36"/>
                      <a:pt x="155" y="45"/>
                    </a:cubicBezTo>
                    <a:cubicBezTo>
                      <a:pt x="145" y="30"/>
                      <a:pt x="152" y="30"/>
                      <a:pt x="167" y="25"/>
                    </a:cubicBezTo>
                    <a:cubicBezTo>
                      <a:pt x="163" y="10"/>
                      <a:pt x="155" y="15"/>
                      <a:pt x="139" y="17"/>
                    </a:cubicBezTo>
                    <a:cubicBezTo>
                      <a:pt x="131" y="20"/>
                      <a:pt x="127" y="22"/>
                      <a:pt x="119" y="19"/>
                    </a:cubicBezTo>
                    <a:cubicBezTo>
                      <a:pt x="106" y="0"/>
                      <a:pt x="74" y="29"/>
                      <a:pt x="67" y="9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3" name="Freeform 95"/>
              <p:cNvSpPr>
                <a:spLocks/>
              </p:cNvSpPr>
              <p:nvPr/>
            </p:nvSpPr>
            <p:spPr bwMode="gray">
              <a:xfrm>
                <a:off x="5454" y="1810"/>
                <a:ext cx="45" cy="37"/>
              </a:xfrm>
              <a:custGeom>
                <a:avLst/>
                <a:gdLst>
                  <a:gd name="T0" fmla="*/ 26 w 59"/>
                  <a:gd name="T1" fmla="*/ 0 h 50"/>
                  <a:gd name="T2" fmla="*/ 0 w 59"/>
                  <a:gd name="T3" fmla="*/ 10 h 50"/>
                  <a:gd name="T4" fmla="*/ 30 w 59"/>
                  <a:gd name="T5" fmla="*/ 40 h 50"/>
                  <a:gd name="T6" fmla="*/ 48 w 59"/>
                  <a:gd name="T7" fmla="*/ 50 h 50"/>
                  <a:gd name="T8" fmla="*/ 58 w 59"/>
                  <a:gd name="T9" fmla="*/ 28 h 50"/>
                  <a:gd name="T10" fmla="*/ 44 w 59"/>
                  <a:gd name="T11" fmla="*/ 8 h 50"/>
                  <a:gd name="T12" fmla="*/ 26 w 59"/>
                  <a:gd name="T13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" h="50">
                    <a:moveTo>
                      <a:pt x="26" y="0"/>
                    </a:moveTo>
                    <a:cubicBezTo>
                      <a:pt x="13" y="2"/>
                      <a:pt x="7" y="0"/>
                      <a:pt x="0" y="10"/>
                    </a:cubicBezTo>
                    <a:cubicBezTo>
                      <a:pt x="4" y="22"/>
                      <a:pt x="18" y="36"/>
                      <a:pt x="30" y="40"/>
                    </a:cubicBezTo>
                    <a:cubicBezTo>
                      <a:pt x="37" y="42"/>
                      <a:pt x="48" y="50"/>
                      <a:pt x="48" y="50"/>
                    </a:cubicBezTo>
                    <a:cubicBezTo>
                      <a:pt x="57" y="44"/>
                      <a:pt x="55" y="37"/>
                      <a:pt x="58" y="28"/>
                    </a:cubicBezTo>
                    <a:cubicBezTo>
                      <a:pt x="55" y="11"/>
                      <a:pt x="59" y="18"/>
                      <a:pt x="44" y="8"/>
                    </a:cubicBezTo>
                    <a:cubicBezTo>
                      <a:pt x="42" y="6"/>
                      <a:pt x="26" y="5"/>
                      <a:pt x="2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4" name="Freeform 96"/>
              <p:cNvSpPr>
                <a:spLocks/>
              </p:cNvSpPr>
              <p:nvPr/>
            </p:nvSpPr>
            <p:spPr bwMode="gray">
              <a:xfrm>
                <a:off x="5368" y="1880"/>
                <a:ext cx="67" cy="41"/>
              </a:xfrm>
              <a:custGeom>
                <a:avLst/>
                <a:gdLst>
                  <a:gd name="T0" fmla="*/ 44 w 86"/>
                  <a:gd name="T1" fmla="*/ 7 h 57"/>
                  <a:gd name="T2" fmla="*/ 24 w 86"/>
                  <a:gd name="T3" fmla="*/ 25 h 57"/>
                  <a:gd name="T4" fmla="*/ 4 w 86"/>
                  <a:gd name="T5" fmla="*/ 27 h 57"/>
                  <a:gd name="T6" fmla="*/ 16 w 86"/>
                  <a:gd name="T7" fmla="*/ 57 h 57"/>
                  <a:gd name="T8" fmla="*/ 74 w 86"/>
                  <a:gd name="T9" fmla="*/ 35 h 57"/>
                  <a:gd name="T10" fmla="*/ 86 w 86"/>
                  <a:gd name="T11" fmla="*/ 17 h 57"/>
                  <a:gd name="T12" fmla="*/ 56 w 86"/>
                  <a:gd name="T13" fmla="*/ 7 h 57"/>
                  <a:gd name="T14" fmla="*/ 44 w 86"/>
                  <a:gd name="T15" fmla="*/ 7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6" h="57">
                    <a:moveTo>
                      <a:pt x="44" y="7"/>
                    </a:moveTo>
                    <a:cubicBezTo>
                      <a:pt x="39" y="14"/>
                      <a:pt x="31" y="20"/>
                      <a:pt x="24" y="25"/>
                    </a:cubicBezTo>
                    <a:cubicBezTo>
                      <a:pt x="16" y="19"/>
                      <a:pt x="12" y="22"/>
                      <a:pt x="4" y="27"/>
                    </a:cubicBezTo>
                    <a:cubicBezTo>
                      <a:pt x="0" y="38"/>
                      <a:pt x="4" y="53"/>
                      <a:pt x="16" y="57"/>
                    </a:cubicBezTo>
                    <a:cubicBezTo>
                      <a:pt x="33" y="51"/>
                      <a:pt x="60" y="45"/>
                      <a:pt x="74" y="35"/>
                    </a:cubicBezTo>
                    <a:cubicBezTo>
                      <a:pt x="78" y="29"/>
                      <a:pt x="86" y="17"/>
                      <a:pt x="86" y="17"/>
                    </a:cubicBezTo>
                    <a:cubicBezTo>
                      <a:pt x="80" y="0"/>
                      <a:pt x="74" y="5"/>
                      <a:pt x="56" y="7"/>
                    </a:cubicBezTo>
                    <a:cubicBezTo>
                      <a:pt x="43" y="11"/>
                      <a:pt x="44" y="15"/>
                      <a:pt x="44" y="7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5" name="Freeform 97"/>
              <p:cNvSpPr>
                <a:spLocks/>
              </p:cNvSpPr>
              <p:nvPr/>
            </p:nvSpPr>
            <p:spPr bwMode="gray">
              <a:xfrm>
                <a:off x="5438" y="1888"/>
                <a:ext cx="55" cy="24"/>
              </a:xfrm>
              <a:custGeom>
                <a:avLst/>
                <a:gdLst>
                  <a:gd name="T0" fmla="*/ 40 w 73"/>
                  <a:gd name="T1" fmla="*/ 0 h 34"/>
                  <a:gd name="T2" fmla="*/ 10 w 73"/>
                  <a:gd name="T3" fmla="*/ 16 h 34"/>
                  <a:gd name="T4" fmla="*/ 24 w 73"/>
                  <a:gd name="T5" fmla="*/ 34 h 34"/>
                  <a:gd name="T6" fmla="*/ 52 w 73"/>
                  <a:gd name="T7" fmla="*/ 28 h 34"/>
                  <a:gd name="T8" fmla="*/ 64 w 73"/>
                  <a:gd name="T9" fmla="*/ 20 h 34"/>
                  <a:gd name="T10" fmla="*/ 40 w 73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3" h="34">
                    <a:moveTo>
                      <a:pt x="40" y="0"/>
                    </a:moveTo>
                    <a:cubicBezTo>
                      <a:pt x="30" y="6"/>
                      <a:pt x="20" y="10"/>
                      <a:pt x="10" y="16"/>
                    </a:cubicBezTo>
                    <a:cubicBezTo>
                      <a:pt x="0" y="31"/>
                      <a:pt x="13" y="30"/>
                      <a:pt x="24" y="34"/>
                    </a:cubicBezTo>
                    <a:cubicBezTo>
                      <a:pt x="44" y="31"/>
                      <a:pt x="35" y="34"/>
                      <a:pt x="52" y="28"/>
                    </a:cubicBezTo>
                    <a:cubicBezTo>
                      <a:pt x="57" y="26"/>
                      <a:pt x="64" y="20"/>
                      <a:pt x="64" y="20"/>
                    </a:cubicBezTo>
                    <a:cubicBezTo>
                      <a:pt x="73" y="7"/>
                      <a:pt x="48" y="8"/>
                      <a:pt x="40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6" name="Freeform 98"/>
              <p:cNvSpPr>
                <a:spLocks/>
              </p:cNvSpPr>
              <p:nvPr/>
            </p:nvSpPr>
            <p:spPr bwMode="gray">
              <a:xfrm>
                <a:off x="5408" y="1852"/>
                <a:ext cx="66" cy="34"/>
              </a:xfrm>
              <a:custGeom>
                <a:avLst/>
                <a:gdLst>
                  <a:gd name="T0" fmla="*/ 58 w 85"/>
                  <a:gd name="T1" fmla="*/ 10 h 45"/>
                  <a:gd name="T2" fmla="*/ 28 w 85"/>
                  <a:gd name="T3" fmla="*/ 4 h 45"/>
                  <a:gd name="T4" fmla="*/ 0 w 85"/>
                  <a:gd name="T5" fmla="*/ 18 h 45"/>
                  <a:gd name="T6" fmla="*/ 40 w 85"/>
                  <a:gd name="T7" fmla="*/ 32 h 45"/>
                  <a:gd name="T8" fmla="*/ 64 w 85"/>
                  <a:gd name="T9" fmla="*/ 40 h 45"/>
                  <a:gd name="T10" fmla="*/ 84 w 85"/>
                  <a:gd name="T11" fmla="*/ 18 h 45"/>
                  <a:gd name="T12" fmla="*/ 82 w 85"/>
                  <a:gd name="T13" fmla="*/ 6 h 45"/>
                  <a:gd name="T14" fmla="*/ 64 w 85"/>
                  <a:gd name="T15" fmla="*/ 0 h 45"/>
                  <a:gd name="T16" fmla="*/ 58 w 85"/>
                  <a:gd name="T17" fmla="*/ 10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5" h="45">
                    <a:moveTo>
                      <a:pt x="58" y="10"/>
                    </a:moveTo>
                    <a:cubicBezTo>
                      <a:pt x="39" y="16"/>
                      <a:pt x="45" y="10"/>
                      <a:pt x="28" y="4"/>
                    </a:cubicBezTo>
                    <a:cubicBezTo>
                      <a:pt x="7" y="6"/>
                      <a:pt x="5" y="2"/>
                      <a:pt x="0" y="18"/>
                    </a:cubicBezTo>
                    <a:cubicBezTo>
                      <a:pt x="5" y="34"/>
                      <a:pt x="26" y="31"/>
                      <a:pt x="40" y="32"/>
                    </a:cubicBezTo>
                    <a:cubicBezTo>
                      <a:pt x="50" y="42"/>
                      <a:pt x="49" y="45"/>
                      <a:pt x="64" y="40"/>
                    </a:cubicBezTo>
                    <a:cubicBezTo>
                      <a:pt x="69" y="32"/>
                      <a:pt x="77" y="25"/>
                      <a:pt x="84" y="18"/>
                    </a:cubicBezTo>
                    <a:cubicBezTo>
                      <a:pt x="83" y="14"/>
                      <a:pt x="85" y="9"/>
                      <a:pt x="82" y="6"/>
                    </a:cubicBezTo>
                    <a:cubicBezTo>
                      <a:pt x="78" y="1"/>
                      <a:pt x="64" y="0"/>
                      <a:pt x="64" y="0"/>
                    </a:cubicBezTo>
                    <a:cubicBezTo>
                      <a:pt x="56" y="3"/>
                      <a:pt x="47" y="21"/>
                      <a:pt x="58" y="1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7" name="Freeform 99"/>
              <p:cNvSpPr>
                <a:spLocks/>
              </p:cNvSpPr>
              <p:nvPr/>
            </p:nvSpPr>
            <p:spPr bwMode="gray">
              <a:xfrm>
                <a:off x="5380" y="1820"/>
                <a:ext cx="45" cy="24"/>
              </a:xfrm>
              <a:custGeom>
                <a:avLst/>
                <a:gdLst>
                  <a:gd name="T0" fmla="*/ 16 w 58"/>
                  <a:gd name="T1" fmla="*/ 4 h 31"/>
                  <a:gd name="T2" fmla="*/ 0 w 58"/>
                  <a:gd name="T3" fmla="*/ 18 h 31"/>
                  <a:gd name="T4" fmla="*/ 20 w 58"/>
                  <a:gd name="T5" fmla="*/ 28 h 31"/>
                  <a:gd name="T6" fmla="*/ 28 w 58"/>
                  <a:gd name="T7" fmla="*/ 20 h 31"/>
                  <a:gd name="T8" fmla="*/ 52 w 58"/>
                  <a:gd name="T9" fmla="*/ 12 h 31"/>
                  <a:gd name="T10" fmla="*/ 44 w 58"/>
                  <a:gd name="T11" fmla="*/ 0 h 31"/>
                  <a:gd name="T12" fmla="*/ 16 w 58"/>
                  <a:gd name="T13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8" h="31">
                    <a:moveTo>
                      <a:pt x="16" y="4"/>
                    </a:moveTo>
                    <a:cubicBezTo>
                      <a:pt x="2" y="13"/>
                      <a:pt x="7" y="8"/>
                      <a:pt x="0" y="18"/>
                    </a:cubicBezTo>
                    <a:cubicBezTo>
                      <a:pt x="5" y="26"/>
                      <a:pt x="11" y="25"/>
                      <a:pt x="20" y="28"/>
                    </a:cubicBezTo>
                    <a:cubicBezTo>
                      <a:pt x="36" y="23"/>
                      <a:pt x="17" y="31"/>
                      <a:pt x="28" y="20"/>
                    </a:cubicBezTo>
                    <a:cubicBezTo>
                      <a:pt x="33" y="15"/>
                      <a:pt x="46" y="13"/>
                      <a:pt x="52" y="12"/>
                    </a:cubicBezTo>
                    <a:cubicBezTo>
                      <a:pt x="58" y="3"/>
                      <a:pt x="53" y="3"/>
                      <a:pt x="44" y="0"/>
                    </a:cubicBezTo>
                    <a:cubicBezTo>
                      <a:pt x="38" y="1"/>
                      <a:pt x="20" y="8"/>
                      <a:pt x="16" y="4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8" name="Freeform 100"/>
              <p:cNvSpPr>
                <a:spLocks/>
              </p:cNvSpPr>
              <p:nvPr/>
            </p:nvSpPr>
            <p:spPr bwMode="gray">
              <a:xfrm>
                <a:off x="5497" y="1823"/>
                <a:ext cx="117" cy="77"/>
              </a:xfrm>
              <a:custGeom>
                <a:avLst/>
                <a:gdLst>
                  <a:gd name="T0" fmla="*/ 38 w 152"/>
                  <a:gd name="T1" fmla="*/ 0 h 102"/>
                  <a:gd name="T2" fmla="*/ 14 w 152"/>
                  <a:gd name="T3" fmla="*/ 6 h 102"/>
                  <a:gd name="T4" fmla="*/ 4 w 152"/>
                  <a:gd name="T5" fmla="*/ 38 h 102"/>
                  <a:gd name="T6" fmla="*/ 12 w 152"/>
                  <a:gd name="T7" fmla="*/ 56 h 102"/>
                  <a:gd name="T8" fmla="*/ 0 w 152"/>
                  <a:gd name="T9" fmla="*/ 72 h 102"/>
                  <a:gd name="T10" fmla="*/ 56 w 152"/>
                  <a:gd name="T11" fmla="*/ 86 h 102"/>
                  <a:gd name="T12" fmla="*/ 82 w 152"/>
                  <a:gd name="T13" fmla="*/ 92 h 102"/>
                  <a:gd name="T14" fmla="*/ 152 w 152"/>
                  <a:gd name="T15" fmla="*/ 86 h 102"/>
                  <a:gd name="T16" fmla="*/ 76 w 152"/>
                  <a:gd name="T17" fmla="*/ 70 h 102"/>
                  <a:gd name="T18" fmla="*/ 54 w 152"/>
                  <a:gd name="T19" fmla="*/ 62 h 102"/>
                  <a:gd name="T20" fmla="*/ 44 w 152"/>
                  <a:gd name="T21" fmla="*/ 52 h 102"/>
                  <a:gd name="T22" fmla="*/ 50 w 152"/>
                  <a:gd name="T23" fmla="*/ 34 h 102"/>
                  <a:gd name="T24" fmla="*/ 38 w 152"/>
                  <a:gd name="T25" fmla="*/ 0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2" h="102">
                    <a:moveTo>
                      <a:pt x="38" y="0"/>
                    </a:moveTo>
                    <a:cubicBezTo>
                      <a:pt x="22" y="5"/>
                      <a:pt x="30" y="3"/>
                      <a:pt x="14" y="6"/>
                    </a:cubicBezTo>
                    <a:cubicBezTo>
                      <a:pt x="18" y="22"/>
                      <a:pt x="22" y="32"/>
                      <a:pt x="4" y="38"/>
                    </a:cubicBezTo>
                    <a:cubicBezTo>
                      <a:pt x="1" y="47"/>
                      <a:pt x="7" y="49"/>
                      <a:pt x="12" y="56"/>
                    </a:cubicBezTo>
                    <a:cubicBezTo>
                      <a:pt x="10" y="65"/>
                      <a:pt x="9" y="69"/>
                      <a:pt x="0" y="72"/>
                    </a:cubicBezTo>
                    <a:cubicBezTo>
                      <a:pt x="5" y="88"/>
                      <a:pt x="45" y="85"/>
                      <a:pt x="56" y="86"/>
                    </a:cubicBezTo>
                    <a:cubicBezTo>
                      <a:pt x="72" y="97"/>
                      <a:pt x="63" y="95"/>
                      <a:pt x="82" y="92"/>
                    </a:cubicBezTo>
                    <a:cubicBezTo>
                      <a:pt x="86" y="92"/>
                      <a:pt x="147" y="102"/>
                      <a:pt x="152" y="86"/>
                    </a:cubicBezTo>
                    <a:cubicBezTo>
                      <a:pt x="123" y="66"/>
                      <a:pt x="128" y="72"/>
                      <a:pt x="76" y="70"/>
                    </a:cubicBezTo>
                    <a:cubicBezTo>
                      <a:pt x="62" y="56"/>
                      <a:pt x="81" y="73"/>
                      <a:pt x="54" y="62"/>
                    </a:cubicBezTo>
                    <a:cubicBezTo>
                      <a:pt x="50" y="60"/>
                      <a:pt x="48" y="55"/>
                      <a:pt x="44" y="52"/>
                    </a:cubicBezTo>
                    <a:cubicBezTo>
                      <a:pt x="41" y="43"/>
                      <a:pt x="42" y="39"/>
                      <a:pt x="50" y="34"/>
                    </a:cubicBezTo>
                    <a:cubicBezTo>
                      <a:pt x="52" y="27"/>
                      <a:pt x="42" y="9"/>
                      <a:pt x="38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89" name="Freeform 101"/>
              <p:cNvSpPr>
                <a:spLocks/>
              </p:cNvSpPr>
              <p:nvPr/>
            </p:nvSpPr>
            <p:spPr bwMode="gray">
              <a:xfrm>
                <a:off x="4383" y="2067"/>
                <a:ext cx="26" cy="15"/>
              </a:xfrm>
              <a:custGeom>
                <a:avLst/>
                <a:gdLst>
                  <a:gd name="T0" fmla="*/ 34 w 34"/>
                  <a:gd name="T1" fmla="*/ 0 h 20"/>
                  <a:gd name="T2" fmla="*/ 24 w 34"/>
                  <a:gd name="T3" fmla="*/ 20 h 20"/>
                  <a:gd name="T4" fmla="*/ 4 w 34"/>
                  <a:gd name="T5" fmla="*/ 18 h 20"/>
                  <a:gd name="T6" fmla="*/ 4 w 34"/>
                  <a:gd name="T7" fmla="*/ 6 h 20"/>
                  <a:gd name="T8" fmla="*/ 34 w 34"/>
                  <a:gd name="T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20">
                    <a:moveTo>
                      <a:pt x="34" y="0"/>
                    </a:moveTo>
                    <a:cubicBezTo>
                      <a:pt x="32" y="10"/>
                      <a:pt x="34" y="17"/>
                      <a:pt x="24" y="20"/>
                    </a:cubicBezTo>
                    <a:cubicBezTo>
                      <a:pt x="17" y="19"/>
                      <a:pt x="10" y="20"/>
                      <a:pt x="4" y="18"/>
                    </a:cubicBezTo>
                    <a:cubicBezTo>
                      <a:pt x="0" y="17"/>
                      <a:pt x="2" y="7"/>
                      <a:pt x="4" y="6"/>
                    </a:cubicBezTo>
                    <a:cubicBezTo>
                      <a:pt x="12" y="0"/>
                      <a:pt x="24" y="0"/>
                      <a:pt x="3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0" name="Freeform 102"/>
              <p:cNvSpPr>
                <a:spLocks/>
              </p:cNvSpPr>
              <p:nvPr/>
            </p:nvSpPr>
            <p:spPr bwMode="gray">
              <a:xfrm>
                <a:off x="5159" y="2576"/>
                <a:ext cx="16" cy="12"/>
              </a:xfrm>
              <a:custGeom>
                <a:avLst/>
                <a:gdLst>
                  <a:gd name="T0" fmla="*/ 3 w 21"/>
                  <a:gd name="T1" fmla="*/ 0 h 16"/>
                  <a:gd name="T2" fmla="*/ 13 w 21"/>
                  <a:gd name="T3" fmla="*/ 16 h 16"/>
                  <a:gd name="T4" fmla="*/ 3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1" name="Freeform 103"/>
              <p:cNvSpPr>
                <a:spLocks/>
              </p:cNvSpPr>
              <p:nvPr/>
            </p:nvSpPr>
            <p:spPr bwMode="gray">
              <a:xfrm>
                <a:off x="5162" y="2601"/>
                <a:ext cx="16" cy="12"/>
              </a:xfrm>
              <a:custGeom>
                <a:avLst/>
                <a:gdLst>
                  <a:gd name="T0" fmla="*/ 3 w 21"/>
                  <a:gd name="T1" fmla="*/ 0 h 16"/>
                  <a:gd name="T2" fmla="*/ 13 w 21"/>
                  <a:gd name="T3" fmla="*/ 16 h 16"/>
                  <a:gd name="T4" fmla="*/ 3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2" name="Freeform 104"/>
              <p:cNvSpPr>
                <a:spLocks/>
              </p:cNvSpPr>
              <p:nvPr/>
            </p:nvSpPr>
            <p:spPr bwMode="gray">
              <a:xfrm>
                <a:off x="5371" y="2732"/>
                <a:ext cx="16" cy="12"/>
              </a:xfrm>
              <a:custGeom>
                <a:avLst/>
                <a:gdLst>
                  <a:gd name="T0" fmla="*/ 3 w 21"/>
                  <a:gd name="T1" fmla="*/ 0 h 16"/>
                  <a:gd name="T2" fmla="*/ 13 w 21"/>
                  <a:gd name="T3" fmla="*/ 16 h 16"/>
                  <a:gd name="T4" fmla="*/ 3 w 21"/>
                  <a:gd name="T5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" h="16">
                    <a:moveTo>
                      <a:pt x="3" y="0"/>
                    </a:moveTo>
                    <a:cubicBezTo>
                      <a:pt x="0" y="9"/>
                      <a:pt x="6" y="11"/>
                      <a:pt x="13" y="16"/>
                    </a:cubicBezTo>
                    <a:cubicBezTo>
                      <a:pt x="21" y="4"/>
                      <a:pt x="16" y="2"/>
                      <a:pt x="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3" name="Freeform 105"/>
              <p:cNvSpPr>
                <a:spLocks/>
              </p:cNvSpPr>
              <p:nvPr/>
            </p:nvSpPr>
            <p:spPr bwMode="gray">
              <a:xfrm>
                <a:off x="5498" y="2250"/>
                <a:ext cx="39" cy="18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4" name="Freeform 106"/>
              <p:cNvSpPr>
                <a:spLocks/>
              </p:cNvSpPr>
              <p:nvPr/>
            </p:nvSpPr>
            <p:spPr bwMode="gray">
              <a:xfrm>
                <a:off x="5396" y="2046"/>
                <a:ext cx="39" cy="18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5" name="Freeform 107"/>
              <p:cNvSpPr>
                <a:spLocks/>
              </p:cNvSpPr>
              <p:nvPr/>
            </p:nvSpPr>
            <p:spPr bwMode="gray">
              <a:xfrm>
                <a:off x="5462" y="1868"/>
                <a:ext cx="40" cy="18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6" name="Freeform 108"/>
              <p:cNvSpPr>
                <a:spLocks/>
              </p:cNvSpPr>
              <p:nvPr/>
            </p:nvSpPr>
            <p:spPr bwMode="gray">
              <a:xfrm>
                <a:off x="5527" y="1975"/>
                <a:ext cx="39" cy="18"/>
              </a:xfrm>
              <a:custGeom>
                <a:avLst/>
                <a:gdLst>
                  <a:gd name="T0" fmla="*/ 13 w 51"/>
                  <a:gd name="T1" fmla="*/ 0 h 24"/>
                  <a:gd name="T2" fmla="*/ 7 w 51"/>
                  <a:gd name="T3" fmla="*/ 18 h 24"/>
                  <a:gd name="T4" fmla="*/ 27 w 51"/>
                  <a:gd name="T5" fmla="*/ 24 h 24"/>
                  <a:gd name="T6" fmla="*/ 33 w 51"/>
                  <a:gd name="T7" fmla="*/ 4 h 24"/>
                  <a:gd name="T8" fmla="*/ 13 w 51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24">
                    <a:moveTo>
                      <a:pt x="13" y="0"/>
                    </a:moveTo>
                    <a:cubicBezTo>
                      <a:pt x="12" y="2"/>
                      <a:pt x="0" y="12"/>
                      <a:pt x="7" y="18"/>
                    </a:cubicBezTo>
                    <a:cubicBezTo>
                      <a:pt x="12" y="22"/>
                      <a:pt x="27" y="24"/>
                      <a:pt x="27" y="24"/>
                    </a:cubicBezTo>
                    <a:cubicBezTo>
                      <a:pt x="44" y="22"/>
                      <a:pt x="51" y="16"/>
                      <a:pt x="33" y="4"/>
                    </a:cubicBezTo>
                    <a:cubicBezTo>
                      <a:pt x="29" y="1"/>
                      <a:pt x="14" y="0"/>
                      <a:pt x="13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7" name="Freeform 109"/>
              <p:cNvSpPr>
                <a:spLocks/>
              </p:cNvSpPr>
              <p:nvPr/>
            </p:nvSpPr>
            <p:spPr bwMode="gray">
              <a:xfrm>
                <a:off x="5543" y="1774"/>
                <a:ext cx="714" cy="345"/>
              </a:xfrm>
              <a:custGeom>
                <a:avLst/>
                <a:gdLst>
                  <a:gd name="T0" fmla="*/ 28 w 929"/>
                  <a:gd name="T1" fmla="*/ 56 h 462"/>
                  <a:gd name="T2" fmla="*/ 6 w 929"/>
                  <a:gd name="T3" fmla="*/ 92 h 462"/>
                  <a:gd name="T4" fmla="*/ 36 w 929"/>
                  <a:gd name="T5" fmla="*/ 100 h 462"/>
                  <a:gd name="T6" fmla="*/ 16 w 929"/>
                  <a:gd name="T7" fmla="*/ 116 h 462"/>
                  <a:gd name="T8" fmla="*/ 104 w 929"/>
                  <a:gd name="T9" fmla="*/ 136 h 462"/>
                  <a:gd name="T10" fmla="*/ 142 w 929"/>
                  <a:gd name="T11" fmla="*/ 130 h 462"/>
                  <a:gd name="T12" fmla="*/ 250 w 929"/>
                  <a:gd name="T13" fmla="*/ 78 h 462"/>
                  <a:gd name="T14" fmla="*/ 300 w 929"/>
                  <a:gd name="T15" fmla="*/ 66 h 462"/>
                  <a:gd name="T16" fmla="*/ 324 w 929"/>
                  <a:gd name="T17" fmla="*/ 80 h 462"/>
                  <a:gd name="T18" fmla="*/ 272 w 929"/>
                  <a:gd name="T19" fmla="*/ 88 h 462"/>
                  <a:gd name="T20" fmla="*/ 242 w 929"/>
                  <a:gd name="T21" fmla="*/ 112 h 462"/>
                  <a:gd name="T22" fmla="*/ 254 w 929"/>
                  <a:gd name="T23" fmla="*/ 120 h 462"/>
                  <a:gd name="T24" fmla="*/ 260 w 929"/>
                  <a:gd name="T25" fmla="*/ 158 h 462"/>
                  <a:gd name="T26" fmla="*/ 350 w 929"/>
                  <a:gd name="T27" fmla="*/ 192 h 462"/>
                  <a:gd name="T28" fmla="*/ 336 w 929"/>
                  <a:gd name="T29" fmla="*/ 210 h 462"/>
                  <a:gd name="T30" fmla="*/ 368 w 929"/>
                  <a:gd name="T31" fmla="*/ 246 h 462"/>
                  <a:gd name="T32" fmla="*/ 348 w 929"/>
                  <a:gd name="T33" fmla="*/ 266 h 462"/>
                  <a:gd name="T34" fmla="*/ 324 w 929"/>
                  <a:gd name="T35" fmla="*/ 294 h 462"/>
                  <a:gd name="T36" fmla="*/ 294 w 929"/>
                  <a:gd name="T37" fmla="*/ 324 h 462"/>
                  <a:gd name="T38" fmla="*/ 292 w 929"/>
                  <a:gd name="T39" fmla="*/ 420 h 462"/>
                  <a:gd name="T40" fmla="*/ 332 w 929"/>
                  <a:gd name="T41" fmla="*/ 446 h 462"/>
                  <a:gd name="T42" fmla="*/ 388 w 929"/>
                  <a:gd name="T43" fmla="*/ 448 h 462"/>
                  <a:gd name="T44" fmla="*/ 412 w 929"/>
                  <a:gd name="T45" fmla="*/ 422 h 462"/>
                  <a:gd name="T46" fmla="*/ 506 w 929"/>
                  <a:gd name="T47" fmla="*/ 356 h 462"/>
                  <a:gd name="T48" fmla="*/ 572 w 929"/>
                  <a:gd name="T49" fmla="*/ 334 h 462"/>
                  <a:gd name="T50" fmla="*/ 646 w 929"/>
                  <a:gd name="T51" fmla="*/ 308 h 462"/>
                  <a:gd name="T52" fmla="*/ 720 w 929"/>
                  <a:gd name="T53" fmla="*/ 290 h 462"/>
                  <a:gd name="T54" fmla="*/ 762 w 929"/>
                  <a:gd name="T55" fmla="*/ 260 h 462"/>
                  <a:gd name="T56" fmla="*/ 800 w 929"/>
                  <a:gd name="T57" fmla="*/ 200 h 462"/>
                  <a:gd name="T58" fmla="*/ 802 w 929"/>
                  <a:gd name="T59" fmla="*/ 154 h 462"/>
                  <a:gd name="T60" fmla="*/ 802 w 929"/>
                  <a:gd name="T61" fmla="*/ 124 h 462"/>
                  <a:gd name="T62" fmla="*/ 832 w 929"/>
                  <a:gd name="T63" fmla="*/ 90 h 462"/>
                  <a:gd name="T64" fmla="*/ 876 w 929"/>
                  <a:gd name="T65" fmla="*/ 94 h 462"/>
                  <a:gd name="T66" fmla="*/ 922 w 929"/>
                  <a:gd name="T67" fmla="*/ 52 h 462"/>
                  <a:gd name="T68" fmla="*/ 888 w 929"/>
                  <a:gd name="T69" fmla="*/ 56 h 462"/>
                  <a:gd name="T70" fmla="*/ 848 w 929"/>
                  <a:gd name="T71" fmla="*/ 46 h 462"/>
                  <a:gd name="T72" fmla="*/ 794 w 929"/>
                  <a:gd name="T73" fmla="*/ 22 h 462"/>
                  <a:gd name="T74" fmla="*/ 642 w 929"/>
                  <a:gd name="T75" fmla="*/ 26 h 462"/>
                  <a:gd name="T76" fmla="*/ 584 w 929"/>
                  <a:gd name="T77" fmla="*/ 38 h 462"/>
                  <a:gd name="T78" fmla="*/ 556 w 929"/>
                  <a:gd name="T79" fmla="*/ 38 h 462"/>
                  <a:gd name="T80" fmla="*/ 516 w 929"/>
                  <a:gd name="T81" fmla="*/ 54 h 462"/>
                  <a:gd name="T82" fmla="*/ 478 w 929"/>
                  <a:gd name="T83" fmla="*/ 30 h 462"/>
                  <a:gd name="T84" fmla="*/ 432 w 929"/>
                  <a:gd name="T85" fmla="*/ 40 h 462"/>
                  <a:gd name="T86" fmla="*/ 366 w 929"/>
                  <a:gd name="T87" fmla="*/ 52 h 462"/>
                  <a:gd name="T88" fmla="*/ 410 w 929"/>
                  <a:gd name="T89" fmla="*/ 38 h 462"/>
                  <a:gd name="T90" fmla="*/ 352 w 929"/>
                  <a:gd name="T91" fmla="*/ 8 h 462"/>
                  <a:gd name="T92" fmla="*/ 334 w 929"/>
                  <a:gd name="T93" fmla="*/ 2 h 462"/>
                  <a:gd name="T94" fmla="*/ 314 w 929"/>
                  <a:gd name="T95" fmla="*/ 8 h 462"/>
                  <a:gd name="T96" fmla="*/ 240 w 929"/>
                  <a:gd name="T97" fmla="*/ 16 h 462"/>
                  <a:gd name="T98" fmla="*/ 160 w 929"/>
                  <a:gd name="T99" fmla="*/ 28 h 462"/>
                  <a:gd name="T100" fmla="*/ 108 w 929"/>
                  <a:gd name="T101" fmla="*/ 26 h 462"/>
                  <a:gd name="T102" fmla="*/ 114 w 929"/>
                  <a:gd name="T103" fmla="*/ 68 h 462"/>
                  <a:gd name="T104" fmla="*/ 104 w 929"/>
                  <a:gd name="T105" fmla="*/ 52 h 462"/>
                  <a:gd name="T106" fmla="*/ 60 w 929"/>
                  <a:gd name="T107" fmla="*/ 42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29" h="462">
                    <a:moveTo>
                      <a:pt x="60" y="42"/>
                    </a:moveTo>
                    <a:cubicBezTo>
                      <a:pt x="40" y="45"/>
                      <a:pt x="42" y="46"/>
                      <a:pt x="28" y="56"/>
                    </a:cubicBezTo>
                    <a:cubicBezTo>
                      <a:pt x="26" y="74"/>
                      <a:pt x="27" y="75"/>
                      <a:pt x="10" y="78"/>
                    </a:cubicBezTo>
                    <a:cubicBezTo>
                      <a:pt x="4" y="82"/>
                      <a:pt x="0" y="82"/>
                      <a:pt x="6" y="92"/>
                    </a:cubicBezTo>
                    <a:cubicBezTo>
                      <a:pt x="10" y="98"/>
                      <a:pt x="21" y="96"/>
                      <a:pt x="28" y="98"/>
                    </a:cubicBezTo>
                    <a:cubicBezTo>
                      <a:pt x="31" y="99"/>
                      <a:pt x="36" y="100"/>
                      <a:pt x="36" y="100"/>
                    </a:cubicBezTo>
                    <a:cubicBezTo>
                      <a:pt x="47" y="99"/>
                      <a:pt x="69" y="97"/>
                      <a:pt x="50" y="110"/>
                    </a:cubicBezTo>
                    <a:cubicBezTo>
                      <a:pt x="37" y="108"/>
                      <a:pt x="24" y="104"/>
                      <a:pt x="16" y="116"/>
                    </a:cubicBezTo>
                    <a:cubicBezTo>
                      <a:pt x="24" y="141"/>
                      <a:pt x="68" y="125"/>
                      <a:pt x="94" y="126"/>
                    </a:cubicBezTo>
                    <a:cubicBezTo>
                      <a:pt x="98" y="129"/>
                      <a:pt x="100" y="134"/>
                      <a:pt x="104" y="136"/>
                    </a:cubicBezTo>
                    <a:cubicBezTo>
                      <a:pt x="108" y="138"/>
                      <a:pt x="116" y="140"/>
                      <a:pt x="116" y="140"/>
                    </a:cubicBezTo>
                    <a:cubicBezTo>
                      <a:pt x="129" y="138"/>
                      <a:pt x="133" y="139"/>
                      <a:pt x="142" y="130"/>
                    </a:cubicBezTo>
                    <a:cubicBezTo>
                      <a:pt x="151" y="104"/>
                      <a:pt x="179" y="110"/>
                      <a:pt x="202" y="102"/>
                    </a:cubicBezTo>
                    <a:cubicBezTo>
                      <a:pt x="219" y="96"/>
                      <a:pt x="233" y="84"/>
                      <a:pt x="250" y="78"/>
                    </a:cubicBezTo>
                    <a:cubicBezTo>
                      <a:pt x="260" y="75"/>
                      <a:pt x="269" y="74"/>
                      <a:pt x="280" y="72"/>
                    </a:cubicBezTo>
                    <a:cubicBezTo>
                      <a:pt x="287" y="71"/>
                      <a:pt x="300" y="66"/>
                      <a:pt x="300" y="66"/>
                    </a:cubicBezTo>
                    <a:cubicBezTo>
                      <a:pt x="311" y="49"/>
                      <a:pt x="336" y="54"/>
                      <a:pt x="354" y="60"/>
                    </a:cubicBezTo>
                    <a:cubicBezTo>
                      <a:pt x="367" y="79"/>
                      <a:pt x="335" y="79"/>
                      <a:pt x="324" y="80"/>
                    </a:cubicBezTo>
                    <a:cubicBezTo>
                      <a:pt x="312" y="83"/>
                      <a:pt x="306" y="93"/>
                      <a:pt x="292" y="96"/>
                    </a:cubicBezTo>
                    <a:cubicBezTo>
                      <a:pt x="284" y="94"/>
                      <a:pt x="279" y="90"/>
                      <a:pt x="272" y="88"/>
                    </a:cubicBezTo>
                    <a:cubicBezTo>
                      <a:pt x="253" y="91"/>
                      <a:pt x="232" y="96"/>
                      <a:pt x="214" y="102"/>
                    </a:cubicBezTo>
                    <a:cubicBezTo>
                      <a:pt x="223" y="108"/>
                      <a:pt x="231" y="109"/>
                      <a:pt x="242" y="112"/>
                    </a:cubicBezTo>
                    <a:cubicBezTo>
                      <a:pt x="245" y="113"/>
                      <a:pt x="250" y="114"/>
                      <a:pt x="250" y="114"/>
                    </a:cubicBezTo>
                    <a:cubicBezTo>
                      <a:pt x="251" y="116"/>
                      <a:pt x="255" y="118"/>
                      <a:pt x="254" y="120"/>
                    </a:cubicBezTo>
                    <a:cubicBezTo>
                      <a:pt x="252" y="124"/>
                      <a:pt x="242" y="128"/>
                      <a:pt x="242" y="128"/>
                    </a:cubicBezTo>
                    <a:cubicBezTo>
                      <a:pt x="233" y="141"/>
                      <a:pt x="247" y="154"/>
                      <a:pt x="260" y="158"/>
                    </a:cubicBezTo>
                    <a:cubicBezTo>
                      <a:pt x="282" y="155"/>
                      <a:pt x="295" y="151"/>
                      <a:pt x="318" y="150"/>
                    </a:cubicBezTo>
                    <a:cubicBezTo>
                      <a:pt x="334" y="155"/>
                      <a:pt x="345" y="176"/>
                      <a:pt x="350" y="192"/>
                    </a:cubicBezTo>
                    <a:cubicBezTo>
                      <a:pt x="349" y="195"/>
                      <a:pt x="350" y="199"/>
                      <a:pt x="348" y="202"/>
                    </a:cubicBezTo>
                    <a:cubicBezTo>
                      <a:pt x="345" y="206"/>
                      <a:pt x="336" y="210"/>
                      <a:pt x="336" y="210"/>
                    </a:cubicBezTo>
                    <a:cubicBezTo>
                      <a:pt x="327" y="224"/>
                      <a:pt x="332" y="235"/>
                      <a:pt x="348" y="240"/>
                    </a:cubicBezTo>
                    <a:cubicBezTo>
                      <a:pt x="358" y="237"/>
                      <a:pt x="362" y="237"/>
                      <a:pt x="368" y="246"/>
                    </a:cubicBezTo>
                    <a:cubicBezTo>
                      <a:pt x="360" y="252"/>
                      <a:pt x="346" y="246"/>
                      <a:pt x="338" y="252"/>
                    </a:cubicBezTo>
                    <a:cubicBezTo>
                      <a:pt x="326" y="260"/>
                      <a:pt x="346" y="265"/>
                      <a:pt x="348" y="266"/>
                    </a:cubicBezTo>
                    <a:cubicBezTo>
                      <a:pt x="352" y="278"/>
                      <a:pt x="347" y="279"/>
                      <a:pt x="336" y="286"/>
                    </a:cubicBezTo>
                    <a:cubicBezTo>
                      <a:pt x="332" y="289"/>
                      <a:pt x="324" y="294"/>
                      <a:pt x="324" y="294"/>
                    </a:cubicBezTo>
                    <a:cubicBezTo>
                      <a:pt x="315" y="308"/>
                      <a:pt x="320" y="303"/>
                      <a:pt x="310" y="310"/>
                    </a:cubicBezTo>
                    <a:cubicBezTo>
                      <a:pt x="306" y="316"/>
                      <a:pt x="294" y="324"/>
                      <a:pt x="294" y="324"/>
                    </a:cubicBezTo>
                    <a:cubicBezTo>
                      <a:pt x="285" y="338"/>
                      <a:pt x="288" y="331"/>
                      <a:pt x="284" y="342"/>
                    </a:cubicBezTo>
                    <a:cubicBezTo>
                      <a:pt x="285" y="374"/>
                      <a:pt x="283" y="393"/>
                      <a:pt x="292" y="420"/>
                    </a:cubicBezTo>
                    <a:cubicBezTo>
                      <a:pt x="295" y="429"/>
                      <a:pt x="307" y="435"/>
                      <a:pt x="314" y="440"/>
                    </a:cubicBezTo>
                    <a:cubicBezTo>
                      <a:pt x="319" y="444"/>
                      <a:pt x="332" y="446"/>
                      <a:pt x="332" y="446"/>
                    </a:cubicBezTo>
                    <a:cubicBezTo>
                      <a:pt x="340" y="457"/>
                      <a:pt x="345" y="459"/>
                      <a:pt x="358" y="462"/>
                    </a:cubicBezTo>
                    <a:cubicBezTo>
                      <a:pt x="376" y="459"/>
                      <a:pt x="375" y="457"/>
                      <a:pt x="388" y="448"/>
                    </a:cubicBezTo>
                    <a:cubicBezTo>
                      <a:pt x="390" y="441"/>
                      <a:pt x="394" y="435"/>
                      <a:pt x="400" y="430"/>
                    </a:cubicBezTo>
                    <a:cubicBezTo>
                      <a:pt x="404" y="427"/>
                      <a:pt x="412" y="422"/>
                      <a:pt x="412" y="422"/>
                    </a:cubicBezTo>
                    <a:cubicBezTo>
                      <a:pt x="417" y="415"/>
                      <a:pt x="451" y="367"/>
                      <a:pt x="458" y="364"/>
                    </a:cubicBezTo>
                    <a:cubicBezTo>
                      <a:pt x="475" y="356"/>
                      <a:pt x="486" y="357"/>
                      <a:pt x="506" y="356"/>
                    </a:cubicBezTo>
                    <a:cubicBezTo>
                      <a:pt x="525" y="350"/>
                      <a:pt x="533" y="342"/>
                      <a:pt x="554" y="340"/>
                    </a:cubicBezTo>
                    <a:cubicBezTo>
                      <a:pt x="560" y="338"/>
                      <a:pt x="566" y="336"/>
                      <a:pt x="572" y="334"/>
                    </a:cubicBezTo>
                    <a:cubicBezTo>
                      <a:pt x="576" y="333"/>
                      <a:pt x="584" y="330"/>
                      <a:pt x="584" y="330"/>
                    </a:cubicBezTo>
                    <a:cubicBezTo>
                      <a:pt x="603" y="311"/>
                      <a:pt x="618" y="310"/>
                      <a:pt x="646" y="308"/>
                    </a:cubicBezTo>
                    <a:cubicBezTo>
                      <a:pt x="665" y="304"/>
                      <a:pt x="684" y="303"/>
                      <a:pt x="704" y="302"/>
                    </a:cubicBezTo>
                    <a:cubicBezTo>
                      <a:pt x="712" y="299"/>
                      <a:pt x="712" y="293"/>
                      <a:pt x="720" y="290"/>
                    </a:cubicBezTo>
                    <a:cubicBezTo>
                      <a:pt x="732" y="285"/>
                      <a:pt x="743" y="285"/>
                      <a:pt x="754" y="278"/>
                    </a:cubicBezTo>
                    <a:cubicBezTo>
                      <a:pt x="756" y="271"/>
                      <a:pt x="760" y="267"/>
                      <a:pt x="762" y="260"/>
                    </a:cubicBezTo>
                    <a:cubicBezTo>
                      <a:pt x="763" y="247"/>
                      <a:pt x="762" y="233"/>
                      <a:pt x="764" y="220"/>
                    </a:cubicBezTo>
                    <a:cubicBezTo>
                      <a:pt x="764" y="219"/>
                      <a:pt x="794" y="204"/>
                      <a:pt x="800" y="200"/>
                    </a:cubicBezTo>
                    <a:cubicBezTo>
                      <a:pt x="807" y="189"/>
                      <a:pt x="808" y="186"/>
                      <a:pt x="820" y="182"/>
                    </a:cubicBezTo>
                    <a:cubicBezTo>
                      <a:pt x="825" y="166"/>
                      <a:pt x="814" y="162"/>
                      <a:pt x="802" y="154"/>
                    </a:cubicBezTo>
                    <a:cubicBezTo>
                      <a:pt x="797" y="151"/>
                      <a:pt x="790" y="142"/>
                      <a:pt x="790" y="142"/>
                    </a:cubicBezTo>
                    <a:cubicBezTo>
                      <a:pt x="786" y="131"/>
                      <a:pt x="792" y="127"/>
                      <a:pt x="802" y="124"/>
                    </a:cubicBezTo>
                    <a:cubicBezTo>
                      <a:pt x="810" y="116"/>
                      <a:pt x="813" y="98"/>
                      <a:pt x="820" y="94"/>
                    </a:cubicBezTo>
                    <a:cubicBezTo>
                      <a:pt x="824" y="92"/>
                      <a:pt x="832" y="90"/>
                      <a:pt x="832" y="90"/>
                    </a:cubicBezTo>
                    <a:cubicBezTo>
                      <a:pt x="844" y="92"/>
                      <a:pt x="848" y="92"/>
                      <a:pt x="856" y="100"/>
                    </a:cubicBezTo>
                    <a:cubicBezTo>
                      <a:pt x="863" y="98"/>
                      <a:pt x="876" y="94"/>
                      <a:pt x="876" y="94"/>
                    </a:cubicBezTo>
                    <a:cubicBezTo>
                      <a:pt x="889" y="81"/>
                      <a:pt x="906" y="77"/>
                      <a:pt x="924" y="74"/>
                    </a:cubicBezTo>
                    <a:cubicBezTo>
                      <a:pt x="929" y="67"/>
                      <a:pt x="929" y="58"/>
                      <a:pt x="922" y="52"/>
                    </a:cubicBezTo>
                    <a:cubicBezTo>
                      <a:pt x="918" y="49"/>
                      <a:pt x="910" y="44"/>
                      <a:pt x="910" y="44"/>
                    </a:cubicBezTo>
                    <a:cubicBezTo>
                      <a:pt x="894" y="47"/>
                      <a:pt x="899" y="49"/>
                      <a:pt x="888" y="56"/>
                    </a:cubicBezTo>
                    <a:cubicBezTo>
                      <a:pt x="884" y="58"/>
                      <a:pt x="876" y="60"/>
                      <a:pt x="876" y="60"/>
                    </a:cubicBezTo>
                    <a:cubicBezTo>
                      <a:pt x="853" y="59"/>
                      <a:pt x="810" y="59"/>
                      <a:pt x="848" y="46"/>
                    </a:cubicBezTo>
                    <a:cubicBezTo>
                      <a:pt x="844" y="33"/>
                      <a:pt x="831" y="37"/>
                      <a:pt x="818" y="36"/>
                    </a:cubicBezTo>
                    <a:cubicBezTo>
                      <a:pt x="809" y="33"/>
                      <a:pt x="802" y="27"/>
                      <a:pt x="794" y="22"/>
                    </a:cubicBezTo>
                    <a:cubicBezTo>
                      <a:pt x="790" y="20"/>
                      <a:pt x="782" y="18"/>
                      <a:pt x="782" y="18"/>
                    </a:cubicBezTo>
                    <a:cubicBezTo>
                      <a:pt x="727" y="19"/>
                      <a:pt x="688" y="11"/>
                      <a:pt x="642" y="26"/>
                    </a:cubicBezTo>
                    <a:cubicBezTo>
                      <a:pt x="635" y="16"/>
                      <a:pt x="632" y="18"/>
                      <a:pt x="620" y="20"/>
                    </a:cubicBezTo>
                    <a:cubicBezTo>
                      <a:pt x="611" y="34"/>
                      <a:pt x="600" y="36"/>
                      <a:pt x="584" y="38"/>
                    </a:cubicBezTo>
                    <a:cubicBezTo>
                      <a:pt x="575" y="44"/>
                      <a:pt x="581" y="46"/>
                      <a:pt x="578" y="56"/>
                    </a:cubicBezTo>
                    <a:cubicBezTo>
                      <a:pt x="572" y="47"/>
                      <a:pt x="566" y="41"/>
                      <a:pt x="556" y="38"/>
                    </a:cubicBezTo>
                    <a:cubicBezTo>
                      <a:pt x="553" y="38"/>
                      <a:pt x="539" y="39"/>
                      <a:pt x="534" y="42"/>
                    </a:cubicBezTo>
                    <a:cubicBezTo>
                      <a:pt x="528" y="46"/>
                      <a:pt x="516" y="54"/>
                      <a:pt x="516" y="54"/>
                    </a:cubicBezTo>
                    <a:cubicBezTo>
                      <a:pt x="507" y="52"/>
                      <a:pt x="503" y="51"/>
                      <a:pt x="500" y="42"/>
                    </a:cubicBezTo>
                    <a:cubicBezTo>
                      <a:pt x="505" y="28"/>
                      <a:pt x="488" y="31"/>
                      <a:pt x="478" y="30"/>
                    </a:cubicBezTo>
                    <a:cubicBezTo>
                      <a:pt x="469" y="33"/>
                      <a:pt x="473" y="37"/>
                      <a:pt x="464" y="40"/>
                    </a:cubicBezTo>
                    <a:cubicBezTo>
                      <a:pt x="447" y="34"/>
                      <a:pt x="451" y="27"/>
                      <a:pt x="432" y="40"/>
                    </a:cubicBezTo>
                    <a:cubicBezTo>
                      <a:pt x="427" y="54"/>
                      <a:pt x="427" y="52"/>
                      <a:pt x="410" y="50"/>
                    </a:cubicBezTo>
                    <a:cubicBezTo>
                      <a:pt x="391" y="52"/>
                      <a:pt x="385" y="54"/>
                      <a:pt x="366" y="52"/>
                    </a:cubicBezTo>
                    <a:cubicBezTo>
                      <a:pt x="357" y="49"/>
                      <a:pt x="356" y="46"/>
                      <a:pt x="364" y="40"/>
                    </a:cubicBezTo>
                    <a:cubicBezTo>
                      <a:pt x="380" y="42"/>
                      <a:pt x="395" y="43"/>
                      <a:pt x="410" y="38"/>
                    </a:cubicBezTo>
                    <a:cubicBezTo>
                      <a:pt x="426" y="15"/>
                      <a:pt x="386" y="21"/>
                      <a:pt x="370" y="20"/>
                    </a:cubicBezTo>
                    <a:cubicBezTo>
                      <a:pt x="364" y="16"/>
                      <a:pt x="358" y="12"/>
                      <a:pt x="352" y="8"/>
                    </a:cubicBezTo>
                    <a:cubicBezTo>
                      <a:pt x="348" y="5"/>
                      <a:pt x="340" y="0"/>
                      <a:pt x="340" y="0"/>
                    </a:cubicBezTo>
                    <a:cubicBezTo>
                      <a:pt x="338" y="1"/>
                      <a:pt x="336" y="1"/>
                      <a:pt x="334" y="2"/>
                    </a:cubicBezTo>
                    <a:cubicBezTo>
                      <a:pt x="331" y="3"/>
                      <a:pt x="329" y="3"/>
                      <a:pt x="326" y="4"/>
                    </a:cubicBezTo>
                    <a:cubicBezTo>
                      <a:pt x="322" y="5"/>
                      <a:pt x="314" y="8"/>
                      <a:pt x="314" y="8"/>
                    </a:cubicBezTo>
                    <a:cubicBezTo>
                      <a:pt x="305" y="22"/>
                      <a:pt x="288" y="6"/>
                      <a:pt x="276" y="2"/>
                    </a:cubicBezTo>
                    <a:cubicBezTo>
                      <a:pt x="270" y="3"/>
                      <a:pt x="241" y="16"/>
                      <a:pt x="240" y="16"/>
                    </a:cubicBezTo>
                    <a:cubicBezTo>
                      <a:pt x="226" y="17"/>
                      <a:pt x="212" y="17"/>
                      <a:pt x="198" y="18"/>
                    </a:cubicBezTo>
                    <a:cubicBezTo>
                      <a:pt x="183" y="19"/>
                      <a:pt x="172" y="20"/>
                      <a:pt x="160" y="28"/>
                    </a:cubicBezTo>
                    <a:cubicBezTo>
                      <a:pt x="146" y="26"/>
                      <a:pt x="141" y="27"/>
                      <a:pt x="130" y="20"/>
                    </a:cubicBezTo>
                    <a:cubicBezTo>
                      <a:pt x="123" y="22"/>
                      <a:pt x="115" y="24"/>
                      <a:pt x="108" y="26"/>
                    </a:cubicBezTo>
                    <a:cubicBezTo>
                      <a:pt x="102" y="35"/>
                      <a:pt x="113" y="41"/>
                      <a:pt x="122" y="44"/>
                    </a:cubicBezTo>
                    <a:cubicBezTo>
                      <a:pt x="125" y="52"/>
                      <a:pt x="114" y="68"/>
                      <a:pt x="114" y="68"/>
                    </a:cubicBezTo>
                    <a:cubicBezTo>
                      <a:pt x="112" y="79"/>
                      <a:pt x="111" y="82"/>
                      <a:pt x="100" y="78"/>
                    </a:cubicBezTo>
                    <a:cubicBezTo>
                      <a:pt x="93" y="67"/>
                      <a:pt x="100" y="63"/>
                      <a:pt x="104" y="52"/>
                    </a:cubicBezTo>
                    <a:cubicBezTo>
                      <a:pt x="96" y="44"/>
                      <a:pt x="91" y="36"/>
                      <a:pt x="80" y="32"/>
                    </a:cubicBezTo>
                    <a:cubicBezTo>
                      <a:pt x="73" y="34"/>
                      <a:pt x="67" y="39"/>
                      <a:pt x="60" y="42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8" name="Freeform 110"/>
              <p:cNvSpPr>
                <a:spLocks/>
              </p:cNvSpPr>
              <p:nvPr/>
            </p:nvSpPr>
            <p:spPr bwMode="gray">
              <a:xfrm>
                <a:off x="5762" y="1957"/>
                <a:ext cx="40" cy="24"/>
              </a:xfrm>
              <a:custGeom>
                <a:avLst/>
                <a:gdLst>
                  <a:gd name="T0" fmla="*/ 34 w 52"/>
                  <a:gd name="T1" fmla="*/ 0 h 32"/>
                  <a:gd name="T2" fmla="*/ 8 w 52"/>
                  <a:gd name="T3" fmla="*/ 20 h 32"/>
                  <a:gd name="T4" fmla="*/ 24 w 52"/>
                  <a:gd name="T5" fmla="*/ 32 h 32"/>
                  <a:gd name="T6" fmla="*/ 42 w 52"/>
                  <a:gd name="T7" fmla="*/ 30 h 32"/>
                  <a:gd name="T8" fmla="*/ 34 w 5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34" y="0"/>
                    </a:moveTo>
                    <a:cubicBezTo>
                      <a:pt x="30" y="12"/>
                      <a:pt x="19" y="16"/>
                      <a:pt x="8" y="20"/>
                    </a:cubicBezTo>
                    <a:cubicBezTo>
                      <a:pt x="0" y="32"/>
                      <a:pt x="14" y="31"/>
                      <a:pt x="24" y="32"/>
                    </a:cubicBezTo>
                    <a:cubicBezTo>
                      <a:pt x="30" y="31"/>
                      <a:pt x="36" y="32"/>
                      <a:pt x="42" y="30"/>
                    </a:cubicBezTo>
                    <a:cubicBezTo>
                      <a:pt x="52" y="26"/>
                      <a:pt x="34" y="3"/>
                      <a:pt x="3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7999" name="Freeform 111"/>
              <p:cNvSpPr>
                <a:spLocks/>
              </p:cNvSpPr>
              <p:nvPr/>
            </p:nvSpPr>
            <p:spPr bwMode="gray">
              <a:xfrm>
                <a:off x="6052" y="2023"/>
                <a:ext cx="131" cy="54"/>
              </a:xfrm>
              <a:custGeom>
                <a:avLst/>
                <a:gdLst>
                  <a:gd name="T0" fmla="*/ 102 w 172"/>
                  <a:gd name="T1" fmla="*/ 8 h 72"/>
                  <a:gd name="T2" fmla="*/ 66 w 172"/>
                  <a:gd name="T3" fmla="*/ 4 h 72"/>
                  <a:gd name="T4" fmla="*/ 54 w 172"/>
                  <a:gd name="T5" fmla="*/ 0 h 72"/>
                  <a:gd name="T6" fmla="*/ 0 w 172"/>
                  <a:gd name="T7" fmla="*/ 28 h 72"/>
                  <a:gd name="T8" fmla="*/ 28 w 172"/>
                  <a:gd name="T9" fmla="*/ 40 h 72"/>
                  <a:gd name="T10" fmla="*/ 42 w 172"/>
                  <a:gd name="T11" fmla="*/ 60 h 72"/>
                  <a:gd name="T12" fmla="*/ 66 w 172"/>
                  <a:gd name="T13" fmla="*/ 68 h 72"/>
                  <a:gd name="T14" fmla="*/ 78 w 172"/>
                  <a:gd name="T15" fmla="*/ 72 h 72"/>
                  <a:gd name="T16" fmla="*/ 130 w 172"/>
                  <a:gd name="T17" fmla="*/ 60 h 72"/>
                  <a:gd name="T18" fmla="*/ 172 w 172"/>
                  <a:gd name="T19" fmla="*/ 44 h 72"/>
                  <a:gd name="T20" fmla="*/ 148 w 172"/>
                  <a:gd name="T21" fmla="*/ 18 h 72"/>
                  <a:gd name="T22" fmla="*/ 136 w 172"/>
                  <a:gd name="T23" fmla="*/ 4 h 72"/>
                  <a:gd name="T24" fmla="*/ 102 w 172"/>
                  <a:gd name="T25" fmla="*/ 8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2" h="72">
                    <a:moveTo>
                      <a:pt x="102" y="8"/>
                    </a:moveTo>
                    <a:cubicBezTo>
                      <a:pt x="89" y="12"/>
                      <a:pt x="78" y="8"/>
                      <a:pt x="66" y="4"/>
                    </a:cubicBezTo>
                    <a:cubicBezTo>
                      <a:pt x="62" y="3"/>
                      <a:pt x="54" y="0"/>
                      <a:pt x="54" y="0"/>
                    </a:cubicBezTo>
                    <a:cubicBezTo>
                      <a:pt x="38" y="5"/>
                      <a:pt x="12" y="16"/>
                      <a:pt x="0" y="28"/>
                    </a:cubicBezTo>
                    <a:cubicBezTo>
                      <a:pt x="4" y="39"/>
                      <a:pt x="18" y="39"/>
                      <a:pt x="28" y="40"/>
                    </a:cubicBezTo>
                    <a:cubicBezTo>
                      <a:pt x="39" y="44"/>
                      <a:pt x="41" y="60"/>
                      <a:pt x="42" y="60"/>
                    </a:cubicBezTo>
                    <a:cubicBezTo>
                      <a:pt x="50" y="63"/>
                      <a:pt x="58" y="65"/>
                      <a:pt x="66" y="68"/>
                    </a:cubicBezTo>
                    <a:cubicBezTo>
                      <a:pt x="70" y="69"/>
                      <a:pt x="78" y="72"/>
                      <a:pt x="78" y="72"/>
                    </a:cubicBezTo>
                    <a:cubicBezTo>
                      <a:pt x="92" y="71"/>
                      <a:pt x="117" y="69"/>
                      <a:pt x="130" y="60"/>
                    </a:cubicBezTo>
                    <a:cubicBezTo>
                      <a:pt x="148" y="48"/>
                      <a:pt x="150" y="46"/>
                      <a:pt x="172" y="44"/>
                    </a:cubicBezTo>
                    <a:cubicBezTo>
                      <a:pt x="169" y="29"/>
                      <a:pt x="162" y="23"/>
                      <a:pt x="148" y="18"/>
                    </a:cubicBezTo>
                    <a:cubicBezTo>
                      <a:pt x="145" y="10"/>
                      <a:pt x="144" y="7"/>
                      <a:pt x="136" y="4"/>
                    </a:cubicBezTo>
                    <a:cubicBezTo>
                      <a:pt x="134" y="4"/>
                      <a:pt x="105" y="11"/>
                      <a:pt x="102" y="8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8000" name="Freeform 112"/>
              <p:cNvSpPr>
                <a:spLocks/>
              </p:cNvSpPr>
              <p:nvPr/>
            </p:nvSpPr>
            <p:spPr bwMode="gray">
              <a:xfrm>
                <a:off x="6155" y="1861"/>
                <a:ext cx="40" cy="24"/>
              </a:xfrm>
              <a:custGeom>
                <a:avLst/>
                <a:gdLst>
                  <a:gd name="T0" fmla="*/ 34 w 52"/>
                  <a:gd name="T1" fmla="*/ 0 h 32"/>
                  <a:gd name="T2" fmla="*/ 8 w 52"/>
                  <a:gd name="T3" fmla="*/ 20 h 32"/>
                  <a:gd name="T4" fmla="*/ 24 w 52"/>
                  <a:gd name="T5" fmla="*/ 32 h 32"/>
                  <a:gd name="T6" fmla="*/ 42 w 52"/>
                  <a:gd name="T7" fmla="*/ 30 h 32"/>
                  <a:gd name="T8" fmla="*/ 34 w 52"/>
                  <a:gd name="T9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32">
                    <a:moveTo>
                      <a:pt x="34" y="0"/>
                    </a:moveTo>
                    <a:cubicBezTo>
                      <a:pt x="30" y="12"/>
                      <a:pt x="19" y="16"/>
                      <a:pt x="8" y="20"/>
                    </a:cubicBezTo>
                    <a:cubicBezTo>
                      <a:pt x="0" y="32"/>
                      <a:pt x="14" y="31"/>
                      <a:pt x="24" y="32"/>
                    </a:cubicBezTo>
                    <a:cubicBezTo>
                      <a:pt x="30" y="31"/>
                      <a:pt x="36" y="32"/>
                      <a:pt x="42" y="30"/>
                    </a:cubicBezTo>
                    <a:cubicBezTo>
                      <a:pt x="52" y="26"/>
                      <a:pt x="34" y="3"/>
                      <a:pt x="34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  <p:sp>
            <p:nvSpPr>
              <p:cNvPr id="38001" name="Freeform 113"/>
              <p:cNvSpPr>
                <a:spLocks/>
              </p:cNvSpPr>
              <p:nvPr/>
            </p:nvSpPr>
            <p:spPr bwMode="gray">
              <a:xfrm>
                <a:off x="6240" y="2081"/>
                <a:ext cx="11" cy="15"/>
              </a:xfrm>
              <a:custGeom>
                <a:avLst/>
                <a:gdLst>
                  <a:gd name="T0" fmla="*/ 10 w 13"/>
                  <a:gd name="T1" fmla="*/ 5 h 20"/>
                  <a:gd name="T2" fmla="*/ 1 w 13"/>
                  <a:gd name="T3" fmla="*/ 11 h 20"/>
                  <a:gd name="T4" fmla="*/ 9 w 13"/>
                  <a:gd name="T5" fmla="*/ 20 h 20"/>
                  <a:gd name="T6" fmla="*/ 10 w 13"/>
                  <a:gd name="T7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20">
                    <a:moveTo>
                      <a:pt x="10" y="5"/>
                    </a:moveTo>
                    <a:cubicBezTo>
                      <a:pt x="3" y="0"/>
                      <a:pt x="5" y="6"/>
                      <a:pt x="1" y="11"/>
                    </a:cubicBezTo>
                    <a:cubicBezTo>
                      <a:pt x="0" y="18"/>
                      <a:pt x="2" y="19"/>
                      <a:pt x="9" y="20"/>
                    </a:cubicBezTo>
                    <a:cubicBezTo>
                      <a:pt x="13" y="14"/>
                      <a:pt x="10" y="12"/>
                      <a:pt x="10" y="5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8005" name="Line 117"/>
          <p:cNvSpPr>
            <a:spLocks noChangeShapeType="1"/>
          </p:cNvSpPr>
          <p:nvPr/>
        </p:nvSpPr>
        <p:spPr bwMode="auto">
          <a:xfrm>
            <a:off x="685800" y="5116513"/>
            <a:ext cx="7467600" cy="0"/>
          </a:xfrm>
          <a:prstGeom prst="line">
            <a:avLst/>
          </a:prstGeom>
          <a:noFill/>
          <a:ln w="12700">
            <a:solidFill>
              <a:srgbClr val="3333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006" name="Text Box 9"/>
          <p:cNvSpPr txBox="1">
            <a:spLocks noChangeArrowheads="1"/>
          </p:cNvSpPr>
          <p:nvPr/>
        </p:nvSpPr>
        <p:spPr bwMode="gray">
          <a:xfrm>
            <a:off x="702651" y="5150769"/>
            <a:ext cx="3886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r>
              <a:rPr lang="ru-RU" sz="1600" dirty="0" smtClean="0">
                <a:solidFill>
                  <a:srgbClr val="000000"/>
                </a:solidFill>
              </a:rPr>
              <a:t>За </a:t>
            </a:r>
            <a:r>
              <a:rPr lang="ru-RU" sz="1600" dirty="0" err="1" smtClean="0">
                <a:solidFill>
                  <a:srgbClr val="000000"/>
                </a:solidFill>
              </a:rPr>
              <a:t>даними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Ліонського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університету</a:t>
            </a:r>
            <a:r>
              <a:rPr lang="ru-RU" sz="1600" dirty="0" smtClean="0">
                <a:solidFill>
                  <a:srgbClr val="000000"/>
                </a:solidFill>
              </a:rPr>
              <a:t> в </a:t>
            </a:r>
            <a:r>
              <a:rPr lang="ru-RU" sz="1600" dirty="0" err="1" smtClean="0">
                <a:solidFill>
                  <a:srgbClr val="000000"/>
                </a:solidFill>
              </a:rPr>
              <a:t>світі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близько</a:t>
            </a:r>
            <a:r>
              <a:rPr lang="ru-RU" sz="1600" dirty="0" smtClean="0">
                <a:solidFill>
                  <a:srgbClr val="000000"/>
                </a:solidFill>
              </a:rPr>
              <a:t> 400 млн. </a:t>
            </a:r>
            <a:r>
              <a:rPr lang="ru-RU" sz="1600" dirty="0" err="1" smtClean="0">
                <a:solidFill>
                  <a:srgbClr val="000000"/>
                </a:solidFill>
              </a:rPr>
              <a:t>домашніх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котів</a:t>
            </a:r>
            <a:r>
              <a:rPr lang="ru-RU" sz="1600" dirty="0" smtClean="0">
                <a:solidFill>
                  <a:srgbClr val="000000"/>
                </a:solidFill>
              </a:rPr>
              <a:t>.</a:t>
            </a:r>
            <a:br>
              <a:rPr lang="ru-RU" sz="1600" dirty="0" smtClean="0">
                <a:solidFill>
                  <a:srgbClr val="000000"/>
                </a:solidFill>
              </a:rPr>
            </a:br>
            <a:r>
              <a:rPr lang="ru-RU" sz="1600" dirty="0" smtClean="0">
                <a:solidFill>
                  <a:srgbClr val="000000"/>
                </a:solidFill>
              </a:rPr>
              <a:t>Разом з </a:t>
            </a:r>
            <a:r>
              <a:rPr lang="ru-RU" sz="1600" dirty="0" err="1" smtClean="0">
                <a:solidFill>
                  <a:srgbClr val="000000"/>
                </a:solidFill>
              </a:rPr>
              <a:t>тим</a:t>
            </a:r>
            <a:r>
              <a:rPr lang="ru-RU" sz="1600" dirty="0" smtClean="0">
                <a:solidFill>
                  <a:srgbClr val="000000"/>
                </a:solidFill>
              </a:rPr>
              <a:t> є </a:t>
            </a:r>
            <a:r>
              <a:rPr lang="ru-RU" sz="1600" dirty="0" err="1" smtClean="0">
                <a:solidFill>
                  <a:srgbClr val="000000"/>
                </a:solidFill>
              </a:rPr>
              <a:t>країни</a:t>
            </a:r>
            <a:r>
              <a:rPr lang="ru-RU" sz="1600" dirty="0" smtClean="0">
                <a:solidFill>
                  <a:srgbClr val="000000"/>
                </a:solidFill>
              </a:rPr>
              <a:t>, </a:t>
            </a:r>
            <a:r>
              <a:rPr lang="ru-RU" sz="1600" dirty="0" err="1" smtClean="0">
                <a:solidFill>
                  <a:srgbClr val="000000"/>
                </a:solidFill>
              </a:rPr>
              <a:t>наприклад</a:t>
            </a:r>
            <a:r>
              <a:rPr lang="ru-RU" sz="1600" dirty="0" smtClean="0">
                <a:solidFill>
                  <a:srgbClr val="000000"/>
                </a:solidFill>
              </a:rPr>
              <a:t> Перу, Габон, де </a:t>
            </a:r>
            <a:r>
              <a:rPr lang="ru-RU" sz="1600" dirty="0" err="1" smtClean="0">
                <a:solidFill>
                  <a:srgbClr val="000000"/>
                </a:solidFill>
              </a:rPr>
              <a:t>домашні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коти</a:t>
            </a:r>
            <a:r>
              <a:rPr lang="ru-RU" sz="1600" dirty="0" smtClean="0">
                <a:solidFill>
                  <a:srgbClr val="000000"/>
                </a:solidFill>
              </a:rPr>
              <a:t> </a:t>
            </a:r>
            <a:r>
              <a:rPr lang="ru-RU" sz="1600" dirty="0" err="1" smtClean="0">
                <a:solidFill>
                  <a:srgbClr val="000000"/>
                </a:solidFill>
              </a:rPr>
              <a:t>майже</a:t>
            </a:r>
            <a:r>
              <a:rPr lang="ru-RU" sz="1600" dirty="0" smtClean="0">
                <a:solidFill>
                  <a:srgbClr val="000000"/>
                </a:solidFill>
              </a:rPr>
              <a:t> не </a:t>
            </a:r>
            <a:r>
              <a:rPr lang="ru-RU" sz="1600" dirty="0" err="1" smtClean="0">
                <a:solidFill>
                  <a:srgbClr val="000000"/>
                </a:solidFill>
              </a:rPr>
              <a:t>зустрічаються</a:t>
            </a:r>
            <a:r>
              <a:rPr lang="ru-RU" sz="1600" dirty="0" smtClean="0">
                <a:solidFill>
                  <a:srgbClr val="000000"/>
                </a:solidFill>
              </a:rPr>
              <a:t>. 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007" name="Line 119"/>
          <p:cNvSpPr>
            <a:spLocks noChangeShapeType="1"/>
          </p:cNvSpPr>
          <p:nvPr/>
        </p:nvSpPr>
        <p:spPr bwMode="auto">
          <a:xfrm>
            <a:off x="4648200" y="5116513"/>
            <a:ext cx="0" cy="914400"/>
          </a:xfrm>
          <a:prstGeom prst="line">
            <a:avLst/>
          </a:prstGeom>
          <a:noFill/>
          <a:ln w="12700" cap="rnd">
            <a:solidFill>
              <a:srgbClr val="3333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38011" name="Oval 123"/>
          <p:cNvSpPr>
            <a:spLocks noChangeArrowheads="1"/>
          </p:cNvSpPr>
          <p:nvPr/>
        </p:nvSpPr>
        <p:spPr bwMode="gray">
          <a:xfrm>
            <a:off x="4876800" y="5245100"/>
            <a:ext cx="180975" cy="1809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8012" name="Rectangle 124"/>
          <p:cNvSpPr>
            <a:spLocks noChangeArrowheads="1"/>
          </p:cNvSpPr>
          <p:nvPr/>
        </p:nvSpPr>
        <p:spPr bwMode="auto">
          <a:xfrm>
            <a:off x="5089525" y="5187950"/>
            <a:ext cx="112812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sz="1600" dirty="0" err="1" smtClean="0">
                <a:solidFill>
                  <a:srgbClr val="000000"/>
                </a:solidFill>
              </a:rPr>
              <a:t>Австралія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013" name="Oval 125"/>
          <p:cNvSpPr>
            <a:spLocks noChangeArrowheads="1"/>
          </p:cNvSpPr>
          <p:nvPr/>
        </p:nvSpPr>
        <p:spPr bwMode="gray">
          <a:xfrm>
            <a:off x="4876800" y="5570538"/>
            <a:ext cx="180975" cy="180975"/>
          </a:xfrm>
          <a:prstGeom prst="ellipse">
            <a:avLst/>
          </a:prstGeom>
          <a:solidFill>
            <a:srgbClr val="FF9900"/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8014" name="Rectangle 126"/>
          <p:cNvSpPr>
            <a:spLocks noChangeArrowheads="1"/>
          </p:cNvSpPr>
          <p:nvPr/>
        </p:nvSpPr>
        <p:spPr bwMode="auto">
          <a:xfrm>
            <a:off x="5089525" y="5530850"/>
            <a:ext cx="106343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rgbClr val="000000"/>
                </a:solidFill>
              </a:rPr>
              <a:t>Індонезія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38015" name="Oval 127"/>
          <p:cNvSpPr>
            <a:spLocks noChangeArrowheads="1"/>
          </p:cNvSpPr>
          <p:nvPr/>
        </p:nvSpPr>
        <p:spPr bwMode="gray">
          <a:xfrm>
            <a:off x="4876800" y="5892800"/>
            <a:ext cx="180975" cy="180975"/>
          </a:xfrm>
          <a:prstGeom prst="ellipse">
            <a:avLst/>
          </a:prstGeom>
          <a:solidFill>
            <a:srgbClr val="993300"/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38016" name="Rectangle 128"/>
          <p:cNvSpPr>
            <a:spLocks noChangeArrowheads="1"/>
          </p:cNvSpPr>
          <p:nvPr/>
        </p:nvSpPr>
        <p:spPr bwMode="auto">
          <a:xfrm>
            <a:off x="5089525" y="5835650"/>
            <a:ext cx="95410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uk-UA" sz="1600" dirty="0" smtClean="0">
                <a:solidFill>
                  <a:srgbClr val="000000"/>
                </a:solidFill>
              </a:rPr>
              <a:t>Франція</a:t>
            </a:r>
            <a:endParaRPr lang="en-US" sz="1600" dirty="0">
              <a:solidFill>
                <a:srgbClr val="000000"/>
              </a:solidFill>
            </a:endParaRPr>
          </a:p>
        </p:txBody>
      </p:sp>
      <p:pic>
        <p:nvPicPr>
          <p:cNvPr id="131" name="Рисунок 1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132" name="Рисунок 1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sp>
        <p:nvSpPr>
          <p:cNvPr id="144" name="Прямоугольник 143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" name="Прямоугольник 132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4041">
            <a:off x="434055" y="1234011"/>
            <a:ext cx="2450243" cy="2498827"/>
          </a:xfrm>
          <a:prstGeom prst="rect">
            <a:avLst/>
          </a:prstGeom>
        </p:spPr>
      </p:pic>
      <p:sp>
        <p:nvSpPr>
          <p:cNvPr id="148" name="Oval 125"/>
          <p:cNvSpPr>
            <a:spLocks noChangeArrowheads="1"/>
          </p:cNvSpPr>
          <p:nvPr/>
        </p:nvSpPr>
        <p:spPr bwMode="gray">
          <a:xfrm>
            <a:off x="1701800" y="3607378"/>
            <a:ext cx="180975" cy="180975"/>
          </a:xfrm>
          <a:prstGeom prst="ellipse">
            <a:avLst/>
          </a:prstGeom>
          <a:solidFill>
            <a:srgbClr val="FF9900"/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6874">
            <a:off x="841674" y="1308496"/>
            <a:ext cx="1720248" cy="143488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21297712">
            <a:off x="683183" y="2671829"/>
            <a:ext cx="1951986" cy="7694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Більше</a:t>
            </a:r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30 млн. </a:t>
            </a:r>
          </a:p>
          <a:p>
            <a:pPr algn="ctr"/>
            <a:endParaRPr lang="ru-RU" sz="200" b="1" spc="50" dirty="0" smtClean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пухнастих</a:t>
            </a:r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звірят</a:t>
            </a:r>
            <a:endParaRPr lang="en-US" sz="1400" b="1" spc="5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0" name="Рисунок 1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22797">
            <a:off x="3132041" y="2019544"/>
            <a:ext cx="2429916" cy="2478097"/>
          </a:xfrm>
          <a:prstGeom prst="rect">
            <a:avLst/>
          </a:prstGeom>
        </p:spPr>
      </p:pic>
      <p:sp>
        <p:nvSpPr>
          <p:cNvPr id="151" name="Oval 123"/>
          <p:cNvSpPr>
            <a:spLocks noChangeArrowheads="1"/>
          </p:cNvSpPr>
          <p:nvPr/>
        </p:nvSpPr>
        <p:spPr bwMode="gray">
          <a:xfrm>
            <a:off x="4189564" y="4408777"/>
            <a:ext cx="180975" cy="180975"/>
          </a:xfrm>
          <a:prstGeom prst="ellipse">
            <a:avLst/>
          </a:prstGeom>
          <a:solidFill>
            <a:schemeClr val="bg1">
              <a:lumMod val="75000"/>
            </a:schemeClr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9951" y="4004342"/>
            <a:ext cx="3574090" cy="40011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3698">
            <a:off x="3076778" y="988353"/>
            <a:ext cx="2251533" cy="261336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236847" y="3684141"/>
            <a:ext cx="2110477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 10 </a:t>
            </a:r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жителів</a:t>
            </a:r>
            <a:endParaRPr lang="ru-RU" sz="1400" b="1" spc="50" dirty="0" smtClean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3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припадає</a:t>
            </a:r>
            <a:r>
              <a:rPr lang="ru-RU" sz="13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9 </a:t>
            </a:r>
            <a:r>
              <a:rPr lang="ru-RU" sz="13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котів</a:t>
            </a:r>
            <a:endParaRPr lang="en-US" sz="1300" b="1" spc="5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576">
            <a:off x="5964845" y="1329367"/>
            <a:ext cx="2534523" cy="2584778"/>
          </a:xfrm>
          <a:prstGeom prst="rect">
            <a:avLst/>
          </a:prstGeom>
        </p:spPr>
      </p:pic>
      <p:sp>
        <p:nvSpPr>
          <p:cNvPr id="154" name="Oval 127"/>
          <p:cNvSpPr>
            <a:spLocks noChangeArrowheads="1"/>
          </p:cNvSpPr>
          <p:nvPr/>
        </p:nvSpPr>
        <p:spPr bwMode="gray">
          <a:xfrm>
            <a:off x="6806156" y="3786983"/>
            <a:ext cx="180975" cy="180975"/>
          </a:xfrm>
          <a:prstGeom prst="ellipse">
            <a:avLst/>
          </a:prstGeom>
          <a:solidFill>
            <a:srgbClr val="993300"/>
          </a:solidFill>
          <a:ln w="19050">
            <a:solidFill>
              <a:srgbClr val="FFFFFF"/>
            </a:solidFill>
            <a:round/>
            <a:headEnd/>
            <a:tailEnd/>
          </a:ln>
          <a:effectLst>
            <a:outerShdw dist="3592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54932" flipH="1">
            <a:off x="6516300" y="1815022"/>
            <a:ext cx="1803691" cy="116341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 rot="808720">
            <a:off x="6254619" y="2793599"/>
            <a:ext cx="1658655" cy="80021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Жителі</a:t>
            </a:r>
            <a:endParaRPr lang="ru-RU" sz="1400" b="1" spc="50" dirty="0" smtClean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endParaRPr lang="ru-RU" sz="200" b="1" spc="50" dirty="0" smtClean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мають</a:t>
            </a:r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8 млн.</a:t>
            </a:r>
          </a:p>
          <a:p>
            <a:pPr algn="ctr"/>
            <a:endParaRPr lang="ru-RU" sz="200" b="1" spc="5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1400" b="1" spc="50" dirty="0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 err="1" smtClean="0">
                <a:ln w="11430"/>
                <a:solidFill>
                  <a:schemeClr val="bg1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котів</a:t>
            </a:r>
            <a:endParaRPr lang="en-US" sz="1400" b="1" spc="50" dirty="0">
              <a:ln w="11430"/>
              <a:solidFill>
                <a:schemeClr val="bg1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0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60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80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80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9000"/>
                            </p:stCondLst>
                            <p:childTnLst>
                              <p:par>
                                <p:cTn id="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9500"/>
                            </p:stCondLst>
                            <p:childTnLst>
                              <p:par>
                                <p:cTn id="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8006" grpId="0"/>
      <p:bldP spid="38012" grpId="0"/>
      <p:bldP spid="38014" grpId="0"/>
      <p:bldP spid="38016" grpId="0"/>
      <p:bldP spid="14" grpId="0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sz="3200" dirty="0" smtClean="0"/>
              <a:t>«Швидко, тихо, з хитрістю…»</a:t>
            </a:r>
            <a:endParaRPr lang="en-US" sz="3200" dirty="0"/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7"/>
          <a:stretch/>
        </p:blipFill>
        <p:spPr>
          <a:xfrm>
            <a:off x="5972299" y="1364369"/>
            <a:ext cx="3402978" cy="39578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9" t="25228" r="36666" b="43580"/>
          <a:stretch/>
        </p:blipFill>
        <p:spPr>
          <a:xfrm>
            <a:off x="6252344" y="2171987"/>
            <a:ext cx="2555543" cy="2342578"/>
          </a:xfrm>
          <a:prstGeom prst="round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97"/>
          <a:stretch/>
        </p:blipFill>
        <p:spPr>
          <a:xfrm flipH="1">
            <a:off x="-22412" y="1341960"/>
            <a:ext cx="3429000" cy="395781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2968">
            <a:off x="575621" y="2955594"/>
            <a:ext cx="2675014" cy="17185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63"/>
          <a:stretch/>
        </p:blipFill>
        <p:spPr>
          <a:xfrm>
            <a:off x="3406588" y="1662088"/>
            <a:ext cx="2845756" cy="33623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924" y="1905000"/>
            <a:ext cx="1260130" cy="2438400"/>
          </a:xfrm>
          <a:prstGeom prst="rect">
            <a:avLst/>
          </a:prstGeom>
        </p:spPr>
      </p:pic>
      <p:sp>
        <p:nvSpPr>
          <p:cNvPr id="58" name="Прямоугольник 57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Прямоугольник 58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526" name="Rectangle 46"/>
          <p:cNvSpPr>
            <a:spLocks noChangeArrowheads="1"/>
          </p:cNvSpPr>
          <p:nvPr/>
        </p:nvSpPr>
        <p:spPr bwMode="auto">
          <a:xfrm>
            <a:off x="1806388" y="5048071"/>
            <a:ext cx="5867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cs typeface="Arial" charset="0"/>
              </a:rPr>
              <a:t>Жираф, верблюд і </a:t>
            </a:r>
            <a:r>
              <a:rPr lang="ru-RU" b="1" dirty="0" err="1" smtClean="0">
                <a:solidFill>
                  <a:schemeClr val="tx2">
                    <a:lumMod val="50000"/>
                  </a:schemeClr>
                </a:solidFill>
                <a:cs typeface="Arial" charset="0"/>
              </a:rPr>
              <a:t>кішка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–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це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єдині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тварини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,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cs typeface="Arial" charset="0"/>
              </a:rPr>
              <a:t>при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ходьбі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яких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ідуть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спочатку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ліві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ноги, 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cs typeface="Arial" charset="0"/>
              </a:rPr>
              <a:t>а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потім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праві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.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Така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ходьба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гарантує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</a:t>
            </a:r>
          </a:p>
          <a:p>
            <a:pPr algn="ctr"/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швидкість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хитрість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 та </a:t>
            </a:r>
            <a:r>
              <a:rPr lang="ru-RU" dirty="0" err="1" smtClean="0">
                <a:solidFill>
                  <a:srgbClr val="000000"/>
                </a:solidFill>
                <a:cs typeface="Arial" charset="0"/>
              </a:rPr>
              <a:t>тишу</a:t>
            </a:r>
            <a:r>
              <a:rPr lang="ru-RU" dirty="0" smtClean="0">
                <a:solidFill>
                  <a:srgbClr val="000000"/>
                </a:solidFill>
                <a:cs typeface="Arial" charset="0"/>
              </a:rPr>
              <a:t>.</a:t>
            </a: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902" y="5299774"/>
            <a:ext cx="1871795" cy="14904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212" y="5238740"/>
            <a:ext cx="2133600" cy="15004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5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1611313" y="876300"/>
            <a:ext cx="6165850" cy="4497388"/>
            <a:chOff x="735" y="117"/>
            <a:chExt cx="4315" cy="3352"/>
          </a:xfrm>
        </p:grpSpPr>
        <p:sp>
          <p:nvSpPr>
            <p:cNvPr id="25603" name="AutoShape 3"/>
            <p:cNvSpPr>
              <a:spLocks noChangeArrowheads="1"/>
            </p:cNvSpPr>
            <p:nvPr/>
          </p:nvSpPr>
          <p:spPr bwMode="gray">
            <a:xfrm flipV="1">
              <a:off x="735" y="117"/>
              <a:ext cx="4315" cy="3352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4" name="AutoShape 4"/>
            <p:cNvSpPr>
              <a:spLocks noChangeArrowheads="1"/>
            </p:cNvSpPr>
            <p:nvPr/>
          </p:nvSpPr>
          <p:spPr bwMode="gray">
            <a:xfrm flipV="1">
              <a:off x="1042" y="376"/>
              <a:ext cx="3665" cy="2847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5" name="AutoShape 5"/>
            <p:cNvSpPr>
              <a:spLocks noChangeArrowheads="1"/>
            </p:cNvSpPr>
            <p:nvPr/>
          </p:nvSpPr>
          <p:spPr bwMode="gray">
            <a:xfrm flipV="1">
              <a:off x="1315" y="540"/>
              <a:ext cx="3148" cy="2445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5606" name="AutoShape 6"/>
            <p:cNvSpPr>
              <a:spLocks noChangeArrowheads="1"/>
            </p:cNvSpPr>
            <p:nvPr/>
          </p:nvSpPr>
          <p:spPr bwMode="gray">
            <a:xfrm flipV="1">
              <a:off x="1660" y="889"/>
              <a:ext cx="2409" cy="1871"/>
            </a:xfrm>
            <a:custGeom>
              <a:avLst/>
              <a:gdLst>
                <a:gd name="G0" fmla="+- 9915 0 0"/>
                <a:gd name="G1" fmla="+- -11780953 0 0"/>
                <a:gd name="G2" fmla="+- 0 0 -11780953"/>
                <a:gd name="T0" fmla="*/ 0 256 1"/>
                <a:gd name="T1" fmla="*/ 180 256 1"/>
                <a:gd name="G3" fmla="+- -11780953 T0 T1"/>
                <a:gd name="T2" fmla="*/ 0 256 1"/>
                <a:gd name="T3" fmla="*/ 90 256 1"/>
                <a:gd name="G4" fmla="+- -11780953 T2 T3"/>
                <a:gd name="G5" fmla="*/ G4 2 1"/>
                <a:gd name="T4" fmla="*/ 90 256 1"/>
                <a:gd name="T5" fmla="*/ 0 256 1"/>
                <a:gd name="G6" fmla="+- -11780953 T4 T5"/>
                <a:gd name="G7" fmla="*/ G6 2 1"/>
                <a:gd name="G8" fmla="abs -11780953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9915"/>
                <a:gd name="G18" fmla="*/ 9915 1 2"/>
                <a:gd name="G19" fmla="+- G18 5400 0"/>
                <a:gd name="G20" fmla="cos G19 -11780953"/>
                <a:gd name="G21" fmla="sin G19 -11780953"/>
                <a:gd name="G22" fmla="+- G20 10800 0"/>
                <a:gd name="G23" fmla="+- G21 10800 0"/>
                <a:gd name="G24" fmla="+- 10800 0 G20"/>
                <a:gd name="G25" fmla="+- 9915 10800 0"/>
                <a:gd name="G26" fmla="?: G9 G17 G25"/>
                <a:gd name="G27" fmla="?: G9 0 21600"/>
                <a:gd name="G28" fmla="cos 10800 -11780953"/>
                <a:gd name="G29" fmla="sin 10800 -11780953"/>
                <a:gd name="G30" fmla="sin 9915 -11780953"/>
                <a:gd name="G31" fmla="+- G28 10800 0"/>
                <a:gd name="G32" fmla="+- G29 10800 0"/>
                <a:gd name="G33" fmla="+- G30 10800 0"/>
                <a:gd name="G34" fmla="?: G4 0 G31"/>
                <a:gd name="G35" fmla="?: -11780953 G34 0"/>
                <a:gd name="G36" fmla="?: G6 G35 G31"/>
                <a:gd name="G37" fmla="+- 21600 0 G36"/>
                <a:gd name="G38" fmla="?: G4 0 G33"/>
                <a:gd name="G39" fmla="?: -11780953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442 w 21600"/>
                <a:gd name="T15" fmla="*/ 10757 h 21600"/>
                <a:gd name="T16" fmla="*/ 10800 w 21600"/>
                <a:gd name="T17" fmla="*/ 885 h 21600"/>
                <a:gd name="T18" fmla="*/ 21158 w 21600"/>
                <a:gd name="T19" fmla="*/ 10757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885" y="10759"/>
                  </a:moveTo>
                  <a:cubicBezTo>
                    <a:pt x="907" y="5299"/>
                    <a:pt x="5340" y="884"/>
                    <a:pt x="10800" y="885"/>
                  </a:cubicBezTo>
                  <a:cubicBezTo>
                    <a:pt x="16259" y="885"/>
                    <a:pt x="20692" y="5299"/>
                    <a:pt x="20714" y="10759"/>
                  </a:cubicBezTo>
                  <a:lnTo>
                    <a:pt x="21599" y="10755"/>
                  </a:lnTo>
                  <a:cubicBezTo>
                    <a:pt x="21575" y="4808"/>
                    <a:pt x="16747" y="-1"/>
                    <a:pt x="10799" y="0"/>
                  </a:cubicBezTo>
                  <a:cubicBezTo>
                    <a:pt x="4852" y="0"/>
                    <a:pt x="24" y="4808"/>
                    <a:pt x="0" y="1075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folHlink">
                    <a:gamma/>
                    <a:tint val="69804"/>
                    <a:invGamma/>
                    <a:alpha val="30000"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69804"/>
                    <a:invGamma/>
                    <a:alpha val="30000"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13500000" algn="ctr" rotWithShape="0">
                      <a:schemeClr val="folHlink">
                        <a:gamma/>
                        <a:shade val="60000"/>
                        <a:invGamma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25607" name="Group 7"/>
          <p:cNvGrpSpPr>
            <a:grpSpLocks/>
          </p:cNvGrpSpPr>
          <p:nvPr/>
        </p:nvGrpSpPr>
        <p:grpSpPr bwMode="auto">
          <a:xfrm>
            <a:off x="5992813" y="2528888"/>
            <a:ext cx="1855787" cy="1897062"/>
            <a:chOff x="545" y="1564"/>
            <a:chExt cx="748" cy="765"/>
          </a:xfrm>
        </p:grpSpPr>
        <p:sp>
          <p:nvSpPr>
            <p:cNvPr id="25608" name="Oval 8" descr="5"/>
            <p:cNvSpPr>
              <a:spLocks noChangeArrowheads="1"/>
            </p:cNvSpPr>
            <p:nvPr/>
          </p:nvSpPr>
          <p:spPr bwMode="gray">
            <a:xfrm>
              <a:off x="545" y="1589"/>
              <a:ext cx="748" cy="740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/>
              </a:stretch>
            </a:blipFill>
            <a:ln w="63500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5609" name="Picture 9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573" y="1564"/>
              <a:ext cx="688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10" name="Group 10"/>
          <p:cNvGrpSpPr>
            <a:grpSpLocks/>
          </p:cNvGrpSpPr>
          <p:nvPr/>
        </p:nvGrpSpPr>
        <p:grpSpPr bwMode="auto">
          <a:xfrm>
            <a:off x="1454150" y="2689225"/>
            <a:ext cx="1792288" cy="1835150"/>
            <a:chOff x="1656" y="2948"/>
            <a:chExt cx="748" cy="765"/>
          </a:xfrm>
        </p:grpSpPr>
        <p:sp>
          <p:nvSpPr>
            <p:cNvPr id="25611" name="Oval 11"/>
            <p:cNvSpPr>
              <a:spLocks noChangeArrowheads="1"/>
            </p:cNvSpPr>
            <p:nvPr/>
          </p:nvSpPr>
          <p:spPr bwMode="gray">
            <a:xfrm>
              <a:off x="1656" y="2973"/>
              <a:ext cx="748" cy="740"/>
            </a:xfrm>
            <a:prstGeom prst="ellipse">
              <a:avLst/>
            </a:prstGeom>
            <a:blipFill dpi="0" rotWithShape="1">
              <a:blip r:embed="rId4"/>
              <a:srcRect/>
              <a:stretch>
                <a:fillRect/>
              </a:stretch>
            </a:blipFill>
            <a:ln w="63500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5612" name="Picture 12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1684" y="2948"/>
              <a:ext cx="688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613" name="Group 13"/>
          <p:cNvGrpSpPr>
            <a:grpSpLocks/>
          </p:cNvGrpSpPr>
          <p:nvPr/>
        </p:nvGrpSpPr>
        <p:grpSpPr bwMode="auto">
          <a:xfrm>
            <a:off x="3925888" y="3937000"/>
            <a:ext cx="1789112" cy="1831975"/>
            <a:chOff x="4107" y="2578"/>
            <a:chExt cx="748" cy="765"/>
          </a:xfrm>
        </p:grpSpPr>
        <p:sp>
          <p:nvSpPr>
            <p:cNvPr id="25614" name="Oval 14" descr="6"/>
            <p:cNvSpPr>
              <a:spLocks noChangeArrowheads="1"/>
            </p:cNvSpPr>
            <p:nvPr/>
          </p:nvSpPr>
          <p:spPr bwMode="gray">
            <a:xfrm>
              <a:off x="4107" y="2603"/>
              <a:ext cx="748" cy="740"/>
            </a:xfrm>
            <a:prstGeom prst="ellipse">
              <a:avLst/>
            </a:prstGeom>
            <a:blipFill dpi="0" rotWithShape="1">
              <a:blip r:embed="rId5"/>
              <a:srcRect/>
              <a:stretch>
                <a:fillRect/>
              </a:stretch>
            </a:blipFill>
            <a:ln w="63500" algn="ctr">
              <a:solidFill>
                <a:srgbClr val="F8F8F8">
                  <a:alpha val="70000"/>
                </a:srgbClr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pic>
          <p:nvPicPr>
            <p:cNvPr id="25615" name="Picture 15" descr="cir_lighteffect0"/>
            <p:cNvPicPr>
              <a:picLocks noChangeAspect="1" noChangeArrowheads="1"/>
            </p:cNvPicPr>
            <p:nvPr/>
          </p:nvPicPr>
          <p:blipFill>
            <a:blip r:embed="rId3">
              <a:lum bright="18000" contrast="-1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4135" y="2578"/>
              <a:ext cx="688" cy="6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616" name="AutoShape 16"/>
          <p:cNvSpPr>
            <a:spLocks noChangeArrowheads="1"/>
          </p:cNvSpPr>
          <p:nvPr/>
        </p:nvSpPr>
        <p:spPr bwMode="gray">
          <a:xfrm>
            <a:off x="422384" y="4587981"/>
            <a:ext cx="2919413" cy="1528314"/>
          </a:xfrm>
          <a:prstGeom prst="roundRect">
            <a:avLst>
              <a:gd name="adj" fmla="val 26185"/>
            </a:avLst>
          </a:prstGeom>
          <a:gradFill rotWithShape="1">
            <a:gsLst>
              <a:gs pos="0">
                <a:schemeClr val="hlink">
                  <a:gamma/>
                  <a:shade val="76078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76078"/>
                  <a:invGamma/>
                </a:schemeClr>
              </a:gs>
            </a:gsLst>
            <a:lin ang="5400000" scaled="1"/>
          </a:gradFill>
          <a:ln w="9525">
            <a:solidFill>
              <a:srgbClr val="FEFEFE">
                <a:alpha val="70000"/>
              </a:srgbClr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17" name="Text Box 17"/>
          <p:cNvSpPr txBox="1">
            <a:spLocks noChangeArrowheads="1"/>
          </p:cNvSpPr>
          <p:nvPr/>
        </p:nvSpPr>
        <p:spPr bwMode="gray">
          <a:xfrm>
            <a:off x="493059" y="4724304"/>
            <a:ext cx="2884488" cy="132343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err="1" smtClean="0">
                <a:solidFill>
                  <a:srgbClr val="FFFFFF"/>
                </a:solidFill>
              </a:rPr>
              <a:t>Кошенята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можуть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набридати</a:t>
            </a:r>
            <a:r>
              <a:rPr lang="ru-RU" sz="1600" b="1" dirty="0" smtClean="0">
                <a:solidFill>
                  <a:srgbClr val="FFFFFF"/>
                </a:solidFill>
              </a:rPr>
              <a:t> Вам </a:t>
            </a:r>
            <a:r>
              <a:rPr lang="ru-RU" sz="1600" b="1" dirty="0" err="1" smtClean="0">
                <a:solidFill>
                  <a:srgbClr val="FFFFFF"/>
                </a:solidFill>
              </a:rPr>
              <a:t>своїм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нявканням</a:t>
            </a:r>
            <a:r>
              <a:rPr lang="ru-RU" sz="1600" b="1" dirty="0" smtClean="0">
                <a:solidFill>
                  <a:srgbClr val="FFFFFF"/>
                </a:solidFill>
              </a:rPr>
              <a:t> тому, </a:t>
            </a:r>
            <a:r>
              <a:rPr lang="ru-RU" sz="1600" b="1" dirty="0" err="1" smtClean="0">
                <a:solidFill>
                  <a:srgbClr val="FFFFFF"/>
                </a:solidFill>
              </a:rPr>
              <a:t>що</a:t>
            </a:r>
            <a:r>
              <a:rPr lang="ru-RU" sz="1600" b="1" dirty="0" smtClean="0">
                <a:solidFill>
                  <a:srgbClr val="FFFFFF"/>
                </a:solidFill>
              </a:rPr>
              <a:t> не </a:t>
            </a:r>
            <a:r>
              <a:rPr lang="ru-RU" sz="1600" b="1" dirty="0" err="1" smtClean="0">
                <a:solidFill>
                  <a:srgbClr val="FFFFFF"/>
                </a:solidFill>
              </a:rPr>
              <a:t>можуть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звикнути</a:t>
            </a:r>
            <a:r>
              <a:rPr lang="ru-RU" sz="1600" b="1" dirty="0" smtClean="0">
                <a:solidFill>
                  <a:srgbClr val="FFFFFF"/>
                </a:solidFill>
              </a:rPr>
              <a:t> до </a:t>
            </a:r>
            <a:r>
              <a:rPr lang="ru-RU" sz="1600" b="1" dirty="0" err="1" smtClean="0">
                <a:solidFill>
                  <a:srgbClr val="FFFFFF"/>
                </a:solidFill>
              </a:rPr>
              <a:t>розпорядку</a:t>
            </a:r>
            <a:r>
              <a:rPr lang="ru-RU" sz="1600" b="1" dirty="0" smtClean="0">
                <a:solidFill>
                  <a:srgbClr val="FFFFFF"/>
                </a:solidFill>
              </a:rPr>
              <a:t> дня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618" name="AutoShape 18"/>
          <p:cNvSpPr>
            <a:spLocks noChangeArrowheads="1"/>
          </p:cNvSpPr>
          <p:nvPr/>
        </p:nvSpPr>
        <p:spPr bwMode="gray">
          <a:xfrm>
            <a:off x="3445431" y="5416948"/>
            <a:ext cx="2487612" cy="1060052"/>
          </a:xfrm>
          <a:prstGeom prst="roundRect">
            <a:avLst>
              <a:gd name="adj" fmla="val 26185"/>
            </a:avLst>
          </a:prstGeom>
          <a:gradFill rotWithShape="1">
            <a:gsLst>
              <a:gs pos="0">
                <a:schemeClr val="accent2">
                  <a:gamma/>
                  <a:shade val="76078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76078"/>
                  <a:invGamma/>
                </a:schemeClr>
              </a:gs>
            </a:gsLst>
            <a:lin ang="5400000" scaled="1"/>
          </a:gradFill>
          <a:ln w="9525">
            <a:solidFill>
              <a:srgbClr val="FEFEFE">
                <a:alpha val="70000"/>
              </a:srgbClr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19" name="Text Box 19"/>
          <p:cNvSpPr txBox="1">
            <a:spLocks noChangeArrowheads="1"/>
          </p:cNvSpPr>
          <p:nvPr/>
        </p:nvSpPr>
        <p:spPr bwMode="gray">
          <a:xfrm>
            <a:off x="3513137" y="5525940"/>
            <a:ext cx="2479675" cy="95410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1400" b="1" dirty="0" err="1" smtClean="0">
                <a:solidFill>
                  <a:srgbClr val="FFFFFF"/>
                </a:solidFill>
              </a:rPr>
              <a:t>Старі</a:t>
            </a:r>
            <a:r>
              <a:rPr lang="ru-RU" sz="1400" b="1" dirty="0" smtClean="0">
                <a:solidFill>
                  <a:srgbClr val="FFFFFF"/>
                </a:solidFill>
              </a:rPr>
              <a:t> ж </a:t>
            </a:r>
            <a:br>
              <a:rPr lang="ru-RU" sz="1400" b="1" dirty="0" smtClean="0">
                <a:solidFill>
                  <a:srgbClr val="FFFFFF"/>
                </a:solidFill>
              </a:rPr>
            </a:br>
            <a:r>
              <a:rPr lang="ru-RU" sz="1400" b="1" dirty="0" err="1" smtClean="0">
                <a:solidFill>
                  <a:srgbClr val="FFFFFF"/>
                </a:solidFill>
              </a:rPr>
              <a:t>кішки</a:t>
            </a:r>
            <a:r>
              <a:rPr lang="ru-RU" sz="1400" b="1" dirty="0" smtClean="0">
                <a:solidFill>
                  <a:srgbClr val="FFFFFF"/>
                </a:solidFill>
              </a:rPr>
              <a:t> </a:t>
            </a:r>
            <a:r>
              <a:rPr lang="ru-RU" sz="1400" b="1" dirty="0" err="1" smtClean="0">
                <a:solidFill>
                  <a:srgbClr val="FFFFFF"/>
                </a:solidFill>
              </a:rPr>
              <a:t>найчастіше</a:t>
            </a:r>
            <a:r>
              <a:rPr lang="ru-RU" sz="1400" b="1" dirty="0" smtClean="0">
                <a:solidFill>
                  <a:srgbClr val="FFFFFF"/>
                </a:solidFill>
              </a:rPr>
              <a:t> </a:t>
            </a:r>
            <a:r>
              <a:rPr lang="ru-RU" sz="1400" b="1" dirty="0" err="1" smtClean="0">
                <a:solidFill>
                  <a:srgbClr val="FFFFFF"/>
                </a:solidFill>
              </a:rPr>
              <a:t>нявчать</a:t>
            </a:r>
            <a:r>
              <a:rPr lang="ru-RU" sz="1400" b="1" dirty="0" smtClean="0">
                <a:solidFill>
                  <a:srgbClr val="FFFFFF"/>
                </a:solidFill>
              </a:rPr>
              <a:t> </a:t>
            </a:r>
            <a:r>
              <a:rPr lang="ru-RU" sz="1400" b="1" dirty="0" err="1" smtClean="0">
                <a:solidFill>
                  <a:srgbClr val="FFFFFF"/>
                </a:solidFill>
              </a:rPr>
              <a:t>уночі</a:t>
            </a:r>
            <a:r>
              <a:rPr lang="ru-RU" sz="1400" b="1" dirty="0" smtClean="0">
                <a:solidFill>
                  <a:srgbClr val="FFFFFF"/>
                </a:solidFill>
              </a:rPr>
              <a:t>, </a:t>
            </a:r>
            <a:r>
              <a:rPr lang="ru-RU" sz="1400" b="1" dirty="0" err="1" smtClean="0">
                <a:solidFill>
                  <a:srgbClr val="FFFFFF"/>
                </a:solidFill>
              </a:rPr>
              <a:t>прохаючи</a:t>
            </a:r>
            <a:r>
              <a:rPr lang="ru-RU" sz="1400" b="1" dirty="0" smtClean="0">
                <a:solidFill>
                  <a:srgbClr val="FFFFFF"/>
                </a:solidFill>
              </a:rPr>
              <a:t> </a:t>
            </a:r>
            <a:r>
              <a:rPr lang="ru-RU" sz="1400" b="1" dirty="0" err="1" smtClean="0">
                <a:solidFill>
                  <a:srgbClr val="FFFFFF"/>
                </a:solidFill>
              </a:rPr>
              <a:t>Вашої</a:t>
            </a:r>
            <a:r>
              <a:rPr lang="ru-RU" sz="1400" b="1" dirty="0" smtClean="0">
                <a:solidFill>
                  <a:srgbClr val="FFFFFF"/>
                </a:solidFill>
              </a:rPr>
              <a:t> … </a:t>
            </a:r>
            <a:r>
              <a:rPr lang="ru-RU" sz="1400" b="1" dirty="0" err="1" smtClean="0">
                <a:solidFill>
                  <a:srgbClr val="FFFFFF"/>
                </a:solidFill>
              </a:rPr>
              <a:t>уваги</a:t>
            </a:r>
            <a:r>
              <a:rPr lang="ru-RU" sz="1400" b="1" dirty="0" smtClean="0">
                <a:solidFill>
                  <a:srgbClr val="FFFFFF"/>
                </a:solidFill>
              </a:rPr>
              <a:t>. </a:t>
            </a:r>
            <a:endParaRPr lang="en-US" sz="1400" b="1" dirty="0">
              <a:solidFill>
                <a:srgbClr val="FFFFFF"/>
              </a:solidFill>
            </a:endParaRPr>
          </a:p>
        </p:txBody>
      </p:sp>
      <p:sp>
        <p:nvSpPr>
          <p:cNvPr id="25620" name="AutoShape 20"/>
          <p:cNvSpPr>
            <a:spLocks noChangeArrowheads="1"/>
          </p:cNvSpPr>
          <p:nvPr/>
        </p:nvSpPr>
        <p:spPr bwMode="gray">
          <a:xfrm>
            <a:off x="6028672" y="4587981"/>
            <a:ext cx="2738437" cy="1550433"/>
          </a:xfrm>
          <a:prstGeom prst="roundRect">
            <a:avLst>
              <a:gd name="adj" fmla="val 26185"/>
            </a:avLst>
          </a:prstGeom>
          <a:gradFill rotWithShape="1">
            <a:gsLst>
              <a:gs pos="0">
                <a:schemeClr val="accent1">
                  <a:gamma/>
                  <a:shade val="76078"/>
                  <a:invGamma/>
                </a:schemeClr>
              </a:gs>
              <a:gs pos="50000">
                <a:schemeClr val="accent1"/>
              </a:gs>
              <a:gs pos="100000">
                <a:schemeClr val="accent1">
                  <a:gamma/>
                  <a:shade val="76078"/>
                  <a:invGamma/>
                </a:schemeClr>
              </a:gs>
            </a:gsLst>
            <a:lin ang="5400000" scaled="1"/>
          </a:gradFill>
          <a:ln w="9525">
            <a:solidFill>
              <a:srgbClr val="FEFEFE">
                <a:alpha val="70000"/>
              </a:srgbClr>
            </a:solidFill>
            <a:round/>
            <a:headEnd/>
            <a:tailEnd/>
          </a:ln>
          <a:effectLst>
            <a:outerShdw dist="53882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21" name="Text Box 21"/>
          <p:cNvSpPr txBox="1">
            <a:spLocks noChangeArrowheads="1"/>
          </p:cNvSpPr>
          <p:nvPr/>
        </p:nvSpPr>
        <p:spPr bwMode="gray">
          <a:xfrm>
            <a:off x="5892948" y="4711968"/>
            <a:ext cx="2844800" cy="1323439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1600" b="1" dirty="0" err="1" smtClean="0">
                <a:solidFill>
                  <a:srgbClr val="FFFFFF"/>
                </a:solidFill>
              </a:rPr>
              <a:t>Якщо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кішка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починає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нявкати</a:t>
            </a:r>
            <a:r>
              <a:rPr lang="ru-RU" sz="1600" b="1" dirty="0" smtClean="0">
                <a:solidFill>
                  <a:srgbClr val="FFFFFF"/>
                </a:solidFill>
              </a:rPr>
              <a:t> ночами в </a:t>
            </a:r>
            <a:r>
              <a:rPr lang="ru-RU" sz="1600" b="1" dirty="0" err="1" smtClean="0">
                <a:solidFill>
                  <a:srgbClr val="FFFFFF"/>
                </a:solidFill>
              </a:rPr>
              <a:t>літньому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віці</a:t>
            </a:r>
            <a:r>
              <a:rPr lang="ru-RU" sz="1600" b="1" dirty="0" smtClean="0">
                <a:solidFill>
                  <a:srgbClr val="FFFFFF"/>
                </a:solidFill>
              </a:rPr>
              <a:t> - </a:t>
            </a:r>
            <a:r>
              <a:rPr lang="ru-RU" sz="1600" b="1" dirty="0" err="1" smtClean="0">
                <a:solidFill>
                  <a:srgbClr val="FFFFFF"/>
                </a:solidFill>
              </a:rPr>
              <a:t>це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може</a:t>
            </a:r>
            <a:r>
              <a:rPr lang="ru-RU" sz="1600" b="1" dirty="0" smtClean="0">
                <a:solidFill>
                  <a:srgbClr val="FFFFFF"/>
                </a:solidFill>
              </a:rPr>
              <a:t> бути </a:t>
            </a:r>
            <a:r>
              <a:rPr lang="ru-RU" sz="1600" b="1" dirty="0" err="1" smtClean="0">
                <a:solidFill>
                  <a:srgbClr val="FFFFFF"/>
                </a:solidFill>
              </a:rPr>
              <a:t>ознакою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хвороби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r>
              <a:rPr lang="ru-RU" sz="1600" b="1" dirty="0" err="1" smtClean="0">
                <a:solidFill>
                  <a:srgbClr val="FFFFFF"/>
                </a:solidFill>
              </a:rPr>
              <a:t>кішки</a:t>
            </a:r>
            <a:r>
              <a:rPr lang="ru-RU" sz="1600" b="1" dirty="0" smtClean="0">
                <a:solidFill>
                  <a:srgbClr val="FFFFFF"/>
                </a:solidFill>
              </a:rPr>
              <a:t> </a:t>
            </a:r>
            <a:endParaRPr lang="en-US" sz="1600" b="1" dirty="0">
              <a:solidFill>
                <a:srgbClr val="FFFFFF"/>
              </a:solidFill>
            </a:endParaRPr>
          </a:p>
        </p:txBody>
      </p:sp>
      <p:sp>
        <p:nvSpPr>
          <p:cNvPr id="25627" name="Rectangle 27"/>
          <p:cNvSpPr>
            <a:spLocks noChangeArrowheads="1"/>
          </p:cNvSpPr>
          <p:nvPr/>
        </p:nvSpPr>
        <p:spPr bwMode="gray">
          <a:xfrm>
            <a:off x="126412" y="1223801"/>
            <a:ext cx="8890588" cy="9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1"/>
                    </a:gs>
                    <a:gs pos="50000">
                      <a:schemeClr val="bg1"/>
                    </a:gs>
                    <a:gs pos="100000">
                      <a:schemeClr val="accent1"/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lnSpc>
                <a:spcPct val="110000"/>
              </a:lnSpc>
            </a:pPr>
            <a:r>
              <a:rPr lang="ru-RU" sz="2400" b="1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Коти</a:t>
            </a:r>
            <a:r>
              <a:rPr lang="ru-RU" sz="24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400" b="1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ніколи</a:t>
            </a:r>
            <a:r>
              <a:rPr lang="ru-RU" sz="24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</a:t>
            </a:r>
            <a:r>
              <a:rPr lang="ru-RU" sz="2400" b="1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нявкають</a:t>
            </a:r>
            <a:r>
              <a:rPr lang="ru-RU" sz="24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один з одним. </a:t>
            </a:r>
            <a:r>
              <a:rPr lang="ru-RU" sz="2400" b="1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Цей</a:t>
            </a:r>
            <a:r>
              <a:rPr lang="ru-RU" sz="24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звук – </a:t>
            </a:r>
            <a:r>
              <a:rPr lang="ru-RU" sz="2400" b="1" dirty="0" err="1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спеціально</a:t>
            </a:r>
            <a:r>
              <a:rPr lang="ru-RU" sz="2400" b="1" dirty="0" smtClean="0">
                <a:ln w="1143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для людей.</a:t>
            </a:r>
            <a:endParaRPr lang="en-US" sz="2400" b="1" dirty="0">
              <a:ln w="11430"/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5629" name="Rectangle 2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«</a:t>
            </a:r>
            <a:r>
              <a:rPr lang="uk-UA" dirty="0" err="1" smtClean="0"/>
              <a:t>Няу-у-у</a:t>
            </a:r>
            <a:r>
              <a:rPr lang="uk-UA" dirty="0" smtClean="0"/>
              <a:t>!»</a:t>
            </a:r>
            <a:endParaRPr lang="en-US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071" y="3417034"/>
            <a:ext cx="2315806" cy="2288277"/>
          </a:xfrm>
          <a:prstGeom prst="ellips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13" y="1955431"/>
            <a:ext cx="2855361" cy="2821418"/>
          </a:xfrm>
          <a:prstGeom prst="ellips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7" y="1935179"/>
            <a:ext cx="2871150" cy="2841670"/>
          </a:xfrm>
          <a:prstGeom prst="ellips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497">
            <a:off x="6237014" y="5340402"/>
            <a:ext cx="3055339" cy="20595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945">
            <a:off x="-85487" y="5126199"/>
            <a:ext cx="2792828" cy="20244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6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6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6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56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56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56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56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6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0"/>
                            </p:stCondLst>
                            <p:childTnLst>
                              <p:par>
                                <p:cTn id="6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16" grpId="0" animBg="1"/>
      <p:bldP spid="25617" grpId="0"/>
      <p:bldP spid="25618" grpId="0" animBg="1"/>
      <p:bldP spid="25619" grpId="0"/>
      <p:bldP spid="25620" grpId="0" animBg="1"/>
      <p:bldP spid="25621" grpId="0"/>
      <p:bldP spid="25627" grpId="0"/>
      <p:bldP spid="256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226113"/>
            <a:ext cx="6822164" cy="868363"/>
          </a:xfrm>
        </p:spPr>
        <p:txBody>
          <a:bodyPr/>
          <a:lstStyle/>
          <a:p>
            <a:r>
              <a:rPr lang="uk-UA" sz="3200" dirty="0" smtClean="0"/>
              <a:t>«Найбільше почуття любові…»</a:t>
            </a:r>
            <a:endParaRPr lang="en-US" sz="3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70" y="1748943"/>
            <a:ext cx="4480871" cy="3426925"/>
          </a:xfrm>
          <a:prstGeom prst="rect">
            <a:avLst/>
          </a:prstGeom>
        </p:spPr>
      </p:pic>
      <p:grpSp>
        <p:nvGrpSpPr>
          <p:cNvPr id="22558" name="Group 30"/>
          <p:cNvGrpSpPr>
            <a:grpSpLocks/>
          </p:cNvGrpSpPr>
          <p:nvPr/>
        </p:nvGrpSpPr>
        <p:grpSpPr bwMode="auto">
          <a:xfrm>
            <a:off x="294531" y="2236874"/>
            <a:ext cx="7256861" cy="3602547"/>
            <a:chOff x="733" y="1433"/>
            <a:chExt cx="4842" cy="2403"/>
          </a:xfrm>
        </p:grpSpPr>
        <p:sp>
          <p:nvSpPr>
            <p:cNvPr id="22530" name="AutoShape 2"/>
            <p:cNvSpPr>
              <a:spLocks noChangeArrowheads="1"/>
            </p:cNvSpPr>
            <p:nvPr/>
          </p:nvSpPr>
          <p:spPr bwMode="auto">
            <a:xfrm>
              <a:off x="3031" y="1476"/>
              <a:ext cx="2544" cy="1926"/>
            </a:xfrm>
            <a:prstGeom prst="roundRect">
              <a:avLst>
                <a:gd name="adj" fmla="val 888"/>
              </a:avLst>
            </a:prstGeom>
            <a:noFill/>
            <a:ln w="9525">
              <a:solidFill>
                <a:srgbClr val="000000"/>
              </a:solidFill>
              <a:prstDash val="dash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2" name="AutoShape 4"/>
            <p:cNvSpPr>
              <a:spLocks noChangeArrowheads="1"/>
            </p:cNvSpPr>
            <p:nvPr/>
          </p:nvSpPr>
          <p:spPr bwMode="gray">
            <a:xfrm flipH="1">
              <a:off x="1972" y="1433"/>
              <a:ext cx="627" cy="526"/>
            </a:xfrm>
            <a:prstGeom prst="curvedRightArrow">
              <a:avLst>
                <a:gd name="adj1" fmla="val 16542"/>
                <a:gd name="adj2" fmla="val 38977"/>
                <a:gd name="adj3" fmla="val 33846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22533" name="AutoShape 5"/>
            <p:cNvSpPr>
              <a:spLocks noChangeArrowheads="1"/>
            </p:cNvSpPr>
            <p:nvPr/>
          </p:nvSpPr>
          <p:spPr bwMode="gray">
            <a:xfrm>
              <a:off x="758" y="1443"/>
              <a:ext cx="627" cy="526"/>
            </a:xfrm>
            <a:prstGeom prst="curvedRightArrow">
              <a:avLst>
                <a:gd name="adj1" fmla="val 19583"/>
                <a:gd name="adj2" fmla="val 44676"/>
                <a:gd name="adj3" fmla="val 33652"/>
              </a:avLst>
            </a:prstGeom>
            <a:gradFill rotWithShape="1">
              <a:gsLst>
                <a:gs pos="0">
                  <a:srgbClr val="03D4A8"/>
                </a:gs>
                <a:gs pos="25000">
                  <a:srgbClr val="21D6E0"/>
                </a:gs>
                <a:gs pos="75000">
                  <a:srgbClr val="0087E6"/>
                </a:gs>
                <a:gs pos="100000">
                  <a:srgbClr val="005CBF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22534" name="Group 6"/>
            <p:cNvGrpSpPr>
              <a:grpSpLocks/>
            </p:cNvGrpSpPr>
            <p:nvPr/>
          </p:nvGrpSpPr>
          <p:grpSpPr bwMode="auto">
            <a:xfrm>
              <a:off x="733" y="2090"/>
              <a:ext cx="1892" cy="1746"/>
              <a:chOff x="862" y="713"/>
              <a:chExt cx="3780" cy="3490"/>
            </a:xfrm>
          </p:grpSpPr>
          <p:grpSp>
            <p:nvGrpSpPr>
              <p:cNvPr id="22535" name="Group 7"/>
              <p:cNvGrpSpPr>
                <a:grpSpLocks/>
              </p:cNvGrpSpPr>
              <p:nvPr/>
            </p:nvGrpSpPr>
            <p:grpSpPr bwMode="auto">
              <a:xfrm>
                <a:off x="1082" y="2210"/>
                <a:ext cx="3406" cy="1993"/>
                <a:chOff x="1082" y="2355"/>
                <a:chExt cx="3406" cy="1993"/>
              </a:xfrm>
            </p:grpSpPr>
            <p:sp>
              <p:nvSpPr>
                <p:cNvPr id="22536" name="Freeform 8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37" name="Freeform 9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38" name="Freeform 10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969696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539" name="Group 11"/>
              <p:cNvGrpSpPr>
                <a:grpSpLocks/>
              </p:cNvGrpSpPr>
              <p:nvPr/>
            </p:nvGrpSpPr>
            <p:grpSpPr bwMode="auto">
              <a:xfrm>
                <a:off x="1009" y="1723"/>
                <a:ext cx="3527" cy="1993"/>
                <a:chOff x="1082" y="2355"/>
                <a:chExt cx="3406" cy="1993"/>
              </a:xfrm>
            </p:grpSpPr>
            <p:sp>
              <p:nvSpPr>
                <p:cNvPr id="22540" name="Freeform 12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B2B2B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1" name="Freeform 13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2" name="Freeform 14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B4B4B4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543" name="Group 15"/>
              <p:cNvGrpSpPr>
                <a:grpSpLocks/>
              </p:cNvGrpSpPr>
              <p:nvPr/>
            </p:nvGrpSpPr>
            <p:grpSpPr bwMode="auto">
              <a:xfrm>
                <a:off x="935" y="1219"/>
                <a:ext cx="3653" cy="1993"/>
                <a:chOff x="1082" y="2355"/>
                <a:chExt cx="3406" cy="1993"/>
              </a:xfrm>
            </p:grpSpPr>
            <p:sp>
              <p:nvSpPr>
                <p:cNvPr id="22544" name="Freeform 16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C0C0C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5" name="Freeform 17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6" name="Freeform 18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22547" name="Group 19"/>
              <p:cNvGrpSpPr>
                <a:grpSpLocks/>
              </p:cNvGrpSpPr>
              <p:nvPr/>
            </p:nvGrpSpPr>
            <p:grpSpPr bwMode="auto">
              <a:xfrm>
                <a:off x="862" y="713"/>
                <a:ext cx="3780" cy="1993"/>
                <a:chOff x="1082" y="2355"/>
                <a:chExt cx="3406" cy="1993"/>
              </a:xfrm>
            </p:grpSpPr>
            <p:sp>
              <p:nvSpPr>
                <p:cNvPr id="22548" name="Freeform 20"/>
                <p:cNvSpPr>
                  <a:spLocks/>
                </p:cNvSpPr>
                <p:nvPr/>
              </p:nvSpPr>
              <p:spPr bwMode="gray">
                <a:xfrm>
                  <a:off x="1082" y="3026"/>
                  <a:ext cx="1338" cy="1322"/>
                </a:xfrm>
                <a:custGeom>
                  <a:avLst/>
                  <a:gdLst>
                    <a:gd name="T0" fmla="*/ 51 w 1323"/>
                    <a:gd name="T1" fmla="*/ 367 h 1322"/>
                    <a:gd name="T2" fmla="*/ 1323 w 1323"/>
                    <a:gd name="T3" fmla="*/ 1322 h 1322"/>
                    <a:gd name="T4" fmla="*/ 1323 w 1323"/>
                    <a:gd name="T5" fmla="*/ 974 h 1322"/>
                    <a:gd name="T6" fmla="*/ 0 w 1323"/>
                    <a:gd name="T7" fmla="*/ 0 h 1322"/>
                    <a:gd name="T8" fmla="*/ 51 w 1323"/>
                    <a:gd name="T9" fmla="*/ 367 h 13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23" h="1322">
                      <a:moveTo>
                        <a:pt x="51" y="367"/>
                      </a:moveTo>
                      <a:lnTo>
                        <a:pt x="1323" y="1322"/>
                      </a:lnTo>
                      <a:lnTo>
                        <a:pt x="1323" y="974"/>
                      </a:lnTo>
                      <a:lnTo>
                        <a:pt x="0" y="0"/>
                      </a:lnTo>
                      <a:lnTo>
                        <a:pt x="51" y="367"/>
                      </a:lnTo>
                      <a:close/>
                    </a:path>
                  </a:pathLst>
                </a:custGeom>
                <a:solidFill>
                  <a:srgbClr val="DDDDDD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49" name="Freeform 21"/>
                <p:cNvSpPr>
                  <a:spLocks/>
                </p:cNvSpPr>
                <p:nvPr/>
              </p:nvSpPr>
              <p:spPr bwMode="gray">
                <a:xfrm>
                  <a:off x="2405" y="2924"/>
                  <a:ext cx="2083" cy="1418"/>
                </a:xfrm>
                <a:custGeom>
                  <a:avLst/>
                  <a:gdLst>
                    <a:gd name="T0" fmla="*/ 0 w 2083"/>
                    <a:gd name="T1" fmla="*/ 1070 h 1418"/>
                    <a:gd name="T2" fmla="*/ 2083 w 2083"/>
                    <a:gd name="T3" fmla="*/ 0 h 1418"/>
                    <a:gd name="T4" fmla="*/ 2045 w 2083"/>
                    <a:gd name="T5" fmla="*/ 355 h 1418"/>
                    <a:gd name="T6" fmla="*/ 7 w 2083"/>
                    <a:gd name="T7" fmla="*/ 1418 h 1418"/>
                    <a:gd name="T8" fmla="*/ 0 w 2083"/>
                    <a:gd name="T9" fmla="*/ 1070 h 14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83" h="1418">
                      <a:moveTo>
                        <a:pt x="0" y="1070"/>
                      </a:moveTo>
                      <a:lnTo>
                        <a:pt x="2083" y="0"/>
                      </a:lnTo>
                      <a:lnTo>
                        <a:pt x="2045" y="355"/>
                      </a:lnTo>
                      <a:lnTo>
                        <a:pt x="7" y="1418"/>
                      </a:lnTo>
                      <a:lnTo>
                        <a:pt x="0" y="107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2550" name="Freeform 22"/>
                <p:cNvSpPr>
                  <a:spLocks/>
                </p:cNvSpPr>
                <p:nvPr/>
              </p:nvSpPr>
              <p:spPr bwMode="gray">
                <a:xfrm>
                  <a:off x="1082" y="2355"/>
                  <a:ext cx="3406" cy="1639"/>
                </a:xfrm>
                <a:custGeom>
                  <a:avLst/>
                  <a:gdLst>
                    <a:gd name="T0" fmla="*/ 1323 w 3406"/>
                    <a:gd name="T1" fmla="*/ 1639 h 1639"/>
                    <a:gd name="T2" fmla="*/ 0 w 3406"/>
                    <a:gd name="T3" fmla="*/ 671 h 1639"/>
                    <a:gd name="T4" fmla="*/ 1969 w 3406"/>
                    <a:gd name="T5" fmla="*/ 0 h 1639"/>
                    <a:gd name="T6" fmla="*/ 3406 w 3406"/>
                    <a:gd name="T7" fmla="*/ 569 h 1639"/>
                    <a:gd name="T8" fmla="*/ 1323 w 3406"/>
                    <a:gd name="T9" fmla="*/ 1639 h 16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06" h="1639">
                      <a:moveTo>
                        <a:pt x="1323" y="1639"/>
                      </a:moveTo>
                      <a:lnTo>
                        <a:pt x="0" y="671"/>
                      </a:lnTo>
                      <a:lnTo>
                        <a:pt x="1969" y="0"/>
                      </a:lnTo>
                      <a:lnTo>
                        <a:pt x="3406" y="569"/>
                      </a:lnTo>
                      <a:lnTo>
                        <a:pt x="1323" y="16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rgbClr val="F8F8F8">
                        <a:gamma/>
                        <a:shade val="86275"/>
                        <a:invGamma/>
                      </a:srgbClr>
                    </a:gs>
                    <a:gs pos="100000">
                      <a:srgbClr val="F8F8F8"/>
                    </a:gs>
                  </a:gsLst>
                  <a:lin ang="5400000" scaled="1"/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 cap="flat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22551" name="AutoShape 23"/>
            <p:cNvSpPr>
              <a:spLocks/>
            </p:cNvSpPr>
            <p:nvPr/>
          </p:nvSpPr>
          <p:spPr bwMode="blackWhite">
            <a:xfrm>
              <a:off x="3085" y="1669"/>
              <a:ext cx="2467" cy="712"/>
            </a:xfrm>
            <a:prstGeom prst="callout2">
              <a:avLst>
                <a:gd name="adj1" fmla="val 22153"/>
                <a:gd name="adj2" fmla="val -1944"/>
                <a:gd name="adj3" fmla="val 22153"/>
                <a:gd name="adj4" fmla="val -12162"/>
                <a:gd name="adj5" fmla="val 195300"/>
                <a:gd name="adj6" fmla="val -24115"/>
              </a:avLst>
            </a:prstGeom>
            <a:noFill/>
            <a:ln w="9525">
              <a:solidFill>
                <a:srgbClr val="000000"/>
              </a:solidFill>
              <a:miter lim="800000"/>
              <a:headEnd type="diamond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hangingPunct="0"/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Якщо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accent1"/>
                  </a:solidFill>
                  <a:cs typeface="Arial" charset="0"/>
                </a:rPr>
                <a:t>кішка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accent1"/>
                  </a:solidFill>
                  <a:cs typeface="Arial" charset="0"/>
                </a:rPr>
                <a:t>біля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вас і </a:t>
              </a:r>
              <a:r>
                <a:rPr lang="ru-RU" b="1" dirty="0" err="1" smtClean="0">
                  <a:solidFill>
                    <a:schemeClr val="accent1"/>
                  </a:solidFill>
                  <a:cs typeface="Arial" charset="0"/>
                </a:rPr>
                <a:t>її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хвіст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тремтить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– </a:t>
              </a:r>
              <a:r>
                <a:rPr lang="ru-RU" b="1" dirty="0" err="1" smtClean="0">
                  <a:solidFill>
                    <a:schemeClr val="accent1"/>
                  </a:solidFill>
                  <a:cs typeface="Arial" charset="0"/>
                </a:rPr>
                <a:t>це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найбільше</a:t>
              </a:r>
              <a:r>
                <a:rPr lang="ru-RU" b="1" dirty="0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почуття</a:t>
              </a:r>
              <a:r>
                <a:rPr lang="ru-RU" b="1" dirty="0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любові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, </a:t>
              </a:r>
              <a:r>
                <a:rPr lang="ru-RU" b="1" dirty="0" err="1" smtClean="0">
                  <a:solidFill>
                    <a:schemeClr val="accent1"/>
                  </a:solidFill>
                  <a:cs typeface="Arial" charset="0"/>
                </a:rPr>
                <a:t>котре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 вона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може</a:t>
              </a:r>
              <a:r>
                <a:rPr lang="ru-RU" b="1" dirty="0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chemeClr val="bg1">
                      <a:lumMod val="50000"/>
                    </a:schemeClr>
                  </a:solidFill>
                  <a:cs typeface="Arial" charset="0"/>
                </a:rPr>
                <a:t>виразити</a:t>
              </a:r>
              <a:r>
                <a:rPr lang="ru-RU" b="1" dirty="0" smtClean="0">
                  <a:solidFill>
                    <a:schemeClr val="accent1"/>
                  </a:solidFill>
                  <a:cs typeface="Arial" charset="0"/>
                </a:rPr>
                <a:t>. </a:t>
              </a:r>
              <a:endParaRPr lang="en-US" b="1" dirty="0">
                <a:solidFill>
                  <a:schemeClr val="accent1"/>
                </a:solidFill>
                <a:cs typeface="Arial" charset="0"/>
              </a:endParaRPr>
            </a:p>
          </p:txBody>
        </p:sp>
        <p:sp>
          <p:nvSpPr>
            <p:cNvPr id="22553" name="AutoShape 25"/>
            <p:cNvSpPr>
              <a:spLocks/>
            </p:cNvSpPr>
            <p:nvPr/>
          </p:nvSpPr>
          <p:spPr bwMode="blackWhite">
            <a:xfrm>
              <a:off x="3085" y="2439"/>
              <a:ext cx="2435" cy="808"/>
            </a:xfrm>
            <a:prstGeom prst="callout2">
              <a:avLst>
                <a:gd name="adj1" fmla="val 25440"/>
                <a:gd name="adj2" fmla="val -1972"/>
                <a:gd name="adj3" fmla="val 25440"/>
                <a:gd name="adj4" fmla="val -13551"/>
                <a:gd name="adj5" fmla="val 105553"/>
                <a:gd name="adj6" fmla="val -26242"/>
              </a:avLst>
            </a:prstGeom>
            <a:noFill/>
            <a:ln w="9525">
              <a:solidFill>
                <a:srgbClr val="000000"/>
              </a:solidFill>
              <a:miter lim="800000"/>
              <a:headEnd type="diamond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33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eaLnBrk="0" hangingPunct="0"/>
              <a:r>
                <a:rPr lang="ru-RU" b="1" dirty="0" smtClean="0">
                  <a:solidFill>
                    <a:srgbClr val="FF7C80"/>
                  </a:solidFill>
                  <a:cs typeface="Arial" charset="0"/>
                </a:rPr>
                <a:t>Коли </a:t>
              </a:r>
              <a:r>
                <a:rPr lang="ru-RU" b="1" dirty="0" err="1" smtClean="0">
                  <a:solidFill>
                    <a:srgbClr val="C00000"/>
                  </a:solidFill>
                  <a:cs typeface="Arial" charset="0"/>
                </a:rPr>
                <a:t>хвіст</a:t>
              </a:r>
              <a:r>
                <a:rPr lang="ru-RU" b="1" dirty="0" smtClean="0">
                  <a:solidFill>
                    <a:srgbClr val="C00000"/>
                  </a:solidFill>
                  <a:cs typeface="Arial" charset="0"/>
                </a:rPr>
                <a:t> </a:t>
              </a:r>
              <a:r>
                <a:rPr lang="ru-RU" b="1" dirty="0" err="1" smtClean="0">
                  <a:solidFill>
                    <a:srgbClr val="C00000"/>
                  </a:solidFill>
                  <a:cs typeface="Arial" charset="0"/>
                </a:rPr>
                <a:t>опускається</a:t>
              </a:r>
              <a:r>
                <a:rPr lang="ru-RU" b="1" dirty="0" smtClean="0">
                  <a:solidFill>
                    <a:srgbClr val="FF7C80"/>
                  </a:solidFill>
                  <a:cs typeface="Arial" charset="0"/>
                </a:rPr>
                <a:t>, значить </a:t>
              </a:r>
              <a:r>
                <a:rPr lang="ru-RU" b="1" dirty="0" err="1" smtClean="0">
                  <a:solidFill>
                    <a:srgbClr val="C00000"/>
                  </a:solidFill>
                  <a:cs typeface="Arial" charset="0"/>
                </a:rPr>
                <a:t>настрій</a:t>
              </a:r>
              <a:r>
                <a:rPr lang="ru-RU" b="1" dirty="0" smtClean="0">
                  <a:solidFill>
                    <a:srgbClr val="C00000"/>
                  </a:solidFill>
                  <a:cs typeface="Arial" charset="0"/>
                </a:rPr>
                <a:t> </a:t>
              </a:r>
            </a:p>
            <a:p>
              <a:pPr eaLnBrk="0" hangingPunct="0"/>
              <a:r>
                <a:rPr lang="ru-RU" b="1" dirty="0" err="1" smtClean="0">
                  <a:solidFill>
                    <a:srgbClr val="C00000"/>
                  </a:solidFill>
                  <a:cs typeface="Arial" charset="0"/>
                </a:rPr>
                <a:t>змінився</a:t>
              </a:r>
              <a:r>
                <a:rPr lang="ru-RU" b="1" dirty="0" smtClean="0">
                  <a:solidFill>
                    <a:srgbClr val="C00000"/>
                  </a:solidFill>
                  <a:cs typeface="Arial" charset="0"/>
                </a:rPr>
                <a:t> </a:t>
              </a:r>
              <a:r>
                <a:rPr lang="ru-RU" b="1" dirty="0" smtClean="0">
                  <a:solidFill>
                    <a:srgbClr val="FF7C80"/>
                  </a:solidFill>
                  <a:cs typeface="Arial" charset="0"/>
                </a:rPr>
                <a:t>– </a:t>
              </a:r>
              <a:r>
                <a:rPr lang="ru-RU" b="1" dirty="0" err="1" smtClean="0">
                  <a:solidFill>
                    <a:srgbClr val="FF7C80"/>
                  </a:solidFill>
                  <a:cs typeface="Arial" charset="0"/>
                </a:rPr>
                <a:t>можна</a:t>
              </a:r>
              <a:r>
                <a:rPr lang="ru-RU" b="1" dirty="0" smtClean="0">
                  <a:solidFill>
                    <a:srgbClr val="FF7C80"/>
                  </a:solidFill>
                  <a:cs typeface="Arial" charset="0"/>
                </a:rPr>
                <a:t> </a:t>
              </a:r>
            </a:p>
            <a:p>
              <a:pPr eaLnBrk="0" hangingPunct="0"/>
              <a:r>
                <a:rPr lang="ru-RU" b="1" dirty="0" err="1" smtClean="0">
                  <a:solidFill>
                    <a:srgbClr val="C00000"/>
                  </a:solidFill>
                  <a:cs typeface="Arial" charset="0"/>
                </a:rPr>
                <a:t>відійти</a:t>
              </a:r>
              <a:r>
                <a:rPr lang="ru-RU" b="1" dirty="0" smtClean="0">
                  <a:solidFill>
                    <a:srgbClr val="FF7C80"/>
                  </a:solidFill>
                  <a:cs typeface="Arial" charset="0"/>
                </a:rPr>
                <a:t>, вона </a:t>
              </a:r>
            </a:p>
            <a:p>
              <a:pPr eaLnBrk="0" hangingPunct="0"/>
              <a:r>
                <a:rPr lang="ru-RU" b="1" dirty="0" smtClean="0">
                  <a:solidFill>
                    <a:srgbClr val="C00000"/>
                  </a:solidFill>
                  <a:cs typeface="Arial" charset="0"/>
                </a:rPr>
                <a:t>не </a:t>
              </a:r>
              <a:r>
                <a:rPr lang="ru-RU" b="1" dirty="0" err="1" smtClean="0">
                  <a:solidFill>
                    <a:srgbClr val="C00000"/>
                  </a:solidFill>
                  <a:cs typeface="Arial" charset="0"/>
                </a:rPr>
                <a:t>образиться</a:t>
              </a:r>
              <a:r>
                <a:rPr lang="ru-RU" b="1" dirty="0" smtClean="0">
                  <a:solidFill>
                    <a:schemeClr val="accent2"/>
                  </a:solidFill>
                  <a:cs typeface="Arial" charset="0"/>
                </a:rPr>
                <a:t>.</a:t>
              </a:r>
              <a:endParaRPr lang="en-US" b="1" dirty="0">
                <a:solidFill>
                  <a:schemeClr val="accent2"/>
                </a:solidFill>
                <a:cs typeface="Arial" charset="0"/>
              </a:endParaRPr>
            </a:p>
          </p:txBody>
        </p:sp>
      </p:grpSp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sp>
        <p:nvSpPr>
          <p:cNvPr id="35" name="Прямоугольник 34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9" b="46940"/>
          <a:stretch/>
        </p:blipFill>
        <p:spPr>
          <a:xfrm rot="21384449">
            <a:off x="875875" y="1382439"/>
            <a:ext cx="1672910" cy="29757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714"/>
          <a:stretch/>
        </p:blipFill>
        <p:spPr>
          <a:xfrm>
            <a:off x="2052638" y="5238583"/>
            <a:ext cx="5338761" cy="13527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07860" y="1556097"/>
            <a:ext cx="3048000" cy="631207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25744" y="5871272"/>
            <a:ext cx="1166865" cy="9039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1" t="-489" r="34397" b="85753"/>
          <a:stretch/>
        </p:blipFill>
        <p:spPr>
          <a:xfrm rot="2227022">
            <a:off x="5775911" y="4435013"/>
            <a:ext cx="889947" cy="4736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9912" y="1343412"/>
            <a:ext cx="1036184" cy="9579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Коти-охоронці</a:t>
            </a:r>
            <a:endParaRPr lang="en-US" dirty="0"/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gray">
          <a:xfrm>
            <a:off x="4495800" y="1745640"/>
            <a:ext cx="176621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uk-UA" sz="1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Великобританія</a:t>
            </a:r>
            <a:endParaRPr lang="en-US" sz="1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4836" name="Text Box 20"/>
          <p:cNvSpPr txBox="1">
            <a:spLocks noChangeArrowheads="1"/>
          </p:cNvSpPr>
          <p:nvPr/>
        </p:nvSpPr>
        <p:spPr bwMode="gray">
          <a:xfrm>
            <a:off x="2631703" y="1689207"/>
            <a:ext cx="15240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13500000" algn="ctr" rotWithShape="0">
                    <a:srgbClr val="FFFFFF">
                      <a:gamma/>
                      <a:shade val="60000"/>
                      <a:invGamma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uk-UA" sz="1600" b="1" spc="50" dirty="0" smtClean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Австрія</a:t>
            </a:r>
            <a:endParaRPr lang="en-US" sz="1600" b="1" spc="50" dirty="0">
              <a:ln w="11430"/>
              <a:solidFill>
                <a:srgbClr val="CC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34840" name="Text Box 24"/>
          <p:cNvSpPr txBox="1">
            <a:spLocks noChangeArrowheads="1"/>
          </p:cNvSpPr>
          <p:nvPr/>
        </p:nvSpPr>
        <p:spPr bwMode="gray">
          <a:xfrm>
            <a:off x="3224213" y="3522663"/>
            <a:ext cx="873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FEFEFE"/>
                </a:solidFill>
                <a:cs typeface="Arial" charset="0"/>
              </a:rPr>
              <a:t>90%</a:t>
            </a:r>
          </a:p>
        </p:txBody>
      </p:sp>
      <p:sp>
        <p:nvSpPr>
          <p:cNvPr id="34844" name="Text Box 28"/>
          <p:cNvSpPr txBox="1">
            <a:spLocks noChangeArrowheads="1"/>
          </p:cNvSpPr>
          <p:nvPr/>
        </p:nvSpPr>
        <p:spPr bwMode="gray">
          <a:xfrm>
            <a:off x="1444625" y="4032250"/>
            <a:ext cx="609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FEFEFE"/>
                </a:solidFill>
                <a:cs typeface="Arial" charset="0"/>
              </a:rPr>
              <a:t>15%</a:t>
            </a:r>
          </a:p>
        </p:txBody>
      </p:sp>
      <p:sp>
        <p:nvSpPr>
          <p:cNvPr id="34848" name="Text Box 32"/>
          <p:cNvSpPr txBox="1">
            <a:spLocks noChangeArrowheads="1"/>
          </p:cNvSpPr>
          <p:nvPr/>
        </p:nvSpPr>
        <p:spPr bwMode="gray">
          <a:xfrm>
            <a:off x="6959600" y="3522663"/>
            <a:ext cx="7556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>
                <a:solidFill>
                  <a:srgbClr val="FEFEFE"/>
                </a:solidFill>
                <a:cs typeface="Arial" charset="0"/>
              </a:rPr>
              <a:t>96%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703" y="2027761"/>
            <a:ext cx="1524000" cy="1015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2041208"/>
            <a:ext cx="1766211" cy="883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62"/>
          <a:stretch/>
        </p:blipFill>
        <p:spPr>
          <a:xfrm>
            <a:off x="7620000" y="327212"/>
            <a:ext cx="1355414" cy="666167"/>
          </a:xfrm>
          <a:prstGeom prst="rect">
            <a:avLst/>
          </a:prstGeom>
          <a:ln>
            <a:solidFill>
              <a:srgbClr val="FFFFFF"/>
            </a:solidFill>
          </a:ln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917" y="327213"/>
            <a:ext cx="683336" cy="683336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6578600" y="5905500"/>
            <a:ext cx="2438400" cy="68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152400" y="6535271"/>
            <a:ext cx="1900238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68"/>
          <a:stretch/>
        </p:blipFill>
        <p:spPr>
          <a:xfrm rot="16200000">
            <a:off x="3583708" y="-61044"/>
            <a:ext cx="2202418" cy="936983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656" y="1022885"/>
            <a:ext cx="1670594" cy="3161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459" y="993379"/>
            <a:ext cx="3232244" cy="3054171"/>
          </a:xfrm>
          <a:prstGeom prst="rect">
            <a:avLst/>
          </a:prstGeom>
        </p:spPr>
      </p:pic>
      <p:sp>
        <p:nvSpPr>
          <p:cNvPr id="34829" name="Rectangle 13"/>
          <p:cNvSpPr>
            <a:spLocks noChangeArrowheads="1"/>
          </p:cNvSpPr>
          <p:nvPr/>
        </p:nvSpPr>
        <p:spPr bwMode="gray">
          <a:xfrm>
            <a:off x="1541796" y="4141692"/>
            <a:ext cx="606271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В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Британії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кішок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використовують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для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охорони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харчових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складів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,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зерносховищ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та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реліквій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Британського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музею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від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мишей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. А в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Австрії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кішкам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,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які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прослужили на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охороні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складів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кілька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років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,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призначається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довічна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</a:t>
            </a:r>
            <a:r>
              <a:rPr lang="ru-RU" sz="1600" b="1" dirty="0" err="1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пенсія</a:t>
            </a:r>
            <a:r>
              <a:rPr lang="ru-RU" sz="1600" b="1" dirty="0" smtClean="0">
                <a:solidFill>
                  <a:schemeClr val="tx1">
                    <a:lumMod val="20000"/>
                    <a:lumOff val="80000"/>
                  </a:schemeClr>
                </a:solidFill>
                <a:cs typeface="Arial" charset="0"/>
              </a:rPr>
              <a:t> у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вигляді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 молока і </a:t>
            </a:r>
            <a:r>
              <a:rPr lang="ru-RU" sz="1600" b="1" dirty="0" err="1" smtClean="0">
                <a:solidFill>
                  <a:srgbClr val="080808"/>
                </a:solidFill>
                <a:cs typeface="Arial" charset="0"/>
              </a:rPr>
              <a:t>м'яса</a:t>
            </a:r>
            <a:r>
              <a:rPr lang="ru-RU" sz="1600" b="1" dirty="0" smtClean="0">
                <a:solidFill>
                  <a:srgbClr val="080808"/>
                </a:solidFill>
                <a:cs typeface="Arial" charset="0"/>
              </a:rPr>
              <a:t>.</a:t>
            </a:r>
            <a:endParaRPr lang="en-US" sz="1600" b="1" dirty="0">
              <a:solidFill>
                <a:srgbClr val="080808"/>
              </a:solidFill>
              <a:cs typeface="Arial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148" y="4486819"/>
            <a:ext cx="1592954" cy="27044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33" b="6939"/>
          <a:stretch/>
        </p:blipFill>
        <p:spPr>
          <a:xfrm>
            <a:off x="4684917" y="5119051"/>
            <a:ext cx="5073494" cy="144002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53" b="64352"/>
          <a:stretch/>
        </p:blipFill>
        <p:spPr>
          <a:xfrm>
            <a:off x="7010776" y="4486819"/>
            <a:ext cx="2833887" cy="2782498"/>
          </a:xfrm>
          <a:prstGeom prst="roundRect">
            <a:avLst>
              <a:gd name="adj" fmla="val 50000"/>
            </a:avLst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585" y="4280662"/>
            <a:ext cx="1728787" cy="2796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0"/>
                            </p:stCondLst>
                            <p:childTnLst>
                              <p:par>
                                <p:cTn id="5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500"/>
                            </p:stCondLst>
                            <p:childTnLst>
                              <p:par>
                                <p:cTn id="5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500"/>
                            </p:stCondLst>
                            <p:childTnLst>
                              <p:par>
                                <p:cTn id="59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900" decel="100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0"/>
                            </p:stCondLst>
                            <p:childTnLst>
                              <p:par>
                                <p:cTn id="66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4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4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/>
      <p:bldP spid="34824" grpId="0"/>
      <p:bldP spid="34836" grpId="0"/>
      <p:bldP spid="348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 </a:t>
            </a:r>
            <a:endParaRPr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125506" y="914400"/>
            <a:ext cx="1855694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9"/>
          <a:stretch/>
        </p:blipFill>
        <p:spPr>
          <a:xfrm>
            <a:off x="125506" y="838200"/>
            <a:ext cx="8888506" cy="5553566"/>
          </a:xfrm>
          <a:prstGeom prst="rect">
            <a:avLst/>
          </a:prstGeom>
          <a:ln w="57150">
            <a:solidFill>
              <a:srgbClr val="FFFFFF"/>
            </a:solidFill>
          </a:ln>
        </p:spPr>
      </p:pic>
      <p:sp>
        <p:nvSpPr>
          <p:cNvPr id="3891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5506" y="4921741"/>
            <a:ext cx="8888505" cy="1470025"/>
          </a:xfrm>
        </p:spPr>
        <p:txBody>
          <a:bodyPr/>
          <a:lstStyle/>
          <a:p>
            <a:pPr algn="ctr"/>
            <a:r>
              <a:rPr lang="uk-UA" sz="600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Дякую за увагу!</a:t>
            </a:r>
            <a:endParaRPr lang="en-US" sz="600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9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6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3">
      <a:dk1>
        <a:srgbClr val="808080"/>
      </a:dk1>
      <a:lt1>
        <a:srgbClr val="DDE89A"/>
      </a:lt1>
      <a:dk2>
        <a:srgbClr val="329A2A"/>
      </a:dk2>
      <a:lt2>
        <a:srgbClr val="185E25"/>
      </a:lt2>
      <a:accent1>
        <a:srgbClr val="80CB35"/>
      </a:accent1>
      <a:accent2>
        <a:srgbClr val="518CD3"/>
      </a:accent2>
      <a:accent3>
        <a:srgbClr val="ADCAAC"/>
      </a:accent3>
      <a:accent4>
        <a:srgbClr val="BDC683"/>
      </a:accent4>
      <a:accent5>
        <a:srgbClr val="C0E2AE"/>
      </a:accent5>
      <a:accent6>
        <a:srgbClr val="497EBF"/>
      </a:accent6>
      <a:hlink>
        <a:srgbClr val="E15D7C"/>
      </a:hlink>
      <a:folHlink>
        <a:srgbClr val="DB9153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808080"/>
        </a:dk1>
        <a:lt1>
          <a:srgbClr val="EADCC0"/>
        </a:lt1>
        <a:dk2>
          <a:srgbClr val="F97407"/>
        </a:dk2>
        <a:lt2>
          <a:srgbClr val="E65D00"/>
        </a:lt2>
        <a:accent1>
          <a:srgbClr val="FBCF2D"/>
        </a:accent1>
        <a:accent2>
          <a:srgbClr val="5C8CDA"/>
        </a:accent2>
        <a:accent3>
          <a:srgbClr val="FBBCAA"/>
        </a:accent3>
        <a:accent4>
          <a:srgbClr val="C8BCA4"/>
        </a:accent4>
        <a:accent5>
          <a:srgbClr val="FDE4AD"/>
        </a:accent5>
        <a:accent6>
          <a:srgbClr val="537EC5"/>
        </a:accent6>
        <a:hlink>
          <a:srgbClr val="87D242"/>
        </a:hlink>
        <a:folHlink>
          <a:srgbClr val="DA647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808080"/>
        </a:dk1>
        <a:lt1>
          <a:srgbClr val="9BD3E5"/>
        </a:lt1>
        <a:dk2>
          <a:srgbClr val="357DA9"/>
        </a:dk2>
        <a:lt2>
          <a:srgbClr val="101C56"/>
        </a:lt2>
        <a:accent1>
          <a:srgbClr val="58BECC"/>
        </a:accent1>
        <a:accent2>
          <a:srgbClr val="8A5BDF"/>
        </a:accent2>
        <a:accent3>
          <a:srgbClr val="AEBFD1"/>
        </a:accent3>
        <a:accent4>
          <a:srgbClr val="84B4C3"/>
        </a:accent4>
        <a:accent5>
          <a:srgbClr val="B4DBE2"/>
        </a:accent5>
        <a:accent6>
          <a:srgbClr val="7D52CA"/>
        </a:accent6>
        <a:hlink>
          <a:srgbClr val="6ECC4C"/>
        </a:hlink>
        <a:folHlink>
          <a:srgbClr val="DD693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808080"/>
        </a:dk1>
        <a:lt1>
          <a:srgbClr val="DDE89A"/>
        </a:lt1>
        <a:dk2>
          <a:srgbClr val="329A2A"/>
        </a:dk2>
        <a:lt2>
          <a:srgbClr val="185E25"/>
        </a:lt2>
        <a:accent1>
          <a:srgbClr val="80CB35"/>
        </a:accent1>
        <a:accent2>
          <a:srgbClr val="518CD3"/>
        </a:accent2>
        <a:accent3>
          <a:srgbClr val="ADCAAC"/>
        </a:accent3>
        <a:accent4>
          <a:srgbClr val="BDC683"/>
        </a:accent4>
        <a:accent5>
          <a:srgbClr val="C0E2AE"/>
        </a:accent5>
        <a:accent6>
          <a:srgbClr val="497EBF"/>
        </a:accent6>
        <a:hlink>
          <a:srgbClr val="E15D7C"/>
        </a:hlink>
        <a:folHlink>
          <a:srgbClr val="DB915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</TotalTime>
  <Words>378</Words>
  <Application>Microsoft Office PowerPoint</Application>
  <PresentationFormat>Экран (4:3)</PresentationFormat>
  <Paragraphs>57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7" baseType="lpstr">
      <vt:lpstr>Arial</vt:lpstr>
      <vt:lpstr>Times New Roman</vt:lpstr>
      <vt:lpstr>Arial Black</vt:lpstr>
      <vt:lpstr>Wingdings</vt:lpstr>
      <vt:lpstr>Calibri</vt:lpstr>
      <vt:lpstr>Verdana</vt:lpstr>
      <vt:lpstr>Wingdings 2</vt:lpstr>
      <vt:lpstr>Default Design</vt:lpstr>
      <vt:lpstr>ТОП - 8 Коти: які вони?</vt:lpstr>
      <vt:lpstr>Скільки років по людським вимірам вашій кішці?</vt:lpstr>
      <vt:lpstr>«Йти або не йти?»</vt:lpstr>
      <vt:lpstr>Коти-мандрівники</vt:lpstr>
      <vt:lpstr>«Швидко, тихо, з хитрістю…»</vt:lpstr>
      <vt:lpstr>«Няу-у-у!»</vt:lpstr>
      <vt:lpstr>«Найбільше почуття любові…»</vt:lpstr>
      <vt:lpstr>Коти-охоронці</vt:lpstr>
      <vt:lpstr>Дякую за увагу!</vt:lpstr>
    </vt:vector>
  </TitlesOfParts>
  <Company>Guild Design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PowerTemplate</dc:title>
  <dc:creator>www.themegallery.com</dc:creator>
  <cp:lastModifiedBy>Admin</cp:lastModifiedBy>
  <cp:revision>64</cp:revision>
  <dcterms:created xsi:type="dcterms:W3CDTF">2008-03-05T07:26:04Z</dcterms:created>
  <dcterms:modified xsi:type="dcterms:W3CDTF">2013-04-07T13:07:51Z</dcterms:modified>
</cp:coreProperties>
</file>