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media/image15.jpg" ContentType="image/gif"/>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8" r:id="rId4"/>
    <p:sldId id="263" r:id="rId5"/>
    <p:sldId id="260" r:id="rId6"/>
    <p:sldId id="257"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61" r:id="rId22"/>
    <p:sldId id="26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FFCCFF"/>
    <a:srgbClr val="FF0066"/>
    <a:srgbClr val="FF9966"/>
    <a:srgbClr val="FF99FF"/>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9" autoAdjust="0"/>
    <p:restoredTop sz="86323" autoAdjust="0"/>
  </p:normalViewPr>
  <p:slideViewPr>
    <p:cSldViewPr>
      <p:cViewPr varScale="1">
        <p:scale>
          <a:sx n="63" d="100"/>
          <a:sy n="63" d="100"/>
        </p:scale>
        <p:origin x="-1428" y="-108"/>
      </p:cViewPr>
      <p:guideLst>
        <p:guide orient="horz" pos="2160"/>
        <p:guide pos="2880"/>
      </p:guideLst>
    </p:cSldViewPr>
  </p:slideViewPr>
  <p:outlineViewPr>
    <p:cViewPr>
      <p:scale>
        <a:sx n="33" d="100"/>
        <a:sy n="33" d="100"/>
      </p:scale>
      <p:origin x="0" y="1458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hyperlink" Target="http://uk.wikipedia.org/wiki/%D0%A1%D0%B0%D0%B4" TargetMode="External"/><Relationship Id="rId3" Type="http://schemas.openxmlformats.org/officeDocument/2006/relationships/hyperlink" Target="http://uk.wikipedia.org/wiki/%D0%9C%D1%83%D1%81%D1%83%D0%BB%D1%8C%D0%BC%D0%B0%D0%BD%D0%B8" TargetMode="External"/><Relationship Id="rId7" Type="http://schemas.openxmlformats.org/officeDocument/2006/relationships/hyperlink" Target="http://uk.wikipedia.org/wiki/%D0%A5%D1%80%D0%B0%D0%BC" TargetMode="External"/><Relationship Id="rId2" Type="http://schemas.openxmlformats.org/officeDocument/2006/relationships/hyperlink" Target="http://uk.wikipedia.org/wiki/%D0%9A%D0%BE%D0%BD%D1%84%D1%83%D1%86%D1%96%D0%B9" TargetMode="External"/><Relationship Id="rId1" Type="http://schemas.openxmlformats.org/officeDocument/2006/relationships/slideLayout" Target="../slideLayouts/slideLayout9.xml"/><Relationship Id="rId6" Type="http://schemas.openxmlformats.org/officeDocument/2006/relationships/hyperlink" Target="http://uk.wikipedia.org/wiki/%D0%90%D1%84%D1%80%D0%BE%D0%B4%D1%96%D1%82%D0%B0" TargetMode="External"/><Relationship Id="rId5" Type="http://schemas.openxmlformats.org/officeDocument/2006/relationships/hyperlink" Target="http://uk.wikipedia.org/wiki/%D0%A1%D1%82%D0%B0%D1%80%D0%BE%D0%B4%D0%B0%D0%B2%D0%BD%D1%8F_%D0%93%D1%80%D0%B5%D1%86%D1%96%D1%8F" TargetMode="External"/><Relationship Id="rId10" Type="http://schemas.openxmlformats.org/officeDocument/2006/relationships/slide" Target="slide2.xml"/><Relationship Id="rId4" Type="http://schemas.openxmlformats.org/officeDocument/2006/relationships/hyperlink" Target="http://uk.wikipedia.org/wiki/%D0%9F%D0%B5%D0%BB%D1%8E%D1%81%D1%82%D0%BA%D0%B0" TargetMode="External"/><Relationship Id="rId9"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uk.wikipedia.org/wiki/%D0%9A%D0%BB%D0%B5%D0%BE%D0%BF%D0%B0%D1%82%D1%80%D0%B0" TargetMode="External"/><Relationship Id="rId7" Type="http://schemas.openxmlformats.org/officeDocument/2006/relationships/image" Target="../media/image13.jpg"/><Relationship Id="rId2" Type="http://schemas.openxmlformats.org/officeDocument/2006/relationships/hyperlink" Target="http://uk.wikipedia.org/wiki/%D0%84%D0%B3%D0%B8%D0%BF%D0%B5%D1%82" TargetMode="External"/><Relationship Id="rId1" Type="http://schemas.openxmlformats.org/officeDocument/2006/relationships/slideLayout" Target="../slideLayouts/slideLayout9.xml"/><Relationship Id="rId6" Type="http://schemas.openxmlformats.org/officeDocument/2006/relationships/hyperlink" Target="http://uk.wikipedia.org/wiki/%D0%93%D0%B0%D0%BB%D0%B5%D1%80%D0%B0" TargetMode="External"/><Relationship Id="rId5" Type="http://schemas.openxmlformats.org/officeDocument/2006/relationships/hyperlink" Target="http://uk.wikipedia.org/wiki/%D0%A8%D0%BE%D0%B2%D0%BA" TargetMode="External"/><Relationship Id="rId4" Type="http://schemas.openxmlformats.org/officeDocument/2006/relationships/hyperlink" Target="http://uk.wikipedia.org/wiki/%D0%91%D0%B5%D0%BD%D0%BA%D0%B5%D1%82"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hyperlink" Target="http://uk.wikipedia.org/wiki/%D0%A8%D0%BE%D0%BB%D0%BE%D0%BC" TargetMode="External"/><Relationship Id="rId7" Type="http://schemas.openxmlformats.org/officeDocument/2006/relationships/hyperlink" Target="http://uk.wikipedia.org/wiki/%D0%9C%D0%BE%D0%B3%D0%B8%D0%BB%D0%B0" TargetMode="Externa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hyperlink" Target="http://uk.wikipedia.org/wiki/%D0%9B%D0%B0%D1%82%D0%B8%D0%BD%D1%81%D1%8C%D0%BA%D0%B0_%D0%BC%D0%BE%D0%B2%D0%B0" TargetMode="External"/><Relationship Id="rId5" Type="http://schemas.openxmlformats.org/officeDocument/2006/relationships/hyperlink" Target="http://uk.wikipedia.org/wiki/%D0%A1%D0%B5%D0%BA%D1%80%D0%B5%D1%82" TargetMode="External"/><Relationship Id="rId4" Type="http://schemas.openxmlformats.org/officeDocument/2006/relationships/hyperlink" Target="http://uk.wikipedia.org/wiki/%D0%92%D1%96%D0%BD%D0%BE%D0%BA" TargetMode="External"/><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hyperlink" Target="http://uk.wikipedia.org/wiki/%D0%9A%D0%BE%D1%80%D0%BE%D0%BB%D1%8C" TargetMode="External"/><Relationship Id="rId13" Type="http://schemas.openxmlformats.org/officeDocument/2006/relationships/hyperlink" Target="http://uk.wikipedia.org/wiki/%D0%95%D0%BF%D1%96%D0%B3%D1%80%D0%B0%D0%BC%D0%B0" TargetMode="External"/><Relationship Id="rId3" Type="http://schemas.openxmlformats.org/officeDocument/2006/relationships/hyperlink" Target="http://uk.wikipedia.org/wiki/%D0%9E%D0%B2%D1%96%D0%B4%D1%96%D0%B9" TargetMode="External"/><Relationship Id="rId7" Type="http://schemas.openxmlformats.org/officeDocument/2006/relationships/hyperlink" Target="http://uk.wikipedia.org/wiki/%D0%94%D1%96%D0%B0%D0%BC%D0%B0%D0%BD%D1%82" TargetMode="External"/><Relationship Id="rId12" Type="http://schemas.openxmlformats.org/officeDocument/2006/relationships/hyperlink" Target="http://uk.wikipedia.org/wiki/%D0%9C%D0%B0%D1%80%D1%86%D1%96%D0%B0%D0%BB" TargetMode="External"/><Relationship Id="rId2" Type="http://schemas.openxmlformats.org/officeDocument/2006/relationships/hyperlink" Target="http://uk.wikipedia.org/wiki/%D0%92%D0%B5%D1%80%D0%B3%D1%96%D0%BB%D1%96%D0%B9" TargetMode="External"/><Relationship Id="rId1" Type="http://schemas.openxmlformats.org/officeDocument/2006/relationships/slideLayout" Target="../slideLayouts/slideLayout9.xml"/><Relationship Id="rId6" Type="http://schemas.openxmlformats.org/officeDocument/2006/relationships/hyperlink" Target="http://uk.wikipedia.org/wiki/%D0%97%D0%BE%D0%BB%D0%BE%D1%82%D0%BE" TargetMode="External"/><Relationship Id="rId11" Type="http://schemas.openxmlformats.org/officeDocument/2006/relationships/hyperlink" Target="http://uk.wikipedia.org/wiki/%D0%A5%D0%BB%D1%96%D0%B1" TargetMode="External"/><Relationship Id="rId5" Type="http://schemas.openxmlformats.org/officeDocument/2006/relationships/hyperlink" Target="http://uk.wikipedia.org/wiki/%D0%A0%D0%B8%D0%BC%D1%81%D1%8C%D0%BA%D0%B8%D0%B9_%D0%BF%D0%B0%D0%BF%D0%B0" TargetMode="External"/><Relationship Id="rId15" Type="http://schemas.openxmlformats.org/officeDocument/2006/relationships/slide" Target="slide2.xml"/><Relationship Id="rId10" Type="http://schemas.openxmlformats.org/officeDocument/2006/relationships/hyperlink" Target="http://uk.wikipedia.org/wiki/%D0%A1%D0%BE%D1%80%D1%82" TargetMode="External"/><Relationship Id="rId4" Type="http://schemas.openxmlformats.org/officeDocument/2006/relationships/hyperlink" Target="http://uk.wikipedia.org/wiki/%D0%9E%D0%B4%D0%B0" TargetMode="External"/><Relationship Id="rId9" Type="http://schemas.openxmlformats.org/officeDocument/2006/relationships/hyperlink" Target="http://uk.wikipedia.org/wiki/%D0%9F%D0%B0%D1%82%D1%80%D0%B8%D1%86%D1%96%D1%97" TargetMode="External"/><Relationship Id="rId1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slide" Target="slide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slide" Target="slide18.xml"/><Relationship Id="rId7" Type="http://schemas.openxmlformats.org/officeDocument/2006/relationships/image" Target="../media/image23.jpg"/><Relationship Id="rId2" Type="http://schemas.openxmlformats.org/officeDocument/2006/relationships/slide" Target="slide17.xm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slide" Target="slide20.xml"/><Relationship Id="rId10" Type="http://schemas.openxmlformats.org/officeDocument/2006/relationships/slide" Target="slide2.xml"/><Relationship Id="rId4" Type="http://schemas.openxmlformats.org/officeDocument/2006/relationships/slide" Target="slide19.xml"/><Relationship Id="rId9"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g"/><Relationship Id="rId1" Type="http://schemas.openxmlformats.org/officeDocument/2006/relationships/slideLayout" Target="../slideLayouts/slideLayout9.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9.xml"/><Relationship Id="rId5" Type="http://schemas.openxmlformats.org/officeDocument/2006/relationships/slide" Target="slide16.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g"/><Relationship Id="rId1" Type="http://schemas.openxmlformats.org/officeDocument/2006/relationships/slideLayout" Target="../slideLayouts/slideLayout9.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9.xml"/><Relationship Id="rId6" Type="http://schemas.openxmlformats.org/officeDocument/2006/relationships/slide" Target="slide16.xml"/><Relationship Id="rId5" Type="http://schemas.openxmlformats.org/officeDocument/2006/relationships/slide" Target="slide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2.xml"/><Relationship Id="rId5" Type="http://schemas.openxmlformats.org/officeDocument/2006/relationships/image" Target="../media/image3.pn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34.jpg"/><Relationship Id="rId5" Type="http://schemas.openxmlformats.org/officeDocument/2006/relationships/audio" Target="../media/audio2.wav"/><Relationship Id="rId4" Type="http://schemas.openxmlformats.org/officeDocument/2006/relationships/slideLayout" Target="../slideLayouts/slideLayout9.xml"/><Relationship Id="rId9"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2.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hyperlink" Target="http://uk.wikipedia.org/wiki/%D0%A4%D1%96%D0%BD%D0%B8" TargetMode="External"/><Relationship Id="rId13" Type="http://schemas.openxmlformats.org/officeDocument/2006/relationships/hyperlink" Target="http://uk.wikipedia.org/wiki/%D0%9E%D0%B4%D1%96%D1%81%D1%81%D0%B5%D1%8F" TargetMode="External"/><Relationship Id="rId3" Type="http://schemas.openxmlformats.org/officeDocument/2006/relationships/hyperlink" Target="http://uk.wikipedia.org/wiki/%D0%92%D0%B0%D0%B2%D0%B8%D0%BB%D0%BE%D0%BD" TargetMode="External"/><Relationship Id="rId7" Type="http://schemas.openxmlformats.org/officeDocument/2006/relationships/hyperlink" Target="http://uk.wikipedia.org/wiki/%D0%91%D0%BE%D0%B3%D0%B0%D1%82%D0%B8%D1%80" TargetMode="External"/><Relationship Id="rId12" Type="http://schemas.openxmlformats.org/officeDocument/2006/relationships/hyperlink" Target="http://uk.wikipedia.org/wiki/%D0%86%D0%BB%D1%96%D0%B0%D0%B4%D0%B0" TargetMode="External"/><Relationship Id="rId2" Type="http://schemas.openxmlformats.org/officeDocument/2006/relationships/image" Target="../media/image9.jpg"/><Relationship Id="rId1" Type="http://schemas.openxmlformats.org/officeDocument/2006/relationships/slideLayout" Target="../slideLayouts/slideLayout9.xml"/><Relationship Id="rId6" Type="http://schemas.openxmlformats.org/officeDocument/2006/relationships/hyperlink" Target="http://uk.wikipedia.org/wiki/%D0%91%D0%B8%D0%BB%D0%B8%D0%BD%D0%B8" TargetMode="External"/><Relationship Id="rId11" Type="http://schemas.openxmlformats.org/officeDocument/2006/relationships/hyperlink" Target="http://uk.wikipedia.org/wiki/%D0%A4%D1%80%D0%B0%D0%BD%D1%86%D1%83%D0%B7%D0%B8" TargetMode="External"/><Relationship Id="rId5" Type="http://schemas.openxmlformats.org/officeDocument/2006/relationships/hyperlink" Target="http://uk.wikipedia.org/wiki/%D0%86%D1%80%D0%B0%D0%BD" TargetMode="External"/><Relationship Id="rId15" Type="http://schemas.openxmlformats.org/officeDocument/2006/relationships/slide" Target="slide2.xml"/><Relationship Id="rId10" Type="http://schemas.openxmlformats.org/officeDocument/2006/relationships/hyperlink" Target="http://uk.wikipedia.org/wiki/%D0%95%D1%81%D1%82%D0%BE%D0%BD%D1%86%D1%96" TargetMode="External"/><Relationship Id="rId4" Type="http://schemas.openxmlformats.org/officeDocument/2006/relationships/hyperlink" Target="http://uk.wikipedia.org/wiki/%D0%9F%D0%B5%D1%80%D1%81%D1%96%D1%8F" TargetMode="External"/><Relationship Id="rId9" Type="http://schemas.openxmlformats.org/officeDocument/2006/relationships/hyperlink" Target="http://uk.wikipedia.org/wiki/%D0%9A%D0%B0%D0%BB%D0%B5%D0%B2%D0%B0%D0%BB%D0%B0" TargetMode="External"/><Relationship Id="rId14" Type="http://schemas.openxmlformats.org/officeDocument/2006/relationships/hyperlink" Target="http://uk.wikipedia.org/wiki/%D0%9A%D0%BD%D0%B8%D0%B3%D0%B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k.wikipedia.org/wiki/%D0%A1%D0%B0%D0%B0%D0%B4%D1%96" TargetMode="External"/><Relationship Id="rId2" Type="http://schemas.openxmlformats.org/officeDocument/2006/relationships/hyperlink" Target="http://uk.wikipedia.org/wiki/%D0%93%D0%B0%D1%84%D1%96%D0%B7" TargetMode="External"/><Relationship Id="rId1" Type="http://schemas.openxmlformats.org/officeDocument/2006/relationships/slideLayout" Target="../slideLayouts/slideLayout9.xml"/><Relationship Id="rId6" Type="http://schemas.openxmlformats.org/officeDocument/2006/relationships/slide" Target="slide2.xml"/><Relationship Id="rId5" Type="http://schemas.openxmlformats.org/officeDocument/2006/relationships/image" Target="../media/image10.jpeg"/><Relationship Id="rId4" Type="http://schemas.openxmlformats.org/officeDocument/2006/relationships/hyperlink" Target="http://uk.wikipedia.org/wiki/%D0%93%D1%8E%D0%BB%D1%96%D1%81%D1%82%D0%B0%D0%BD_(%D0%B7%D0%BD%D0%B0%D1%87%D0%B5%D0%BD%D0%BD%D1%8F)"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929"/>
            <a:ext cx="9144000" cy="1378847"/>
          </a:xfrm>
        </p:spPr>
        <p:style>
          <a:lnRef idx="1">
            <a:schemeClr val="accent2"/>
          </a:lnRef>
          <a:fillRef idx="2">
            <a:schemeClr val="accent2"/>
          </a:fillRef>
          <a:effectRef idx="1">
            <a:schemeClr val="accent2"/>
          </a:effectRef>
          <a:fontRef idx="minor">
            <a:schemeClr val="dk1"/>
          </a:fontRef>
        </p:style>
        <p:txBody>
          <a:bodyPr>
            <a:noAutofit/>
          </a:bodyPr>
          <a:lstStyle/>
          <a:p>
            <a:r>
              <a:rPr lang="uk-UA" sz="9600" dirty="0" smtClean="0">
                <a:solidFill>
                  <a:srgbClr val="FF0000"/>
                </a:solidFill>
              </a:rPr>
              <a:t>Троянди</a:t>
            </a:r>
            <a:endParaRPr lang="uk-UA" sz="9600" dirty="0">
              <a:solidFill>
                <a:srgbClr val="FF0000"/>
              </a:solidFill>
            </a:endParaRPr>
          </a:p>
        </p:txBody>
      </p:sp>
      <p:sp>
        <p:nvSpPr>
          <p:cNvPr id="3" name="Подзаголовок 2"/>
          <p:cNvSpPr>
            <a:spLocks noGrp="1"/>
          </p:cNvSpPr>
          <p:nvPr>
            <p:ph type="subTitle" idx="1"/>
          </p:nvPr>
        </p:nvSpPr>
        <p:spPr>
          <a:xfrm>
            <a:off x="2743200" y="5095488"/>
            <a:ext cx="6400800" cy="1752600"/>
          </a:xfrm>
        </p:spPr>
        <p:style>
          <a:lnRef idx="1">
            <a:schemeClr val="accent5"/>
          </a:lnRef>
          <a:fillRef idx="2">
            <a:schemeClr val="accent5"/>
          </a:fillRef>
          <a:effectRef idx="1">
            <a:schemeClr val="accent5"/>
          </a:effectRef>
          <a:fontRef idx="minor">
            <a:schemeClr val="dk1"/>
          </a:fontRef>
        </p:style>
        <p:txBody>
          <a:bodyPr>
            <a:normAutofit/>
          </a:bodyPr>
          <a:lstStyle/>
          <a:p>
            <a:r>
              <a:rPr lang="ru-RU" sz="4400" dirty="0" err="1" smtClean="0">
                <a:solidFill>
                  <a:srgbClr val="FF0000"/>
                </a:solidFill>
              </a:rPr>
              <a:t>Виконувала</a:t>
            </a:r>
            <a:endParaRPr lang="ru-RU" sz="4400" dirty="0" smtClean="0">
              <a:solidFill>
                <a:srgbClr val="FF0000"/>
              </a:solidFill>
            </a:endParaRPr>
          </a:p>
          <a:p>
            <a:r>
              <a:rPr lang="ru-RU" sz="4400" dirty="0" err="1" smtClean="0">
                <a:solidFill>
                  <a:srgbClr val="FF0000"/>
                </a:solidFill>
              </a:rPr>
              <a:t>Димченко</a:t>
            </a:r>
            <a:r>
              <a:rPr lang="ru-RU" sz="4400" dirty="0" smtClean="0">
                <a:solidFill>
                  <a:srgbClr val="FF0000"/>
                </a:solidFill>
              </a:rPr>
              <a:t> Яна</a:t>
            </a:r>
            <a:endParaRPr lang="uk-UA" sz="4400" dirty="0">
              <a:solidFill>
                <a:srgbClr val="FF00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3431"/>
            <a:ext cx="4824536" cy="3622113"/>
          </a:xfrm>
          <a:prstGeom prst="rect">
            <a:avLst/>
          </a:prstGeom>
        </p:spPr>
      </p:pic>
      <p:sp>
        <p:nvSpPr>
          <p:cNvPr id="5" name="Управляющая кнопка: назад 4">
            <a:hlinkClick r:id="" action="ppaction://hlinkshowjump?jump=previousslide" highlightClick="1"/>
          </p:cNvPr>
          <p:cNvSpPr/>
          <p:nvPr/>
        </p:nvSpPr>
        <p:spPr>
          <a:xfrm>
            <a:off x="11912" y="5815584"/>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6" name="Управляющая кнопка: далее 5">
            <a:hlinkClick r:id="" action="ppaction://hlinkshowjump?jump=nextslide" highlightClick="1"/>
          </p:cNvPr>
          <p:cNvSpPr/>
          <p:nvPr/>
        </p:nvSpPr>
        <p:spPr>
          <a:xfrm>
            <a:off x="1024552" y="5827776"/>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Tree>
    <p:extLst>
      <p:ext uri="{BB962C8B-B14F-4D97-AF65-F5344CB8AC3E}">
        <p14:creationId xmlns:p14="http://schemas.microsoft.com/office/powerpoint/2010/main" val="1572155206"/>
      </p:ext>
    </p:extLst>
  </p:cSld>
  <p:clrMapOvr>
    <a:masterClrMapping/>
  </p:clrMapOvr>
  <mc:AlternateContent xmlns:mc="http://schemas.openxmlformats.org/markup-compatibility/2006" xmlns:p14="http://schemas.microsoft.com/office/powerpoint/2010/main">
    <mc:Choice Requires="p14">
      <p:transition spd="slow" advTm="4006">
        <p14:honeycomb/>
        <p:sndAc>
          <p:stSnd>
            <p:snd r:embed="rId2" name="drumroll.wav"/>
          </p:stSnd>
        </p:sndAc>
      </p:transition>
    </mc:Choice>
    <mc:Fallback xmlns="">
      <p:transition spd="slow" advTm="4006">
        <p:fade/>
        <p:sndAc>
          <p:stSnd>
            <p:snd r:embed="rId4"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14096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uk-UA" dirty="0" smtClean="0"/>
              <a:t/>
            </a:r>
            <a:br>
              <a:rPr lang="uk-UA" dirty="0" smtClean="0"/>
            </a:br>
            <a:r>
              <a:rPr lang="uk-UA" dirty="0"/>
              <a:t/>
            </a:r>
            <a:br>
              <a:rPr lang="uk-UA" dirty="0"/>
            </a:br>
            <a:r>
              <a:rPr lang="uk-UA" dirty="0" smtClean="0"/>
              <a:t/>
            </a:r>
            <a:br>
              <a:rPr lang="uk-UA" dirty="0" smtClean="0"/>
            </a:br>
            <a:r>
              <a:rPr lang="uk-UA" dirty="0" smtClean="0"/>
              <a:t/>
            </a:r>
            <a:br>
              <a:rPr lang="uk-UA" dirty="0" smtClean="0"/>
            </a:br>
            <a:r>
              <a:rPr lang="uk-UA" sz="2200" dirty="0"/>
              <a:t/>
            </a:r>
            <a:br>
              <a:rPr lang="uk-UA" sz="2200" dirty="0"/>
            </a:br>
            <a:r>
              <a:rPr lang="uk-UA" sz="2200" b="0" dirty="0">
                <a:solidFill>
                  <a:srgbClr val="252525"/>
                </a:solidFill>
                <a:latin typeface="Arial"/>
              </a:rPr>
              <a:t>Розу оспівував і китайський поет-філософ </a:t>
            </a:r>
            <a:r>
              <a:rPr lang="uk-UA" sz="2200" b="0" dirty="0">
                <a:solidFill>
                  <a:srgbClr val="0B0080"/>
                </a:solidFill>
                <a:latin typeface="Arial"/>
                <a:hlinkClick r:id="rId2" tooltip="Конфуцій"/>
              </a:rPr>
              <a:t>Конфуцій</a:t>
            </a:r>
            <a:r>
              <a:rPr lang="uk-UA" sz="2200" b="0" dirty="0">
                <a:solidFill>
                  <a:srgbClr val="252525"/>
                </a:solidFill>
                <a:latin typeface="Arial"/>
              </a:rPr>
              <a:t>.</a:t>
            </a:r>
            <a:br>
              <a:rPr lang="uk-UA" sz="2200" b="0" dirty="0">
                <a:solidFill>
                  <a:srgbClr val="252525"/>
                </a:solidFill>
                <a:latin typeface="Arial"/>
              </a:rPr>
            </a:br>
            <a:r>
              <a:rPr lang="uk-UA" sz="2200" b="0" dirty="0">
                <a:solidFill>
                  <a:srgbClr val="0B0080"/>
                </a:solidFill>
                <a:latin typeface="Arial"/>
                <a:hlinkClick r:id="rId3" tooltip="Мусульмани"/>
              </a:rPr>
              <a:t>Мусульмани</a:t>
            </a:r>
            <a:r>
              <a:rPr lang="uk-UA" sz="2200" b="0" dirty="0">
                <a:solidFill>
                  <a:srgbClr val="252525"/>
                </a:solidFill>
                <a:latin typeface="Arial"/>
              </a:rPr>
              <a:t> не дозволяли наступити навіть на </a:t>
            </a:r>
            <a:r>
              <a:rPr lang="uk-UA" sz="2200" b="0" dirty="0">
                <a:solidFill>
                  <a:srgbClr val="0B0080"/>
                </a:solidFill>
                <a:latin typeface="Arial"/>
                <a:hlinkClick r:id="rId4" tooltip="Пелюстка"/>
              </a:rPr>
              <a:t>пелюстку</a:t>
            </a:r>
            <a:r>
              <a:rPr lang="uk-UA" sz="2200" b="0" dirty="0">
                <a:solidFill>
                  <a:srgbClr val="252525"/>
                </a:solidFill>
                <a:latin typeface="Arial"/>
              </a:rPr>
              <a:t>, що впала на </a:t>
            </a:r>
            <a:r>
              <a:rPr lang="uk-UA" sz="2200" b="0" dirty="0" smtClean="0">
                <a:solidFill>
                  <a:srgbClr val="252525"/>
                </a:solidFill>
                <a:latin typeface="Arial"/>
              </a:rPr>
              <a:t>землю.</a:t>
            </a:r>
            <a:r>
              <a:rPr lang="uk-UA" sz="2200" b="0" dirty="0">
                <a:solidFill>
                  <a:srgbClr val="252525"/>
                </a:solidFill>
                <a:latin typeface="Arial"/>
              </a:rPr>
              <a:t/>
            </a:r>
            <a:br>
              <a:rPr lang="uk-UA" sz="2200" b="0" dirty="0">
                <a:solidFill>
                  <a:srgbClr val="252525"/>
                </a:solidFill>
                <a:latin typeface="Arial"/>
              </a:rPr>
            </a:br>
            <a:r>
              <a:rPr lang="uk-UA" sz="2200" b="0" dirty="0">
                <a:solidFill>
                  <a:srgbClr val="252525"/>
                </a:solidFill>
                <a:latin typeface="Arial"/>
              </a:rPr>
              <a:t>Привезена із східних країн у </a:t>
            </a:r>
            <a:r>
              <a:rPr lang="uk-UA" sz="2200" b="0" dirty="0">
                <a:solidFill>
                  <a:srgbClr val="0B0080"/>
                </a:solidFill>
                <a:latin typeface="Arial"/>
                <a:hlinkClick r:id="rId5" tooltip="Стародавня Греція"/>
              </a:rPr>
              <a:t>стародавню Грецію</a:t>
            </a:r>
            <a:r>
              <a:rPr lang="uk-UA" sz="2200" b="0" dirty="0">
                <a:solidFill>
                  <a:srgbClr val="252525"/>
                </a:solidFill>
                <a:latin typeface="Arial"/>
              </a:rPr>
              <a:t>, троянда і там вирощувалася у величезній </a:t>
            </a:r>
            <a:r>
              <a:rPr lang="uk-UA" sz="2200" b="0" dirty="0" err="1" smtClean="0">
                <a:solidFill>
                  <a:srgbClr val="252525"/>
                </a:solidFill>
                <a:latin typeface="Arial"/>
              </a:rPr>
              <a:t>кількості.У</a:t>
            </a:r>
            <a:r>
              <a:rPr lang="uk-UA" sz="2200" b="0" dirty="0" smtClean="0">
                <a:solidFill>
                  <a:srgbClr val="252525"/>
                </a:solidFill>
                <a:latin typeface="Arial"/>
              </a:rPr>
              <a:t> </a:t>
            </a:r>
            <a:r>
              <a:rPr lang="uk-UA" sz="2200" b="0" dirty="0">
                <a:solidFill>
                  <a:srgbClr val="252525"/>
                </a:solidFill>
                <a:latin typeface="Arial"/>
              </a:rPr>
              <a:t>стародавній Греції троянда була присвячена богині краси </a:t>
            </a:r>
            <a:r>
              <a:rPr lang="uk-UA" sz="2200" b="0" dirty="0">
                <a:solidFill>
                  <a:srgbClr val="0B0080"/>
                </a:solidFill>
                <a:latin typeface="Arial"/>
                <a:hlinkClick r:id="rId6" tooltip="Афродіта"/>
              </a:rPr>
              <a:t>Афродіті</a:t>
            </a:r>
            <a:r>
              <a:rPr lang="uk-UA" sz="2200" b="0" dirty="0">
                <a:solidFill>
                  <a:srgbClr val="252525"/>
                </a:solidFill>
                <a:latin typeface="Arial"/>
              </a:rPr>
              <a:t>, </a:t>
            </a:r>
            <a:r>
              <a:rPr lang="uk-UA" sz="2200" b="0" dirty="0" err="1">
                <a:solidFill>
                  <a:srgbClr val="252525"/>
                </a:solidFill>
                <a:latin typeface="Arial"/>
              </a:rPr>
              <a:t>її </a:t>
            </a:r>
            <a:r>
              <a:rPr lang="uk-UA" sz="2200" b="0" dirty="0" err="1">
                <a:solidFill>
                  <a:srgbClr val="0B0080"/>
                </a:solidFill>
                <a:latin typeface="Arial"/>
                <a:hlinkClick r:id="rId7" tooltip="Храм"/>
              </a:rPr>
              <a:t>храми</a:t>
            </a:r>
            <a:r>
              <a:rPr lang="uk-UA" sz="2200" b="0" dirty="0" err="1">
                <a:solidFill>
                  <a:srgbClr val="252525"/>
                </a:solidFill>
                <a:latin typeface="Arial"/>
              </a:rPr>
              <a:t> оточув</a:t>
            </a:r>
            <a:r>
              <a:rPr lang="uk-UA" sz="2200" b="0" dirty="0">
                <a:solidFill>
                  <a:srgbClr val="252525"/>
                </a:solidFill>
                <a:latin typeface="Arial"/>
              </a:rPr>
              <a:t>али якнайширші </a:t>
            </a:r>
            <a:r>
              <a:rPr lang="uk-UA" sz="2200" b="0" dirty="0">
                <a:solidFill>
                  <a:srgbClr val="0B0080"/>
                </a:solidFill>
                <a:latin typeface="Arial"/>
                <a:hlinkClick r:id="rId8" tooltip="Сад"/>
              </a:rPr>
              <a:t>сади</a:t>
            </a:r>
            <a:r>
              <a:rPr lang="uk-UA" sz="2200" b="0" dirty="0">
                <a:solidFill>
                  <a:srgbClr val="252525"/>
                </a:solidFill>
                <a:latin typeface="Arial"/>
              </a:rPr>
              <a:t> з троянд. Трояндами усипали дорогу </a:t>
            </a:r>
            <a:r>
              <a:rPr lang="uk-UA" sz="2200" b="0" dirty="0" err="1">
                <a:solidFill>
                  <a:srgbClr val="252525"/>
                </a:solidFill>
                <a:latin typeface="Arial"/>
              </a:rPr>
              <a:t>повертаючихся</a:t>
            </a:r>
            <a:r>
              <a:rPr lang="uk-UA" sz="2200" b="0" dirty="0">
                <a:solidFill>
                  <a:srgbClr val="252525"/>
                </a:solidFill>
                <a:latin typeface="Arial"/>
              </a:rPr>
              <a:t> з перемогою воїнів.</a:t>
            </a:r>
            <a:br>
              <a:rPr lang="uk-UA" sz="2200" b="0" dirty="0">
                <a:solidFill>
                  <a:srgbClr val="252525"/>
                </a:solidFill>
                <a:latin typeface="Arial"/>
              </a:rPr>
            </a:br>
            <a:r>
              <a:rPr lang="uk-UA" dirty="0"/>
              <a:t/>
            </a:r>
            <a:br>
              <a:rPr lang="uk-UA" dirty="0"/>
            </a:br>
            <a:r>
              <a:rPr lang="uk-UA" dirty="0" smtClean="0"/>
              <a:t/>
            </a:r>
            <a:br>
              <a:rPr lang="uk-UA" dirty="0" smtClean="0"/>
            </a:br>
            <a:endParaRPr lang="uk-UA" dirty="0"/>
          </a:p>
        </p:txBody>
      </p:sp>
      <p:pic>
        <p:nvPicPr>
          <p:cNvPr id="5" name="Рисунок 4"/>
          <p:cNvPicPr>
            <a:picLocks noGrp="1" noChangeAspect="1"/>
          </p:cNvPicPr>
          <p:nvPr>
            <p:ph type="pic" idx="1"/>
          </p:nvPr>
        </p:nvPicPr>
        <p:blipFill>
          <a:blip r:embed="rId9">
            <a:extLst>
              <a:ext uri="{28A0092B-C50C-407E-A947-70E740481C1C}">
                <a14:useLocalDpi xmlns:a14="http://schemas.microsoft.com/office/drawing/2010/main" val="0"/>
              </a:ext>
            </a:extLst>
          </a:blip>
          <a:srcRect l="9829" r="9829"/>
          <a:stretch>
            <a:fillRect/>
          </a:stretch>
        </p:blipFill>
        <p:spPr>
          <a:xfrm>
            <a:off x="0" y="3140968"/>
            <a:ext cx="4776828" cy="3717032"/>
          </a:xfrm>
        </p:spPr>
      </p:pic>
      <p:sp>
        <p:nvSpPr>
          <p:cNvPr id="9" name="Управляющая кнопка: назад 8">
            <a:hlinkClick r:id="" action="ppaction://hlinkshowjump?jump=previousslide" highlightClick="1"/>
          </p:cNvPr>
          <p:cNvSpPr/>
          <p:nvPr/>
        </p:nvSpPr>
        <p:spPr>
          <a:xfrm>
            <a:off x="7050376" y="5764288"/>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0" name="Управляющая кнопка: далее 9">
            <a:hlinkClick r:id="" action="ppaction://hlinkshowjump?jump=nextslide" highlightClick="1"/>
          </p:cNvPr>
          <p:cNvSpPr/>
          <p:nvPr/>
        </p:nvSpPr>
        <p:spPr>
          <a:xfrm>
            <a:off x="8063016" y="5764288"/>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1" name="Управляющая кнопка: домой 10">
            <a:hlinkClick r:id="rId10" action="ppaction://hlinksldjump" highlightClick="1"/>
          </p:cNvPr>
          <p:cNvSpPr/>
          <p:nvPr/>
        </p:nvSpPr>
        <p:spPr>
          <a:xfrm>
            <a:off x="6007960" y="578737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234768066"/>
      </p:ext>
    </p:extLst>
  </p:cSld>
  <p:clrMapOvr>
    <a:masterClrMapping/>
  </p:clrMapOvr>
  <mc:AlternateContent xmlns:mc="http://schemas.openxmlformats.org/markup-compatibility/2006" xmlns:p14="http://schemas.microsoft.com/office/powerpoint/2010/main">
    <mc:Choice Requires="p14">
      <p:transition spd="slow" p14:dur="800" advTm="31324">
        <p:circle/>
      </p:transition>
    </mc:Choice>
    <mc:Fallback xmlns="">
      <p:transition spd="slow" advTm="31324">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07707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uk-UA" sz="2400" b="0" dirty="0" smtClean="0">
                <a:solidFill>
                  <a:srgbClr val="252525"/>
                </a:solidFill>
                <a:latin typeface="Arial"/>
              </a:rPr>
              <a:t/>
            </a:r>
            <a:br>
              <a:rPr lang="uk-UA" sz="2400" b="0" dirty="0" smtClean="0">
                <a:solidFill>
                  <a:srgbClr val="252525"/>
                </a:solidFill>
                <a:latin typeface="Arial"/>
              </a:rPr>
            </a:br>
            <a:r>
              <a:rPr lang="uk-UA" sz="2400" b="0" dirty="0">
                <a:solidFill>
                  <a:srgbClr val="252525"/>
                </a:solidFill>
                <a:latin typeface="Arial"/>
              </a:rPr>
              <a:t/>
            </a:r>
            <a:br>
              <a:rPr lang="uk-UA" sz="2400" b="0" dirty="0">
                <a:solidFill>
                  <a:srgbClr val="252525"/>
                </a:solidFill>
                <a:latin typeface="Arial"/>
              </a:rPr>
            </a:br>
            <a:r>
              <a:rPr lang="uk-UA" sz="2400" b="0" dirty="0" smtClean="0">
                <a:solidFill>
                  <a:srgbClr val="252525"/>
                </a:solidFill>
                <a:latin typeface="Arial"/>
              </a:rPr>
              <a:t/>
            </a:r>
            <a:br>
              <a:rPr lang="uk-UA" sz="2400" b="0" dirty="0" smtClean="0">
                <a:solidFill>
                  <a:srgbClr val="252525"/>
                </a:solidFill>
                <a:latin typeface="Arial"/>
              </a:rPr>
            </a:br>
            <a:r>
              <a:rPr lang="uk-UA" sz="2400" b="0" dirty="0" smtClean="0">
                <a:solidFill>
                  <a:srgbClr val="252525"/>
                </a:solidFill>
                <a:latin typeface="Arial"/>
              </a:rPr>
              <a:t/>
            </a:r>
            <a:br>
              <a:rPr lang="uk-UA" sz="2400" b="0" dirty="0" smtClean="0">
                <a:solidFill>
                  <a:srgbClr val="252525"/>
                </a:solidFill>
                <a:latin typeface="Arial"/>
              </a:rPr>
            </a:br>
            <a:r>
              <a:rPr lang="uk-UA" sz="2400" b="0" dirty="0">
                <a:solidFill>
                  <a:srgbClr val="252525"/>
                </a:solidFill>
                <a:latin typeface="Arial"/>
              </a:rPr>
              <a:t/>
            </a:r>
            <a:br>
              <a:rPr lang="uk-UA" sz="2400" b="0" dirty="0">
                <a:solidFill>
                  <a:srgbClr val="252525"/>
                </a:solidFill>
                <a:latin typeface="Arial"/>
              </a:rPr>
            </a:br>
            <a:r>
              <a:rPr lang="uk-UA" sz="2400" b="0" dirty="0" smtClean="0">
                <a:solidFill>
                  <a:srgbClr val="252525"/>
                </a:solidFill>
                <a:latin typeface="Arial"/>
              </a:rPr>
              <a:t/>
            </a:r>
            <a:br>
              <a:rPr lang="uk-UA" sz="2400" b="0" dirty="0" smtClean="0">
                <a:solidFill>
                  <a:srgbClr val="252525"/>
                </a:solidFill>
                <a:latin typeface="Arial"/>
              </a:rPr>
            </a:br>
            <a:r>
              <a:rPr lang="uk-UA" sz="2400" b="0" dirty="0" smtClean="0">
                <a:solidFill>
                  <a:srgbClr val="252525"/>
                </a:solidFill>
                <a:latin typeface="Arial"/>
              </a:rPr>
              <a:t/>
            </a:r>
            <a:br>
              <a:rPr lang="uk-UA" sz="2400" b="0" dirty="0" smtClean="0">
                <a:solidFill>
                  <a:srgbClr val="252525"/>
                </a:solidFill>
                <a:latin typeface="Arial"/>
              </a:rPr>
            </a:br>
            <a:r>
              <a:rPr lang="uk-UA" sz="2400" b="0" dirty="0">
                <a:solidFill>
                  <a:srgbClr val="252525"/>
                </a:solidFill>
                <a:latin typeface="Arial"/>
              </a:rPr>
              <a:t/>
            </a:r>
            <a:br>
              <a:rPr lang="uk-UA" sz="2400" b="0" dirty="0">
                <a:solidFill>
                  <a:srgbClr val="252525"/>
                </a:solidFill>
                <a:latin typeface="Arial"/>
              </a:rPr>
            </a:br>
            <a:r>
              <a:rPr lang="uk-UA" sz="2400" b="0" dirty="0" smtClean="0">
                <a:solidFill>
                  <a:srgbClr val="252525"/>
                </a:solidFill>
                <a:latin typeface="Arial"/>
              </a:rPr>
              <a:t/>
            </a:r>
            <a:br>
              <a:rPr lang="uk-UA" sz="2400" b="0" dirty="0" smtClean="0">
                <a:solidFill>
                  <a:srgbClr val="252525"/>
                </a:solidFill>
                <a:latin typeface="Arial"/>
              </a:rPr>
            </a:br>
            <a:r>
              <a:rPr lang="uk-UA" sz="2400" b="0" dirty="0">
                <a:solidFill>
                  <a:srgbClr val="252525"/>
                </a:solidFill>
                <a:latin typeface="Arial"/>
              </a:rPr>
              <a:t/>
            </a:r>
            <a:br>
              <a:rPr lang="uk-UA" sz="2400" b="0" dirty="0">
                <a:solidFill>
                  <a:srgbClr val="252525"/>
                </a:solidFill>
                <a:latin typeface="Arial"/>
              </a:rPr>
            </a:br>
            <a:r>
              <a:rPr lang="uk-UA" sz="2400" b="0" dirty="0" smtClean="0">
                <a:solidFill>
                  <a:srgbClr val="252525"/>
                </a:solidFill>
                <a:latin typeface="Arial"/>
              </a:rPr>
              <a:t/>
            </a:r>
            <a:br>
              <a:rPr lang="uk-UA" sz="2400" b="0" dirty="0" smtClean="0">
                <a:solidFill>
                  <a:srgbClr val="252525"/>
                </a:solidFill>
                <a:latin typeface="Arial"/>
              </a:rPr>
            </a:br>
            <a:r>
              <a:rPr lang="uk-UA" sz="2400" b="0" dirty="0" smtClean="0">
                <a:solidFill>
                  <a:srgbClr val="252525"/>
                </a:solidFill>
                <a:latin typeface="Arial"/>
              </a:rPr>
              <a:t>Із </a:t>
            </a:r>
            <a:r>
              <a:rPr lang="uk-UA" sz="2400" b="0" dirty="0">
                <a:solidFill>
                  <a:srgbClr val="252525"/>
                </a:solidFill>
                <a:latin typeface="Arial"/>
              </a:rPr>
              <a:t>Греції, троянди вивозять </a:t>
            </a:r>
            <a:r>
              <a:rPr lang="uk-UA" sz="2400" b="0" dirty="0" err="1">
                <a:solidFill>
                  <a:srgbClr val="252525"/>
                </a:solidFill>
                <a:latin typeface="Arial"/>
              </a:rPr>
              <a:t>в </a:t>
            </a:r>
            <a:r>
              <a:rPr lang="uk-UA" sz="2400" b="0" dirty="0" err="1">
                <a:solidFill>
                  <a:srgbClr val="0B0080"/>
                </a:solidFill>
                <a:latin typeface="Arial"/>
                <a:hlinkClick r:id="rId2" tooltip="Єгипет"/>
              </a:rPr>
              <a:t>Єгипет</a:t>
            </a:r>
            <a:r>
              <a:rPr lang="uk-UA" sz="2400" b="0" dirty="0">
                <a:solidFill>
                  <a:srgbClr val="252525"/>
                </a:solidFill>
                <a:latin typeface="Arial"/>
              </a:rPr>
              <a:t> і </a:t>
            </a:r>
            <a:r>
              <a:rPr lang="uk-UA" sz="2400" b="0" dirty="0" err="1" smtClean="0">
                <a:solidFill>
                  <a:srgbClr val="252525"/>
                </a:solidFill>
                <a:latin typeface="Arial"/>
              </a:rPr>
              <a:t>Рим.Єгипетська</a:t>
            </a:r>
            <a:r>
              <a:rPr lang="uk-UA" sz="2400" b="0" dirty="0" smtClean="0">
                <a:solidFill>
                  <a:srgbClr val="252525"/>
                </a:solidFill>
                <a:latin typeface="Arial"/>
              </a:rPr>
              <a:t> </a:t>
            </a:r>
            <a:r>
              <a:rPr lang="uk-UA" sz="2400" b="0" dirty="0" err="1">
                <a:solidFill>
                  <a:srgbClr val="252525"/>
                </a:solidFill>
                <a:latin typeface="Arial"/>
              </a:rPr>
              <a:t>цариця </a:t>
            </a:r>
            <a:r>
              <a:rPr lang="uk-UA" sz="2400" b="0" dirty="0" err="1">
                <a:solidFill>
                  <a:srgbClr val="0B0080"/>
                </a:solidFill>
                <a:latin typeface="Arial"/>
                <a:hlinkClick r:id="rId3" tooltip="Клеопатра"/>
              </a:rPr>
              <a:t>Клеоп</a:t>
            </a:r>
            <a:r>
              <a:rPr lang="uk-UA" sz="2400" b="0" dirty="0">
                <a:solidFill>
                  <a:srgbClr val="0B0080"/>
                </a:solidFill>
                <a:latin typeface="Arial"/>
                <a:hlinkClick r:id="rId3" tooltip="Клеопатра"/>
              </a:rPr>
              <a:t>атра</a:t>
            </a:r>
            <a:r>
              <a:rPr lang="uk-UA" sz="2400" b="0" dirty="0">
                <a:solidFill>
                  <a:srgbClr val="252525"/>
                </a:solidFill>
                <a:latin typeface="Arial"/>
              </a:rPr>
              <a:t> на одному з </a:t>
            </a:r>
            <a:r>
              <a:rPr lang="uk-UA" sz="2400" b="0" dirty="0">
                <a:solidFill>
                  <a:srgbClr val="0B0080"/>
                </a:solidFill>
                <a:latin typeface="Arial"/>
                <a:hlinkClick r:id="rId4" tooltip="Бенкет"/>
              </a:rPr>
              <a:t>бенкетів</a:t>
            </a:r>
            <a:r>
              <a:rPr lang="uk-UA" sz="2400" b="0" dirty="0">
                <a:solidFill>
                  <a:srgbClr val="252525"/>
                </a:solidFill>
                <a:latin typeface="Arial"/>
              </a:rPr>
              <a:t> веліла покрити всю підлогу пелюстками троянд шаром у півметра, які притримувались тонкою </a:t>
            </a:r>
            <a:r>
              <a:rPr lang="uk-UA" sz="2400" b="0" dirty="0">
                <a:solidFill>
                  <a:srgbClr val="0B0080"/>
                </a:solidFill>
                <a:latin typeface="Arial"/>
                <a:hlinkClick r:id="rId5" tooltip="Шовк"/>
              </a:rPr>
              <a:t>шовковою</a:t>
            </a:r>
            <a:r>
              <a:rPr lang="uk-UA" sz="2400" b="0" dirty="0">
                <a:solidFill>
                  <a:srgbClr val="252525"/>
                </a:solidFill>
                <a:latin typeface="Arial"/>
              </a:rPr>
              <a:t> </a:t>
            </a:r>
            <a:r>
              <a:rPr lang="uk-UA" sz="2400" b="0" dirty="0" smtClean="0">
                <a:solidFill>
                  <a:srgbClr val="252525"/>
                </a:solidFill>
                <a:latin typeface="Arial"/>
              </a:rPr>
              <a:t>сіткою. </a:t>
            </a:r>
            <a:r>
              <a:rPr lang="uk-UA" sz="2400" b="0" dirty="0">
                <a:solidFill>
                  <a:srgbClr val="252525"/>
                </a:solidFill>
                <a:latin typeface="Arial"/>
              </a:rPr>
              <a:t>Зі стелі під </a:t>
            </a:r>
            <a:r>
              <a:rPr lang="uk-UA" sz="2400" b="0" dirty="0" err="1">
                <a:solidFill>
                  <a:srgbClr val="252525"/>
                </a:solidFill>
                <a:latin typeface="Arial"/>
              </a:rPr>
              <a:t>час </a:t>
            </a:r>
            <a:r>
              <a:rPr lang="uk-UA" sz="2400" b="0" dirty="0" err="1">
                <a:solidFill>
                  <a:srgbClr val="0B0080"/>
                </a:solidFill>
                <a:latin typeface="Arial"/>
                <a:hlinkClick r:id="rId4" tooltip="Бенкет"/>
              </a:rPr>
              <a:t>бенкету</a:t>
            </a:r>
            <a:r>
              <a:rPr lang="uk-UA" sz="2400" b="0" dirty="0" err="1">
                <a:solidFill>
                  <a:srgbClr val="252525"/>
                </a:solidFill>
                <a:latin typeface="Arial"/>
              </a:rPr>
              <a:t> сипа</a:t>
            </a:r>
            <a:r>
              <a:rPr lang="uk-UA" sz="2400" b="0" dirty="0">
                <a:solidFill>
                  <a:srgbClr val="252525"/>
                </a:solidFill>
                <a:latin typeface="Arial"/>
              </a:rPr>
              <a:t>лися дощем рожеві пелюстки. Під час прогулянок </a:t>
            </a:r>
            <a:r>
              <a:rPr lang="uk-UA" sz="2400" b="0" dirty="0" err="1">
                <a:solidFill>
                  <a:srgbClr val="252525"/>
                </a:solidFill>
                <a:latin typeface="Arial"/>
              </a:rPr>
              <a:t>на </a:t>
            </a:r>
            <a:r>
              <a:rPr lang="uk-UA" sz="2400" b="0" dirty="0" err="1">
                <a:solidFill>
                  <a:srgbClr val="0B0080"/>
                </a:solidFill>
                <a:latin typeface="Arial"/>
                <a:hlinkClick r:id="rId6" tooltip="Галера"/>
              </a:rPr>
              <a:t>галерах</a:t>
            </a:r>
            <a:r>
              <a:rPr lang="uk-UA" sz="2400" b="0" dirty="0" err="1">
                <a:solidFill>
                  <a:srgbClr val="252525"/>
                </a:solidFill>
                <a:latin typeface="Arial"/>
              </a:rPr>
              <a:t> повер</a:t>
            </a:r>
            <a:r>
              <a:rPr lang="uk-UA" sz="2400" b="0" dirty="0">
                <a:solidFill>
                  <a:srgbClr val="252525"/>
                </a:solidFill>
                <a:latin typeface="Arial"/>
              </a:rPr>
              <a:t>хня води була всипана трояндами</a:t>
            </a:r>
            <a:r>
              <a:rPr lang="uk-UA" sz="2400" b="0" dirty="0" smtClean="0">
                <a:solidFill>
                  <a:srgbClr val="252525"/>
                </a:solidFill>
                <a:latin typeface="Arial"/>
              </a:rPr>
              <a:t>.</a:t>
            </a:r>
            <a:r>
              <a:rPr lang="uk-UA" sz="2400" b="0" dirty="0">
                <a:solidFill>
                  <a:srgbClr val="252525"/>
                </a:solidFill>
                <a:latin typeface="Arial"/>
              </a:rPr>
              <a:t/>
            </a:r>
            <a:br>
              <a:rPr lang="uk-UA" sz="2400" b="0" dirty="0">
                <a:solidFill>
                  <a:srgbClr val="252525"/>
                </a:solidFill>
                <a:latin typeface="Arial"/>
              </a:rPr>
            </a:br>
            <a:r>
              <a:rPr lang="uk-UA" sz="2400" b="0" dirty="0">
                <a:solidFill>
                  <a:srgbClr val="252525"/>
                </a:solidFill>
                <a:latin typeface="Arial"/>
              </a:rPr>
              <a:t>Римляни нагороджували трояндами за видатні заслуги. Вінком з троянд прикрашали голову переможця.</a:t>
            </a:r>
            <a:br>
              <a:rPr lang="uk-UA" sz="2400" b="0" dirty="0">
                <a:solidFill>
                  <a:srgbClr val="252525"/>
                </a:solidFill>
                <a:latin typeface="Arial"/>
              </a:rPr>
            </a:br>
            <a:r>
              <a:rPr lang="uk-UA" sz="2400" b="0" dirty="0" smtClean="0">
                <a:solidFill>
                  <a:srgbClr val="252525"/>
                </a:solidFill>
                <a:latin typeface="Arial"/>
              </a:rPr>
              <a:t/>
            </a:r>
            <a:br>
              <a:rPr lang="uk-UA" sz="2400" b="0" dirty="0" smtClean="0">
                <a:solidFill>
                  <a:srgbClr val="252525"/>
                </a:solidFill>
                <a:latin typeface="Arial"/>
              </a:rPr>
            </a:br>
            <a:r>
              <a:rPr lang="uk-UA" sz="2400" b="0" dirty="0">
                <a:solidFill>
                  <a:srgbClr val="252525"/>
                </a:solidFill>
                <a:latin typeface="Arial"/>
              </a:rPr>
              <a:t/>
            </a:r>
            <a:br>
              <a:rPr lang="uk-UA" sz="2400" b="0" dirty="0">
                <a:solidFill>
                  <a:srgbClr val="252525"/>
                </a:solidFill>
                <a:latin typeface="Arial"/>
              </a:rPr>
            </a:br>
            <a:r>
              <a:rPr lang="uk-UA" sz="2400" b="0" dirty="0">
                <a:solidFill>
                  <a:srgbClr val="252525"/>
                </a:solidFill>
                <a:latin typeface="Arial"/>
              </a:rPr>
              <a:t/>
            </a:r>
            <a:br>
              <a:rPr lang="uk-UA" sz="2400" b="0" dirty="0">
                <a:solidFill>
                  <a:srgbClr val="252525"/>
                </a:solidFill>
                <a:latin typeface="Arial"/>
              </a:rPr>
            </a:br>
            <a:endParaRPr lang="uk-UA" sz="2400" dirty="0"/>
          </a:p>
        </p:txBody>
      </p:sp>
      <p:sp>
        <p:nvSpPr>
          <p:cNvPr id="4" name="Текст 3"/>
          <p:cNvSpPr>
            <a:spLocks noGrp="1"/>
          </p:cNvSpPr>
          <p:nvPr>
            <p:ph type="body" sz="half" idx="2"/>
          </p:nvPr>
        </p:nvSpPr>
        <p:spPr>
          <a:xfrm flipH="1">
            <a:off x="-2844824" y="5229200"/>
            <a:ext cx="216024" cy="216024"/>
          </a:xfrm>
        </p:spPr>
        <p:txBody>
          <a:bodyPr>
            <a:normAutofit fontScale="70000" lnSpcReduction="20000"/>
          </a:bodyPr>
          <a:lstStyle/>
          <a:p>
            <a:endParaRPr lang="uk-UA" dirty="0"/>
          </a:p>
        </p:txBody>
      </p:sp>
      <p:pic>
        <p:nvPicPr>
          <p:cNvPr id="7" name="Рисунок 6"/>
          <p:cNvPicPr>
            <a:picLocks noGrp="1" noChangeAspect="1"/>
          </p:cNvPicPr>
          <p:nvPr>
            <p:ph type="pic" idx="1"/>
          </p:nvPr>
        </p:nvPicPr>
        <p:blipFill>
          <a:blip r:embed="rId7">
            <a:extLst>
              <a:ext uri="{28A0092B-C50C-407E-A947-70E740481C1C}">
                <a14:useLocalDpi xmlns:a14="http://schemas.microsoft.com/office/drawing/2010/main" val="0"/>
              </a:ext>
            </a:extLst>
          </a:blip>
          <a:srcRect t="30225" b="30225"/>
          <a:stretch>
            <a:fillRect/>
          </a:stretch>
        </p:blipFill>
        <p:spPr>
          <a:xfrm>
            <a:off x="5003701" y="2780928"/>
            <a:ext cx="4140299" cy="4077071"/>
          </a:xfrm>
        </p:spPr>
      </p:pic>
      <p:sp>
        <p:nvSpPr>
          <p:cNvPr id="10" name="Управляющая кнопка: назад 9">
            <a:hlinkClick r:id="" action="ppaction://hlinkshowjump?jump=previousslide" highlightClick="1"/>
          </p:cNvPr>
          <p:cNvSpPr/>
          <p:nvPr/>
        </p:nvSpPr>
        <p:spPr>
          <a:xfrm>
            <a:off x="1047704" y="5783552"/>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2060344" y="5783552"/>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8" action="ppaction://hlinksldjump" highlightClick="1"/>
          </p:cNvPr>
          <p:cNvSpPr/>
          <p:nvPr/>
        </p:nvSpPr>
        <p:spPr>
          <a:xfrm>
            <a:off x="5288" y="58066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85085269"/>
      </p:ext>
    </p:extLst>
  </p:cSld>
  <p:clrMapOvr>
    <a:masterClrMapping/>
  </p:clrMapOvr>
  <p:transition spd="slow" advTm="40643">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573016"/>
          </a:xfrm>
        </p:spPr>
        <p:style>
          <a:lnRef idx="3">
            <a:schemeClr val="lt1"/>
          </a:lnRef>
          <a:fillRef idx="1001">
            <a:schemeClr val="lt1"/>
          </a:fillRef>
          <a:effectRef idx="1">
            <a:schemeClr val="accent2"/>
          </a:effectRef>
          <a:fontRef idx="minor">
            <a:schemeClr val="lt1"/>
          </a:fontRef>
        </p:style>
        <p:txBody>
          <a:bodyPr>
            <a:normAutofit fontScale="90000"/>
          </a:bodyPr>
          <a:lstStyle/>
          <a:p>
            <a:r>
              <a:rPr lang="uk-UA" sz="2200" b="0" dirty="0" smtClean="0">
                <a:solidFill>
                  <a:srgbClr val="252525"/>
                </a:solidFill>
                <a:latin typeface="Arial"/>
              </a:rPr>
              <a:t/>
            </a:r>
            <a:br>
              <a:rPr lang="uk-UA" sz="2200" b="0" dirty="0" smtClean="0">
                <a:solidFill>
                  <a:srgbClr val="252525"/>
                </a:solidFill>
                <a:latin typeface="Arial"/>
              </a:rPr>
            </a:br>
            <a:r>
              <a:rPr lang="uk-UA" sz="2200" b="0" dirty="0">
                <a:solidFill>
                  <a:srgbClr val="252525"/>
                </a:solidFill>
                <a:latin typeface="Arial"/>
              </a:rPr>
              <a:t/>
            </a:r>
            <a:br>
              <a:rPr lang="uk-UA" sz="2200" b="0" dirty="0">
                <a:solidFill>
                  <a:srgbClr val="252525"/>
                </a:solidFill>
                <a:latin typeface="Arial"/>
              </a:rPr>
            </a:br>
            <a:r>
              <a:rPr lang="uk-UA" sz="2200" b="0" dirty="0" smtClean="0">
                <a:solidFill>
                  <a:srgbClr val="252525"/>
                </a:solidFill>
                <a:latin typeface="Arial"/>
              </a:rPr>
              <a:t/>
            </a:r>
            <a:br>
              <a:rPr lang="uk-UA" sz="2200" b="0" dirty="0" smtClean="0">
                <a:solidFill>
                  <a:srgbClr val="252525"/>
                </a:solidFill>
                <a:latin typeface="Arial"/>
              </a:rPr>
            </a:br>
            <a:r>
              <a:rPr lang="uk-UA" sz="2200" b="0" dirty="0">
                <a:solidFill>
                  <a:srgbClr val="252525"/>
                </a:solidFill>
                <a:latin typeface="Arial"/>
              </a:rPr>
              <a:t/>
            </a:r>
            <a:br>
              <a:rPr lang="uk-UA" sz="2200" b="0" dirty="0">
                <a:solidFill>
                  <a:srgbClr val="252525"/>
                </a:solidFill>
                <a:latin typeface="Arial"/>
              </a:rPr>
            </a:br>
            <a:r>
              <a:rPr lang="uk-UA" sz="2200" b="0" dirty="0" smtClean="0">
                <a:solidFill>
                  <a:srgbClr val="252525"/>
                </a:solidFill>
                <a:latin typeface="Arial"/>
              </a:rPr>
              <a:t/>
            </a:r>
            <a:br>
              <a:rPr lang="uk-UA" sz="2200" b="0" dirty="0" smtClean="0">
                <a:solidFill>
                  <a:srgbClr val="252525"/>
                </a:solidFill>
                <a:latin typeface="Arial"/>
              </a:rPr>
            </a:br>
            <a:r>
              <a:rPr lang="uk-UA" sz="2200" b="0" dirty="0" smtClean="0">
                <a:solidFill>
                  <a:srgbClr val="252525"/>
                </a:solidFill>
                <a:latin typeface="Arial"/>
              </a:rPr>
              <a:t/>
            </a:r>
            <a:br>
              <a:rPr lang="uk-UA" sz="2200" b="0" dirty="0" smtClean="0">
                <a:solidFill>
                  <a:srgbClr val="252525"/>
                </a:solidFill>
                <a:latin typeface="Arial"/>
              </a:rPr>
            </a:br>
            <a:r>
              <a:rPr lang="uk-UA" sz="2200" b="0" dirty="0">
                <a:solidFill>
                  <a:srgbClr val="252525"/>
                </a:solidFill>
                <a:latin typeface="Arial"/>
              </a:rPr>
              <a:t/>
            </a:r>
            <a:br>
              <a:rPr lang="uk-UA" sz="2200" b="0" dirty="0">
                <a:solidFill>
                  <a:srgbClr val="252525"/>
                </a:solidFill>
                <a:latin typeface="Arial"/>
              </a:rPr>
            </a:br>
            <a:r>
              <a:rPr lang="uk-UA" sz="2200" b="0" dirty="0" smtClean="0">
                <a:solidFill>
                  <a:srgbClr val="252525"/>
                </a:solidFill>
                <a:latin typeface="Arial"/>
              </a:rPr>
              <a:t>Троянда </a:t>
            </a:r>
            <a:r>
              <a:rPr lang="uk-UA" sz="2200" b="0" dirty="0">
                <a:solidFill>
                  <a:srgbClr val="252525"/>
                </a:solidFill>
                <a:latin typeface="Arial"/>
              </a:rPr>
              <a:t>була емблемою, свого роду орденом хоробрості. Римські воїни вірили, що троянда вселяє мужність, і </a:t>
            </a:r>
            <a:r>
              <a:rPr lang="uk-UA" sz="2200" b="0" dirty="0" err="1">
                <a:solidFill>
                  <a:srgbClr val="252525"/>
                </a:solidFill>
                <a:latin typeface="Arial"/>
              </a:rPr>
              <a:t>замість </a:t>
            </a:r>
            <a:r>
              <a:rPr lang="uk-UA" sz="2200" b="0" dirty="0" err="1">
                <a:solidFill>
                  <a:srgbClr val="0B0080"/>
                </a:solidFill>
                <a:latin typeface="Arial"/>
                <a:hlinkClick r:id="rId3" tooltip="Шолом"/>
              </a:rPr>
              <a:t>шоломів</a:t>
            </a:r>
            <a:r>
              <a:rPr lang="uk-UA" sz="2200" b="0" dirty="0" err="1">
                <a:solidFill>
                  <a:srgbClr val="252525"/>
                </a:solidFill>
                <a:latin typeface="Arial"/>
              </a:rPr>
              <a:t>одягали</a:t>
            </a:r>
            <a:r>
              <a:rPr lang="uk-UA" sz="2200" b="0" dirty="0">
                <a:solidFill>
                  <a:srgbClr val="252525"/>
                </a:solidFill>
                <a:latin typeface="Arial"/>
              </a:rPr>
              <a:t> </a:t>
            </a:r>
            <a:r>
              <a:rPr lang="uk-UA" sz="2200" b="0" dirty="0">
                <a:solidFill>
                  <a:srgbClr val="0B0080"/>
                </a:solidFill>
                <a:latin typeface="Arial"/>
                <a:hlinkClick r:id="rId4" tooltip="Вінок"/>
              </a:rPr>
              <a:t>вінки</a:t>
            </a:r>
            <a:r>
              <a:rPr lang="uk-UA" sz="2200" b="0" dirty="0">
                <a:solidFill>
                  <a:srgbClr val="252525"/>
                </a:solidFill>
                <a:latin typeface="Arial"/>
              </a:rPr>
              <a:t> з троянд. У квітні — травні в Римі влаштовували свято троянд — </a:t>
            </a:r>
            <a:r>
              <a:rPr lang="uk-UA" sz="2200" b="0" dirty="0" err="1">
                <a:solidFill>
                  <a:srgbClr val="252525"/>
                </a:solidFill>
                <a:latin typeface="Arial"/>
              </a:rPr>
              <a:t>«р</a:t>
            </a:r>
            <a:r>
              <a:rPr lang="uk-UA" sz="2200" b="0" dirty="0">
                <a:solidFill>
                  <a:srgbClr val="252525"/>
                </a:solidFill>
                <a:latin typeface="Arial"/>
              </a:rPr>
              <a:t>озалії» — в пам'ять </a:t>
            </a:r>
            <a:r>
              <a:rPr lang="uk-UA" sz="2200" b="0" dirty="0" smtClean="0">
                <a:solidFill>
                  <a:srgbClr val="252525"/>
                </a:solidFill>
                <a:latin typeface="Arial"/>
              </a:rPr>
              <a:t>померлих.</a:t>
            </a:r>
            <a:r>
              <a:rPr lang="uk-UA" sz="2200" b="0" dirty="0">
                <a:solidFill>
                  <a:srgbClr val="252525"/>
                </a:solidFill>
                <a:latin typeface="Arial"/>
              </a:rPr>
              <a:t/>
            </a:r>
            <a:br>
              <a:rPr lang="uk-UA" sz="2200" b="0" dirty="0">
                <a:solidFill>
                  <a:srgbClr val="252525"/>
                </a:solidFill>
                <a:latin typeface="Arial"/>
              </a:rPr>
            </a:br>
            <a:r>
              <a:rPr lang="uk-UA" sz="2200" b="0" dirty="0">
                <a:solidFill>
                  <a:srgbClr val="252525"/>
                </a:solidFill>
                <a:latin typeface="Arial"/>
              </a:rPr>
              <a:t>У римських будинках часто вішали над столом гілку троянди або зображували її на стелі як символ того, що говорилось за столом під т</a:t>
            </a:r>
            <a:r>
              <a:rPr lang="uk-UA" sz="2200" b="0" dirty="0" err="1">
                <a:solidFill>
                  <a:srgbClr val="252525"/>
                </a:solidFill>
                <a:latin typeface="Arial"/>
              </a:rPr>
              <a:t>рояндою</a:t>
            </a:r>
            <a:r>
              <a:rPr lang="uk-UA" sz="2200" b="0" dirty="0">
                <a:solidFill>
                  <a:srgbClr val="252525"/>
                </a:solidFill>
                <a:latin typeface="Arial"/>
              </a:rPr>
              <a:t> — </a:t>
            </a:r>
            <a:r>
              <a:rPr lang="uk-UA" sz="2200" b="0" dirty="0" smtClean="0">
                <a:solidFill>
                  <a:srgbClr val="0B0080"/>
                </a:solidFill>
                <a:latin typeface="Arial"/>
                <a:hlinkClick r:id="rId5" tooltip="Секрет"/>
              </a:rPr>
              <a:t>секрет</a:t>
            </a:r>
            <a:r>
              <a:rPr lang="uk-UA" sz="2200" b="0" dirty="0" smtClean="0">
                <a:solidFill>
                  <a:srgbClr val="252525"/>
                </a:solidFill>
                <a:latin typeface="Arial"/>
              </a:rPr>
              <a:t>. </a:t>
            </a:r>
            <a:r>
              <a:rPr lang="uk-UA" sz="2200" b="0" dirty="0">
                <a:solidFill>
                  <a:srgbClr val="252525"/>
                </a:solidFill>
                <a:latin typeface="Arial"/>
              </a:rPr>
              <a:t>З тих пір зберігся вираз: «Я тобі сказав під трояндою», </a:t>
            </a:r>
            <a:r>
              <a:rPr lang="uk-UA" sz="2200" b="0" dirty="0">
                <a:solidFill>
                  <a:srgbClr val="0B0080"/>
                </a:solidFill>
                <a:latin typeface="Arial"/>
                <a:hlinkClick r:id="rId6" tooltip="Латинська мова"/>
              </a:rPr>
              <a:t>по-латині</a:t>
            </a:r>
            <a:r>
              <a:rPr lang="uk-UA" sz="2200" b="0" dirty="0">
                <a:solidFill>
                  <a:srgbClr val="252525"/>
                </a:solidFill>
                <a:latin typeface="Arial"/>
              </a:rPr>
              <a:t>: «</a:t>
            </a:r>
            <a:r>
              <a:rPr lang="en-US" sz="2200" b="0" i="1" dirty="0">
                <a:solidFill>
                  <a:srgbClr val="252525"/>
                </a:solidFill>
                <a:latin typeface="Arial"/>
              </a:rPr>
              <a:t>sub </a:t>
            </a:r>
            <a:r>
              <a:rPr lang="en-US" sz="2200" b="0" i="1" dirty="0" err="1">
                <a:solidFill>
                  <a:srgbClr val="252525"/>
                </a:solidFill>
                <a:latin typeface="Arial"/>
              </a:rPr>
              <a:t>rosa</a:t>
            </a:r>
            <a:r>
              <a:rPr lang="en-US" sz="2200" b="0" i="1" dirty="0">
                <a:solidFill>
                  <a:srgbClr val="252525"/>
                </a:solidFill>
                <a:latin typeface="Arial"/>
              </a:rPr>
              <a:t> dictum</a:t>
            </a:r>
            <a:r>
              <a:rPr lang="en-US" sz="2200" b="0" dirty="0">
                <a:solidFill>
                  <a:srgbClr val="252525"/>
                </a:solidFill>
                <a:latin typeface="Arial"/>
              </a:rPr>
              <a:t>» («</a:t>
            </a:r>
            <a:r>
              <a:rPr lang="uk-UA" sz="2200" b="0" dirty="0" err="1">
                <a:solidFill>
                  <a:srgbClr val="252525"/>
                </a:solidFill>
                <a:latin typeface="Arial"/>
              </a:rPr>
              <a:t>суб</a:t>
            </a:r>
            <a:r>
              <a:rPr lang="uk-UA" sz="2200" b="0" dirty="0">
                <a:solidFill>
                  <a:srgbClr val="252525"/>
                </a:solidFill>
                <a:latin typeface="Arial"/>
              </a:rPr>
              <a:t> роза </a:t>
            </a:r>
            <a:r>
              <a:rPr lang="uk-UA" sz="2200" b="0" dirty="0" err="1">
                <a:solidFill>
                  <a:srgbClr val="252525"/>
                </a:solidFill>
                <a:latin typeface="Arial"/>
              </a:rPr>
              <a:t>діктум</a:t>
            </a:r>
            <a:r>
              <a:rPr lang="uk-UA" sz="2200" b="0" dirty="0">
                <a:solidFill>
                  <a:srgbClr val="252525"/>
                </a:solidFill>
                <a:latin typeface="Arial"/>
              </a:rPr>
              <a:t>»).</a:t>
            </a:r>
            <a:br>
              <a:rPr lang="uk-UA" sz="2200" b="0" dirty="0">
                <a:solidFill>
                  <a:srgbClr val="252525"/>
                </a:solidFill>
                <a:latin typeface="Arial"/>
              </a:rPr>
            </a:br>
            <a:r>
              <a:rPr lang="uk-UA" sz="2200" b="0" dirty="0">
                <a:solidFill>
                  <a:srgbClr val="252525"/>
                </a:solidFill>
                <a:latin typeface="Arial"/>
              </a:rPr>
              <a:t>Римляни прикрашали трояндами і обливали рожевим маслом </a:t>
            </a:r>
            <a:r>
              <a:rPr lang="uk-UA" sz="2200" b="0" dirty="0" smtClean="0">
                <a:solidFill>
                  <a:srgbClr val="0B0080"/>
                </a:solidFill>
                <a:latin typeface="Arial"/>
                <a:hlinkClick r:id="rId7" tooltip="Могила"/>
              </a:rPr>
              <a:t>могили</a:t>
            </a:r>
            <a:r>
              <a:rPr lang="uk-UA" sz="2200" b="0" dirty="0" smtClean="0">
                <a:solidFill>
                  <a:srgbClr val="252525"/>
                </a:solidFill>
                <a:latin typeface="Arial"/>
              </a:rPr>
              <a:t>.</a:t>
            </a:r>
            <a:r>
              <a:rPr lang="uk-UA" b="0" dirty="0">
                <a:solidFill>
                  <a:srgbClr val="252525"/>
                </a:solidFill>
                <a:latin typeface="Arial"/>
              </a:rPr>
              <a:t/>
            </a:r>
            <a:br>
              <a:rPr lang="uk-UA" b="0" dirty="0">
                <a:solidFill>
                  <a:srgbClr val="252525"/>
                </a:solidFill>
                <a:latin typeface="Arial"/>
              </a:rPr>
            </a:br>
            <a:r>
              <a:rPr lang="uk-UA" dirty="0" smtClean="0"/>
              <a:t/>
            </a:r>
            <a:br>
              <a:rPr lang="uk-UA" dirty="0" smtClean="0"/>
            </a:br>
            <a:endParaRPr lang="uk-UA" dirty="0"/>
          </a:p>
        </p:txBody>
      </p:sp>
      <p:pic>
        <p:nvPicPr>
          <p:cNvPr id="5" name="Рисунок 4"/>
          <p:cNvPicPr>
            <a:picLocks noGrp="1" noChangeAspect="1"/>
          </p:cNvPicPr>
          <p:nvPr>
            <p:ph type="pic" idx="1"/>
          </p:nvPr>
        </p:nvPicPr>
        <p:blipFill>
          <a:blip r:embed="rId8">
            <a:extLst>
              <a:ext uri="{28A0092B-C50C-407E-A947-70E740481C1C}">
                <a14:useLocalDpi xmlns:a14="http://schemas.microsoft.com/office/drawing/2010/main" val="0"/>
              </a:ext>
            </a:extLst>
          </a:blip>
          <a:srcRect l="7158" r="7158"/>
          <a:stretch>
            <a:fillRect/>
          </a:stretch>
        </p:blipFill>
        <p:spPr>
          <a:xfrm>
            <a:off x="0" y="3591623"/>
            <a:ext cx="3731717" cy="3266377"/>
          </a:xfrm>
        </p:spPr>
      </p:pic>
      <p:sp>
        <p:nvSpPr>
          <p:cNvPr id="11" name="Управляющая кнопка: назад 10">
            <a:hlinkClick r:id="" action="ppaction://hlinkshowjump?jump=previousslide" highlightClick="1"/>
          </p:cNvPr>
          <p:cNvSpPr/>
          <p:nvPr/>
        </p:nvSpPr>
        <p:spPr>
          <a:xfrm>
            <a:off x="7059856" y="5764288"/>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2" name="Управляющая кнопка: далее 11">
            <a:hlinkClick r:id="" action="ppaction://hlinkshowjump?jump=nextslide" highlightClick="1"/>
          </p:cNvPr>
          <p:cNvSpPr/>
          <p:nvPr/>
        </p:nvSpPr>
        <p:spPr>
          <a:xfrm>
            <a:off x="8063016" y="5764288"/>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3" name="Управляющая кнопка: домой 12">
            <a:hlinkClick r:id="rId9" action="ppaction://hlinksldjump" highlightClick="1"/>
          </p:cNvPr>
          <p:cNvSpPr/>
          <p:nvPr/>
        </p:nvSpPr>
        <p:spPr>
          <a:xfrm>
            <a:off x="6007960" y="578737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ustDataLst>
      <p:tags r:id="rId1"/>
    </p:custDataLst>
    <p:extLst>
      <p:ext uri="{BB962C8B-B14F-4D97-AF65-F5344CB8AC3E}">
        <p14:creationId xmlns:p14="http://schemas.microsoft.com/office/powerpoint/2010/main" val="711824477"/>
      </p:ext>
    </p:extLst>
  </p:cSld>
  <p:clrMapOvr>
    <a:masterClrMapping/>
  </p:clrMapOvr>
  <mc:AlternateContent xmlns:mc="http://schemas.openxmlformats.org/markup-compatibility/2006" xmlns:p14="http://schemas.microsoft.com/office/powerpoint/2010/main">
    <mc:Choice Requires="p14">
      <p:transition spd="slow" p14:dur="1400" advTm="41256">
        <p14:ripple/>
      </p:transition>
    </mc:Choice>
    <mc:Fallback xmlns="">
      <p:transition spd="slow" advTm="412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212976"/>
          </a:xfrm>
        </p:spPr>
        <p:style>
          <a:lnRef idx="1">
            <a:schemeClr val="dk1"/>
          </a:lnRef>
          <a:fillRef idx="2">
            <a:schemeClr val="dk1"/>
          </a:fillRef>
          <a:effectRef idx="1">
            <a:schemeClr val="dk1"/>
          </a:effectRef>
          <a:fontRef idx="minor">
            <a:schemeClr val="dk1"/>
          </a:fontRef>
        </p:style>
        <p:txBody>
          <a:bodyPr>
            <a:normAutofit fontScale="90000"/>
          </a:bodyPr>
          <a:lstStyle/>
          <a:p>
            <a:r>
              <a:rPr lang="uk-UA" sz="2200" b="0" dirty="0">
                <a:solidFill>
                  <a:srgbClr val="252525"/>
                </a:solidFill>
                <a:latin typeface="Arial"/>
              </a:rPr>
              <a:t>Римські </a:t>
            </a:r>
            <a:r>
              <a:rPr lang="uk-UA" sz="2200" b="0" dirty="0" err="1">
                <a:solidFill>
                  <a:srgbClr val="252525"/>
                </a:solidFill>
                <a:latin typeface="Arial"/>
              </a:rPr>
              <a:t>поети </a:t>
            </a:r>
            <a:r>
              <a:rPr lang="uk-UA" sz="2200" b="0" dirty="0" err="1">
                <a:solidFill>
                  <a:srgbClr val="0B0080"/>
                </a:solidFill>
                <a:latin typeface="Arial"/>
                <a:hlinkClick r:id="rId2" tooltip="Вергілій"/>
              </a:rPr>
              <a:t>Вергілій</a:t>
            </a:r>
            <a:r>
              <a:rPr lang="uk-UA" sz="2200" b="0" dirty="0" err="1">
                <a:solidFill>
                  <a:srgbClr val="252525"/>
                </a:solidFill>
                <a:latin typeface="Arial"/>
              </a:rPr>
              <a:t> та </a:t>
            </a:r>
            <a:r>
              <a:rPr lang="uk-UA" sz="2200" b="0" dirty="0" err="1">
                <a:solidFill>
                  <a:srgbClr val="0B0080"/>
                </a:solidFill>
                <a:latin typeface="Arial"/>
                <a:hlinkClick r:id="rId3" tooltip="Овідій"/>
              </a:rPr>
              <a:t>Овідій</a:t>
            </a:r>
            <a:r>
              <a:rPr lang="uk-UA" sz="2200" b="0" dirty="0" err="1">
                <a:solidFill>
                  <a:srgbClr val="252525"/>
                </a:solidFill>
                <a:latin typeface="Arial"/>
              </a:rPr>
              <a:t> оспі</a:t>
            </a:r>
            <a:r>
              <a:rPr lang="uk-UA" sz="2200" b="0" dirty="0">
                <a:solidFill>
                  <a:srgbClr val="252525"/>
                </a:solidFill>
                <a:latin typeface="Arial"/>
              </a:rPr>
              <a:t>вували троянди в своїх </a:t>
            </a:r>
            <a:r>
              <a:rPr lang="uk-UA" sz="2200" b="0" dirty="0">
                <a:solidFill>
                  <a:srgbClr val="0B0080"/>
                </a:solidFill>
                <a:latin typeface="Arial"/>
                <a:hlinkClick r:id="rId4" tooltip="Ода"/>
              </a:rPr>
              <a:t>одах</a:t>
            </a:r>
            <a:r>
              <a:rPr lang="uk-UA" sz="2200" b="0" dirty="0">
                <a:solidFill>
                  <a:srgbClr val="252525"/>
                </a:solidFill>
                <a:latin typeface="Arial"/>
              </a:rPr>
              <a:t>. Починаючи з </a:t>
            </a:r>
            <a:r>
              <a:rPr lang="en-US" sz="2200" b="0" dirty="0">
                <a:solidFill>
                  <a:srgbClr val="252525"/>
                </a:solidFill>
                <a:latin typeface="Arial"/>
              </a:rPr>
              <a:t>XI </a:t>
            </a:r>
            <a:r>
              <a:rPr lang="uk-UA" sz="2200" b="0" dirty="0">
                <a:solidFill>
                  <a:srgbClr val="252525"/>
                </a:solidFill>
                <a:latin typeface="Arial"/>
              </a:rPr>
              <a:t>століття, </a:t>
            </a:r>
            <a:r>
              <a:rPr lang="uk-UA" sz="2200" b="0" dirty="0">
                <a:solidFill>
                  <a:srgbClr val="0B0080"/>
                </a:solidFill>
                <a:latin typeface="Arial"/>
                <a:hlinkClick r:id="rId5" tooltip="Римський папа"/>
              </a:rPr>
              <a:t>римський папа</a:t>
            </a:r>
            <a:r>
              <a:rPr lang="uk-UA" sz="2200" b="0" dirty="0">
                <a:solidFill>
                  <a:srgbClr val="252525"/>
                </a:solidFill>
                <a:latin typeface="Arial"/>
              </a:rPr>
              <a:t> щорічно в день, званий «Трояндова неділя» (</a:t>
            </a:r>
            <a:r>
              <a:rPr lang="en-US" sz="2200" b="0" dirty="0">
                <a:solidFill>
                  <a:srgbClr val="252525"/>
                </a:solidFill>
                <a:latin typeface="Arial"/>
              </a:rPr>
              <a:t>Dominica in </a:t>
            </a:r>
            <a:r>
              <a:rPr lang="en-US" sz="2200" b="0" dirty="0" err="1">
                <a:solidFill>
                  <a:srgbClr val="252525"/>
                </a:solidFill>
                <a:latin typeface="Arial"/>
              </a:rPr>
              <a:t>rosa</a:t>
            </a:r>
            <a:r>
              <a:rPr lang="en-US" sz="2200" b="0" dirty="0">
                <a:solidFill>
                  <a:srgbClr val="252525"/>
                </a:solidFill>
                <a:latin typeface="Arial"/>
              </a:rPr>
              <a:t>), </a:t>
            </a:r>
            <a:r>
              <a:rPr lang="uk-UA" sz="2200" b="0" dirty="0" err="1">
                <a:solidFill>
                  <a:srgbClr val="252525"/>
                </a:solidFill>
                <a:latin typeface="Arial"/>
              </a:rPr>
              <a:t>нагороджував </a:t>
            </a:r>
            <a:r>
              <a:rPr lang="uk-UA" sz="2200" b="0" dirty="0" err="1">
                <a:solidFill>
                  <a:srgbClr val="0B0080"/>
                </a:solidFill>
                <a:latin typeface="Arial"/>
                <a:hlinkClick r:id="rId6" tooltip="Золото"/>
              </a:rPr>
              <a:t>зол</a:t>
            </a:r>
            <a:r>
              <a:rPr lang="uk-UA" sz="2200" b="0" dirty="0">
                <a:solidFill>
                  <a:srgbClr val="0B0080"/>
                </a:solidFill>
                <a:latin typeface="Arial"/>
                <a:hlinkClick r:id="rId6" tooltip="Золото"/>
              </a:rPr>
              <a:t>отою</a:t>
            </a:r>
            <a:r>
              <a:rPr lang="uk-UA" sz="2200" b="0" dirty="0">
                <a:solidFill>
                  <a:srgbClr val="252525"/>
                </a:solidFill>
                <a:latin typeface="Arial"/>
              </a:rPr>
              <a:t> трояндою, посипаною </a:t>
            </a:r>
            <a:r>
              <a:rPr lang="uk-UA" sz="2200" b="0" dirty="0">
                <a:solidFill>
                  <a:srgbClr val="0B0080"/>
                </a:solidFill>
                <a:latin typeface="Arial"/>
                <a:hlinkClick r:id="rId7" tooltip="Діамант"/>
              </a:rPr>
              <a:t>діамантами</a:t>
            </a:r>
            <a:r>
              <a:rPr lang="uk-UA" sz="2200" b="0" dirty="0">
                <a:solidFill>
                  <a:srgbClr val="252525"/>
                </a:solidFill>
                <a:latin typeface="Arial"/>
              </a:rPr>
              <a:t>, кого-небудь з </a:t>
            </a:r>
            <a:r>
              <a:rPr lang="uk-UA" sz="2200" b="0" dirty="0" smtClean="0">
                <a:solidFill>
                  <a:srgbClr val="0B0080"/>
                </a:solidFill>
                <a:latin typeface="Arial"/>
                <a:hlinkClick r:id="rId8" tooltip="Король"/>
              </a:rPr>
              <a:t>королів</a:t>
            </a:r>
            <a:r>
              <a:rPr lang="uk-UA" sz="2200" b="0" dirty="0" smtClean="0">
                <a:solidFill>
                  <a:srgbClr val="252525"/>
                </a:solidFill>
                <a:latin typeface="Arial"/>
              </a:rPr>
              <a:t>.</a:t>
            </a:r>
            <a:r>
              <a:rPr lang="uk-UA" sz="2200" b="0" dirty="0">
                <a:solidFill>
                  <a:srgbClr val="252525"/>
                </a:solidFill>
                <a:latin typeface="Arial"/>
              </a:rPr>
              <a:t/>
            </a:r>
            <a:br>
              <a:rPr lang="uk-UA" sz="2200" b="0" dirty="0">
                <a:solidFill>
                  <a:srgbClr val="252525"/>
                </a:solidFill>
                <a:latin typeface="Arial"/>
              </a:rPr>
            </a:br>
            <a:r>
              <a:rPr lang="uk-UA" sz="2200" b="0" dirty="0">
                <a:solidFill>
                  <a:srgbClr val="252525"/>
                </a:solidFill>
                <a:latin typeface="Arial"/>
              </a:rPr>
              <a:t>Споживання великої кількості </a:t>
            </a:r>
            <a:r>
              <a:rPr lang="uk-UA" sz="2200" b="0" dirty="0" err="1">
                <a:solidFill>
                  <a:srgbClr val="252525"/>
                </a:solidFill>
                <a:latin typeface="Arial"/>
              </a:rPr>
              <a:t>троянд </a:t>
            </a:r>
            <a:r>
              <a:rPr lang="uk-UA" sz="2200" b="0" dirty="0" err="1">
                <a:solidFill>
                  <a:srgbClr val="0B0080"/>
                </a:solidFill>
                <a:latin typeface="Arial"/>
                <a:hlinkClick r:id="rId9" tooltip="Патриції"/>
              </a:rPr>
              <a:t>патри</a:t>
            </a:r>
            <a:r>
              <a:rPr lang="uk-UA" sz="2200" b="0" dirty="0">
                <a:solidFill>
                  <a:srgbClr val="0B0080"/>
                </a:solidFill>
                <a:latin typeface="Arial"/>
                <a:hlinkClick r:id="rId9" tooltip="Патриції"/>
              </a:rPr>
              <a:t>ціями</a:t>
            </a:r>
            <a:r>
              <a:rPr lang="uk-UA" sz="2200" b="0" dirty="0">
                <a:solidFill>
                  <a:srgbClr val="252525"/>
                </a:solidFill>
                <a:latin typeface="Arial"/>
              </a:rPr>
              <a:t> і імператорським двором призвело до виникнення «розаріумів», садів з одних троянд різних </a:t>
            </a:r>
            <a:r>
              <a:rPr lang="uk-UA" sz="2200" b="0" dirty="0">
                <a:solidFill>
                  <a:srgbClr val="0B0080"/>
                </a:solidFill>
                <a:latin typeface="Arial"/>
                <a:hlinkClick r:id="rId10" tooltip="Сорт"/>
              </a:rPr>
              <a:t>сортів</a:t>
            </a:r>
            <a:r>
              <a:rPr lang="uk-UA" sz="2200" b="0" dirty="0">
                <a:solidFill>
                  <a:srgbClr val="252525"/>
                </a:solidFill>
                <a:latin typeface="Arial"/>
              </a:rPr>
              <a:t>, і навіть на полях, замість </a:t>
            </a:r>
            <a:r>
              <a:rPr lang="uk-UA" sz="2200" b="0" dirty="0">
                <a:solidFill>
                  <a:srgbClr val="0B0080"/>
                </a:solidFill>
                <a:latin typeface="Arial"/>
                <a:hlinkClick r:id="rId11" tooltip="Хліб"/>
              </a:rPr>
              <a:t>хліба</a:t>
            </a:r>
            <a:r>
              <a:rPr lang="uk-UA" sz="2200" b="0" dirty="0">
                <a:solidFill>
                  <a:srgbClr val="252525"/>
                </a:solidFill>
                <a:latin typeface="Arial"/>
              </a:rPr>
              <a:t>, стали вирощувати троянди. Багаті люди за великі гроші виписували троянди з Греції та Єгипту. Такий стан підривав добробут народу</a:t>
            </a:r>
            <a:r>
              <a:rPr lang="uk-UA" sz="2200" b="0" dirty="0" smtClean="0">
                <a:solidFill>
                  <a:srgbClr val="252525"/>
                </a:solidFill>
                <a:latin typeface="Arial"/>
              </a:rPr>
              <a:t>.</a:t>
            </a:r>
            <a:r>
              <a:rPr lang="uk-UA" sz="2200" b="0" dirty="0">
                <a:solidFill>
                  <a:srgbClr val="252525"/>
                </a:solidFill>
                <a:latin typeface="Arial"/>
              </a:rPr>
              <a:t> Поет того </a:t>
            </a:r>
            <a:r>
              <a:rPr lang="uk-UA" sz="2200" b="0" dirty="0" err="1">
                <a:solidFill>
                  <a:srgbClr val="252525"/>
                </a:solidFill>
                <a:latin typeface="Arial"/>
              </a:rPr>
              <a:t>часу </a:t>
            </a:r>
            <a:r>
              <a:rPr lang="uk-UA" sz="2200" b="0" dirty="0" err="1">
                <a:solidFill>
                  <a:srgbClr val="0B0080"/>
                </a:solidFill>
                <a:latin typeface="Arial"/>
                <a:hlinkClick r:id="rId12" tooltip="Марціал"/>
              </a:rPr>
              <a:t>Марціал</a:t>
            </a:r>
            <a:r>
              <a:rPr lang="uk-UA" sz="2200" b="0" dirty="0" err="1">
                <a:solidFill>
                  <a:srgbClr val="252525"/>
                </a:solidFill>
                <a:latin typeface="Arial"/>
              </a:rPr>
              <a:t> вис</a:t>
            </a:r>
            <a:r>
              <a:rPr lang="uk-UA" sz="2200" b="0" dirty="0">
                <a:solidFill>
                  <a:srgbClr val="252525"/>
                </a:solidFill>
                <a:latin typeface="Arial"/>
              </a:rPr>
              <a:t>ловив це в </a:t>
            </a:r>
            <a:r>
              <a:rPr lang="uk-UA" sz="2200" b="0" dirty="0">
                <a:solidFill>
                  <a:srgbClr val="0B0080"/>
                </a:solidFill>
                <a:latin typeface="Arial"/>
                <a:hlinkClick r:id="rId13" tooltip="Епіграма"/>
              </a:rPr>
              <a:t>епіграмі</a:t>
            </a:r>
            <a:r>
              <a:rPr lang="uk-UA" sz="2200" b="0" dirty="0">
                <a:solidFill>
                  <a:srgbClr val="252525"/>
                </a:solidFill>
                <a:latin typeface="Arial"/>
              </a:rPr>
              <a:t>:</a:t>
            </a:r>
            <a:r>
              <a:rPr lang="uk-UA" b="0" dirty="0">
                <a:solidFill>
                  <a:srgbClr val="252525"/>
                </a:solidFill>
                <a:latin typeface="Arial"/>
              </a:rPr>
              <a:t/>
            </a:r>
            <a:br>
              <a:rPr lang="uk-UA" b="0" dirty="0">
                <a:solidFill>
                  <a:srgbClr val="252525"/>
                </a:solidFill>
                <a:latin typeface="Arial"/>
              </a:rPr>
            </a:br>
            <a:endParaRPr lang="uk-UA" dirty="0"/>
          </a:p>
        </p:txBody>
      </p:sp>
      <p:pic>
        <p:nvPicPr>
          <p:cNvPr id="5" name="Рисунок 4"/>
          <p:cNvPicPr>
            <a:picLocks noGrp="1" noChangeAspect="1"/>
          </p:cNvPicPr>
          <p:nvPr>
            <p:ph type="pic" idx="1"/>
          </p:nvPr>
        </p:nvPicPr>
        <p:blipFill>
          <a:blip r:embed="rId14">
            <a:extLst>
              <a:ext uri="{28A0092B-C50C-407E-A947-70E740481C1C}">
                <a14:useLocalDpi xmlns:a14="http://schemas.microsoft.com/office/drawing/2010/main" val="0"/>
              </a:ext>
            </a:extLst>
          </a:blip>
          <a:srcRect t="16699" b="16699"/>
          <a:stretch>
            <a:fillRect/>
          </a:stretch>
        </p:blipFill>
        <p:spPr>
          <a:xfrm>
            <a:off x="5715497" y="4293096"/>
            <a:ext cx="3428503" cy="2564905"/>
          </a:xfrm>
        </p:spPr>
      </p:pic>
      <p:sp>
        <p:nvSpPr>
          <p:cNvPr id="4" name="Текст 3"/>
          <p:cNvSpPr>
            <a:spLocks noGrp="1"/>
          </p:cNvSpPr>
          <p:nvPr>
            <p:ph type="body" sz="half" idx="2"/>
          </p:nvPr>
        </p:nvSpPr>
        <p:spPr>
          <a:xfrm>
            <a:off x="0" y="3212976"/>
            <a:ext cx="9144000" cy="1080120"/>
          </a:xfrm>
          <a:solidFill>
            <a:srgbClr val="00FFFF"/>
          </a:solidFill>
          <a:ln>
            <a:solidFill>
              <a:srgbClr val="00FF00"/>
            </a:solidFill>
          </a:ln>
          <a:effectLst>
            <a:glow rad="228600">
              <a:schemeClr val="accent3">
                <a:satMod val="175000"/>
                <a:alpha val="40000"/>
              </a:schemeClr>
            </a:glow>
          </a:effectLst>
          <a:scene3d>
            <a:camera prst="orthographicFront"/>
            <a:lightRig rig="threePt" dir="t"/>
          </a:scene3d>
          <a:sp3d>
            <a:bevelT prst="convex"/>
          </a:sp3d>
        </p:spPr>
        <p:txBody>
          <a:bodyPr/>
          <a:lstStyle/>
          <a:p>
            <a:endParaRPr lang="uk-UA" dirty="0" smtClean="0"/>
          </a:p>
          <a:p>
            <a:r>
              <a:rPr lang="ru-RU" sz="2400" dirty="0">
                <a:solidFill>
                  <a:srgbClr val="252525"/>
                </a:solidFill>
                <a:latin typeface="Arial"/>
              </a:rPr>
              <a:t>«</a:t>
            </a:r>
            <a:r>
              <a:rPr lang="ru-RU" sz="2400" dirty="0" err="1">
                <a:solidFill>
                  <a:srgbClr val="252525"/>
                </a:solidFill>
                <a:latin typeface="Arial"/>
              </a:rPr>
              <a:t>Єгиптяни</a:t>
            </a:r>
            <a:r>
              <a:rPr lang="ru-RU" sz="2400" dirty="0">
                <a:solidFill>
                  <a:srgbClr val="252525"/>
                </a:solidFill>
                <a:latin typeface="Arial"/>
              </a:rPr>
              <a:t>, </a:t>
            </a:r>
            <a:r>
              <a:rPr lang="ru-RU" sz="2400" dirty="0" err="1">
                <a:solidFill>
                  <a:srgbClr val="252525"/>
                </a:solidFill>
                <a:latin typeface="Arial"/>
              </a:rPr>
              <a:t>надішліть</a:t>
            </a:r>
            <a:r>
              <a:rPr lang="ru-RU" sz="2400" dirty="0">
                <a:solidFill>
                  <a:srgbClr val="252525"/>
                </a:solidFill>
                <a:latin typeface="Arial"/>
              </a:rPr>
              <a:t> нам </a:t>
            </a:r>
            <a:r>
              <a:rPr lang="ru-RU" sz="2400" dirty="0" err="1">
                <a:solidFill>
                  <a:srgbClr val="252525"/>
                </a:solidFill>
                <a:latin typeface="Arial"/>
              </a:rPr>
              <a:t>хліба</a:t>
            </a:r>
            <a:r>
              <a:rPr lang="ru-RU" sz="2400" dirty="0">
                <a:solidFill>
                  <a:srgbClr val="252525"/>
                </a:solidFill>
                <a:latin typeface="Arial"/>
              </a:rPr>
              <a:t> </a:t>
            </a:r>
            <a:r>
              <a:rPr lang="ru-RU" sz="2400" dirty="0" err="1">
                <a:solidFill>
                  <a:srgbClr val="252525"/>
                </a:solidFill>
                <a:latin typeface="Arial"/>
              </a:rPr>
              <a:t>замість</a:t>
            </a:r>
            <a:r>
              <a:rPr lang="ru-RU" sz="2400" dirty="0">
                <a:solidFill>
                  <a:srgbClr val="252525"/>
                </a:solidFill>
                <a:latin typeface="Arial"/>
              </a:rPr>
              <a:t> наших </a:t>
            </a:r>
            <a:r>
              <a:rPr lang="ru-RU" sz="2400" dirty="0" err="1">
                <a:solidFill>
                  <a:srgbClr val="252525"/>
                </a:solidFill>
                <a:latin typeface="Arial"/>
              </a:rPr>
              <a:t>троянд</a:t>
            </a:r>
            <a:r>
              <a:rPr lang="ru-RU" sz="2400" dirty="0">
                <a:solidFill>
                  <a:srgbClr val="252525"/>
                </a:solidFill>
                <a:latin typeface="Arial"/>
              </a:rPr>
              <a:t>».</a:t>
            </a:r>
            <a:endParaRPr lang="uk-UA" sz="2400" dirty="0"/>
          </a:p>
        </p:txBody>
      </p:sp>
      <p:sp>
        <p:nvSpPr>
          <p:cNvPr id="7" name="Управляющая кнопка: назад 6">
            <a:hlinkClick r:id="" action="ppaction://hlinkshowjump?jump=previousslide" highlightClick="1"/>
          </p:cNvPr>
          <p:cNvSpPr/>
          <p:nvPr/>
        </p:nvSpPr>
        <p:spPr>
          <a:xfrm>
            <a:off x="1075600" y="5780504"/>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8" name="Управляющая кнопка: далее 7">
            <a:hlinkClick r:id="" action="ppaction://hlinkshowjump?jump=nextslide" highlightClick="1"/>
          </p:cNvPr>
          <p:cNvSpPr/>
          <p:nvPr/>
        </p:nvSpPr>
        <p:spPr>
          <a:xfrm>
            <a:off x="2086632" y="5783552"/>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9" name="Управляющая кнопка: домой 8">
            <a:hlinkClick r:id="rId15" action="ppaction://hlinksldjump" highlightClick="1"/>
          </p:cNvPr>
          <p:cNvSpPr/>
          <p:nvPr/>
        </p:nvSpPr>
        <p:spPr>
          <a:xfrm>
            <a:off x="31576" y="580664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6926617"/>
      </p:ext>
    </p:extLst>
  </p:cSld>
  <p:clrMapOvr>
    <a:masterClrMapping/>
  </p:clrMapOvr>
  <mc:AlternateContent xmlns:mc="http://schemas.openxmlformats.org/markup-compatibility/2006" xmlns:p14="http://schemas.microsoft.com/office/powerpoint/2010/main">
    <mc:Choice Requires="p14">
      <p:transition p14:dur="100" advTm="42902">
        <p:cut/>
      </p:transition>
    </mc:Choice>
    <mc:Fallback xmlns="">
      <p:transition advTm="42902">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580112" cy="692696"/>
          </a:xfrm>
          <a:blipFill>
            <a:blip r:embed="rId2"/>
            <a:tile tx="0" ty="0" sx="100000" sy="100000" flip="none" algn="tl"/>
          </a:blipFill>
          <a:ln>
            <a:solidFill>
              <a:srgbClr val="FFFF00"/>
            </a:solidFill>
            <a:prstDash val="sysDot"/>
          </a:ln>
          <a:scene3d>
            <a:camera prst="perspectiveLeft"/>
            <a:lightRig rig="threePt" dir="t"/>
          </a:scene3d>
        </p:spPr>
        <p:txBody>
          <a:bodyPr>
            <a:noAutofit/>
          </a:bodyPr>
          <a:lstStyle/>
          <a:p>
            <a:r>
              <a:rPr lang="uk-UA" sz="4000" i="1" u="sng" dirty="0" smtClean="0">
                <a:effectLst>
                  <a:outerShdw blurRad="38100" dist="38100" dir="2700000" algn="tl">
                    <a:srgbClr val="000000">
                      <a:alpha val="43137"/>
                    </a:srgbClr>
                  </a:outerShdw>
                </a:effectLst>
              </a:rPr>
              <a:t>Старовинні троянди</a:t>
            </a:r>
            <a:endParaRPr lang="uk-UA" sz="4000" i="1" u="sng" dirty="0">
              <a:effectLst>
                <a:outerShdw blurRad="38100" dist="38100" dir="2700000" algn="tl">
                  <a:srgbClr val="000000">
                    <a:alpha val="43137"/>
                  </a:srgbClr>
                </a:outerShdw>
              </a:effectLst>
            </a:endParaRPr>
          </a:p>
        </p:txBody>
      </p:sp>
      <p:pic>
        <p:nvPicPr>
          <p:cNvPr id="5" name="Рисунок 4"/>
          <p:cNvPicPr>
            <a:picLocks noGrp="1" noChangeAspect="1"/>
          </p:cNvPicPr>
          <p:nvPr>
            <p:ph type="pic" idx="1"/>
          </p:nvPr>
        </p:nvPicPr>
        <p:blipFill>
          <a:blip r:embed="rId3">
            <a:extLst>
              <a:ext uri="{28A0092B-C50C-407E-A947-70E740481C1C}">
                <a14:useLocalDpi xmlns:a14="http://schemas.microsoft.com/office/drawing/2010/main" val="0"/>
              </a:ext>
            </a:extLst>
          </a:blip>
          <a:srcRect l="17198" r="17198"/>
          <a:stretch>
            <a:fillRect/>
          </a:stretch>
        </p:blipFill>
        <p:spPr>
          <a:xfrm flipH="1">
            <a:off x="-14064" y="4073430"/>
            <a:ext cx="2916237" cy="2776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0" y="692696"/>
            <a:ext cx="9144000" cy="3384376"/>
          </a:xfrm>
          <a:blipFill>
            <a:blip r:embed="rId4"/>
            <a:tile tx="0" ty="0" sx="100000" sy="100000" flip="none" algn="tl"/>
          </a:blipFill>
        </p:spPr>
        <p:txBody>
          <a:bodyPr>
            <a:normAutofit/>
          </a:bodyPr>
          <a:lstStyle/>
          <a:p>
            <a:r>
              <a:rPr lang="ru-RU" sz="2400" dirty="0" err="1" smtClean="0">
                <a:solidFill>
                  <a:srgbClr val="222222"/>
                </a:solidFill>
                <a:latin typeface="Arial"/>
              </a:rPr>
              <a:t>Старовинними</a:t>
            </a:r>
            <a:r>
              <a:rPr lang="ru-RU" sz="2400" dirty="0" smtClean="0">
                <a:solidFill>
                  <a:srgbClr val="222222"/>
                </a:solidFill>
                <a:latin typeface="Arial"/>
              </a:rPr>
              <a:t> </a:t>
            </a:r>
            <a:r>
              <a:rPr lang="ru-RU" sz="2400" dirty="0" err="1">
                <a:solidFill>
                  <a:srgbClr val="222222"/>
                </a:solidFill>
                <a:latin typeface="Arial"/>
              </a:rPr>
              <a:t>прийнято</a:t>
            </a:r>
            <a:r>
              <a:rPr lang="ru-RU" sz="2400" dirty="0">
                <a:solidFill>
                  <a:srgbClr val="222222"/>
                </a:solidFill>
                <a:latin typeface="Arial"/>
              </a:rPr>
              <a:t> </a:t>
            </a:r>
            <a:r>
              <a:rPr lang="ru-RU" sz="2400" dirty="0" err="1">
                <a:solidFill>
                  <a:srgbClr val="222222"/>
                </a:solidFill>
                <a:latin typeface="Arial"/>
              </a:rPr>
              <a:t>вважати</a:t>
            </a:r>
            <a:r>
              <a:rPr lang="ru-RU" sz="2400" dirty="0">
                <a:solidFill>
                  <a:srgbClr val="222222"/>
                </a:solidFill>
                <a:latin typeface="Arial"/>
              </a:rPr>
              <a:t> </a:t>
            </a:r>
            <a:r>
              <a:rPr lang="ru-RU" sz="2400" dirty="0" err="1">
                <a:solidFill>
                  <a:srgbClr val="222222"/>
                </a:solidFill>
                <a:latin typeface="Arial"/>
              </a:rPr>
              <a:t>всі</a:t>
            </a:r>
            <a:r>
              <a:rPr lang="ru-RU" sz="2400" dirty="0">
                <a:solidFill>
                  <a:srgbClr val="222222"/>
                </a:solidFill>
                <a:latin typeface="Arial"/>
              </a:rPr>
              <a:t> </a:t>
            </a:r>
            <a:r>
              <a:rPr lang="ru-RU" sz="2400" dirty="0" err="1">
                <a:solidFill>
                  <a:srgbClr val="222222"/>
                </a:solidFill>
                <a:latin typeface="Arial"/>
              </a:rPr>
              <a:t>троянди</a:t>
            </a:r>
            <a:r>
              <a:rPr lang="ru-RU" sz="2400" dirty="0">
                <a:solidFill>
                  <a:srgbClr val="222222"/>
                </a:solidFill>
                <a:latin typeface="Arial"/>
              </a:rPr>
              <a:t>, </a:t>
            </a:r>
            <a:r>
              <a:rPr lang="ru-RU" sz="2400" dirty="0" err="1">
                <a:solidFill>
                  <a:srgbClr val="222222"/>
                </a:solidFill>
                <a:latin typeface="Arial"/>
              </a:rPr>
              <a:t>виведені</a:t>
            </a:r>
            <a:r>
              <a:rPr lang="ru-RU" sz="2400" dirty="0">
                <a:solidFill>
                  <a:srgbClr val="222222"/>
                </a:solidFill>
                <a:latin typeface="Arial"/>
              </a:rPr>
              <a:t> до 1867 року. </a:t>
            </a:r>
            <a:r>
              <a:rPr lang="ru-RU" sz="2400" dirty="0" err="1">
                <a:solidFill>
                  <a:srgbClr val="222222"/>
                </a:solidFill>
                <a:latin typeface="Arial"/>
              </a:rPr>
              <a:t>Це</a:t>
            </a:r>
            <a:r>
              <a:rPr lang="ru-RU" sz="2400" dirty="0">
                <a:solidFill>
                  <a:srgbClr val="222222"/>
                </a:solidFill>
                <a:latin typeface="Arial"/>
              </a:rPr>
              <a:t> </a:t>
            </a:r>
            <a:r>
              <a:rPr lang="ru-RU" sz="2400" dirty="0" err="1">
                <a:solidFill>
                  <a:srgbClr val="222222"/>
                </a:solidFill>
                <a:latin typeface="Arial"/>
              </a:rPr>
              <a:t>дуже</a:t>
            </a:r>
            <a:r>
              <a:rPr lang="ru-RU" sz="2400" dirty="0">
                <a:solidFill>
                  <a:srgbClr val="222222"/>
                </a:solidFill>
                <a:latin typeface="Arial"/>
              </a:rPr>
              <a:t> велика </a:t>
            </a:r>
            <a:r>
              <a:rPr lang="ru-RU" sz="2400" dirty="0" err="1">
                <a:solidFill>
                  <a:srgbClr val="222222"/>
                </a:solidFill>
                <a:latin typeface="Arial"/>
              </a:rPr>
              <a:t>група</a:t>
            </a:r>
            <a:r>
              <a:rPr lang="ru-RU" sz="2400" dirty="0">
                <a:solidFill>
                  <a:srgbClr val="222222"/>
                </a:solidFill>
                <a:latin typeface="Arial"/>
              </a:rPr>
              <a:t>, і в </a:t>
            </a:r>
            <a:r>
              <a:rPr lang="ru-RU" sz="2400" dirty="0" err="1">
                <a:solidFill>
                  <a:srgbClr val="222222"/>
                </a:solidFill>
                <a:latin typeface="Arial"/>
              </a:rPr>
              <a:t>останні</a:t>
            </a:r>
            <a:r>
              <a:rPr lang="ru-RU" sz="2400" dirty="0">
                <a:solidFill>
                  <a:srgbClr val="222222"/>
                </a:solidFill>
                <a:latin typeface="Arial"/>
              </a:rPr>
              <a:t> роки все </a:t>
            </a:r>
            <a:r>
              <a:rPr lang="ru-RU" sz="2400" dirty="0" err="1">
                <a:solidFill>
                  <a:srgbClr val="222222"/>
                </a:solidFill>
                <a:latin typeface="Arial"/>
              </a:rPr>
              <a:t>більш</a:t>
            </a:r>
            <a:r>
              <a:rPr lang="ru-RU" sz="2400" dirty="0">
                <a:solidFill>
                  <a:srgbClr val="222222"/>
                </a:solidFill>
                <a:latin typeface="Arial"/>
              </a:rPr>
              <a:t> популярна. </a:t>
            </a:r>
            <a:r>
              <a:rPr lang="ru-RU" sz="2400" dirty="0" err="1">
                <a:solidFill>
                  <a:srgbClr val="222222"/>
                </a:solidFill>
                <a:latin typeface="Arial"/>
              </a:rPr>
              <a:t>Після</a:t>
            </a:r>
            <a:r>
              <a:rPr lang="ru-RU" sz="2400" dirty="0">
                <a:solidFill>
                  <a:srgbClr val="222222"/>
                </a:solidFill>
                <a:latin typeface="Arial"/>
              </a:rPr>
              <a:t> того, як </a:t>
            </a:r>
            <a:r>
              <a:rPr lang="ru-RU" sz="2400" dirty="0" err="1">
                <a:solidFill>
                  <a:srgbClr val="222222"/>
                </a:solidFill>
                <a:latin typeface="Arial"/>
              </a:rPr>
              <a:t>з'явилися</a:t>
            </a:r>
            <a:r>
              <a:rPr lang="ru-RU" sz="2400" dirty="0">
                <a:solidFill>
                  <a:srgbClr val="222222"/>
                </a:solidFill>
                <a:latin typeface="Arial"/>
              </a:rPr>
              <a:t> чайно-</a:t>
            </a:r>
            <a:r>
              <a:rPr lang="ru-RU" sz="2400" dirty="0" err="1">
                <a:solidFill>
                  <a:srgbClr val="222222"/>
                </a:solidFill>
                <a:latin typeface="Arial"/>
              </a:rPr>
              <a:t>гібридні</a:t>
            </a:r>
            <a:r>
              <a:rPr lang="ru-RU" sz="2400" dirty="0">
                <a:solidFill>
                  <a:srgbClr val="222222"/>
                </a:solidFill>
                <a:latin typeface="Arial"/>
              </a:rPr>
              <a:t> </a:t>
            </a:r>
            <a:r>
              <a:rPr lang="ru-RU" sz="2400" dirty="0" err="1">
                <a:solidFill>
                  <a:srgbClr val="222222"/>
                </a:solidFill>
                <a:latin typeface="Arial"/>
              </a:rPr>
              <a:t>троянди</a:t>
            </a:r>
            <a:r>
              <a:rPr lang="ru-RU" sz="2400" dirty="0">
                <a:solidFill>
                  <a:srgbClr val="222222"/>
                </a:solidFill>
                <a:latin typeface="Arial"/>
              </a:rPr>
              <a:t>, на них </a:t>
            </a:r>
            <a:r>
              <a:rPr lang="ru-RU" sz="2400" dirty="0" err="1">
                <a:solidFill>
                  <a:srgbClr val="222222"/>
                </a:solidFill>
                <a:latin typeface="Arial"/>
              </a:rPr>
              <a:t>почався</a:t>
            </a:r>
            <a:r>
              <a:rPr lang="ru-RU" sz="2400" dirty="0">
                <a:solidFill>
                  <a:srgbClr val="222222"/>
                </a:solidFill>
                <a:latin typeface="Arial"/>
              </a:rPr>
              <a:t> </a:t>
            </a:r>
            <a:r>
              <a:rPr lang="ru-RU" sz="2400" dirty="0" err="1">
                <a:solidFill>
                  <a:srgbClr val="222222"/>
                </a:solidFill>
                <a:latin typeface="Arial"/>
              </a:rPr>
              <a:t>справжній</a:t>
            </a:r>
            <a:r>
              <a:rPr lang="ru-RU" sz="2400" dirty="0">
                <a:solidFill>
                  <a:srgbClr val="222222"/>
                </a:solidFill>
                <a:latin typeface="Arial"/>
              </a:rPr>
              <a:t> бум, стало </a:t>
            </a:r>
            <a:r>
              <a:rPr lang="ru-RU" sz="2400" dirty="0" err="1">
                <a:solidFill>
                  <a:srgbClr val="222222"/>
                </a:solidFill>
                <a:latin typeface="Arial"/>
              </a:rPr>
              <a:t>можна</a:t>
            </a:r>
            <a:r>
              <a:rPr lang="ru-RU" sz="2400" dirty="0">
                <a:solidFill>
                  <a:srgbClr val="222222"/>
                </a:solidFill>
                <a:latin typeface="Arial"/>
              </a:rPr>
              <a:t> </a:t>
            </a:r>
            <a:r>
              <a:rPr lang="ru-RU" sz="2400" dirty="0" err="1">
                <a:solidFill>
                  <a:srgbClr val="222222"/>
                </a:solidFill>
                <a:latin typeface="Arial"/>
              </a:rPr>
              <a:t>вирощувати</a:t>
            </a:r>
            <a:r>
              <a:rPr lang="ru-RU" sz="2400" dirty="0">
                <a:solidFill>
                  <a:srgbClr val="222222"/>
                </a:solidFill>
                <a:latin typeface="Arial"/>
              </a:rPr>
              <a:t> </a:t>
            </a:r>
            <a:r>
              <a:rPr lang="ru-RU" sz="2400" dirty="0" err="1">
                <a:solidFill>
                  <a:srgbClr val="222222"/>
                </a:solidFill>
                <a:latin typeface="Arial"/>
              </a:rPr>
              <a:t>троянди</a:t>
            </a:r>
            <a:r>
              <a:rPr lang="ru-RU" sz="2400" dirty="0">
                <a:solidFill>
                  <a:srgbClr val="222222"/>
                </a:solidFill>
                <a:latin typeface="Arial"/>
              </a:rPr>
              <a:t> для </a:t>
            </a:r>
            <a:r>
              <a:rPr lang="ru-RU" sz="2400" dirty="0" err="1">
                <a:solidFill>
                  <a:srgbClr val="222222"/>
                </a:solidFill>
                <a:latin typeface="Arial"/>
              </a:rPr>
              <a:t>виставок</a:t>
            </a:r>
            <a:r>
              <a:rPr lang="ru-RU" sz="2400" dirty="0">
                <a:solidFill>
                  <a:srgbClr val="222222"/>
                </a:solidFill>
                <a:latin typeface="Arial"/>
              </a:rPr>
              <a:t> і </a:t>
            </a:r>
            <a:r>
              <a:rPr lang="ru-RU" sz="2400" dirty="0" err="1">
                <a:solidFill>
                  <a:srgbClr val="222222"/>
                </a:solidFill>
                <a:latin typeface="Arial"/>
              </a:rPr>
              <a:t>старовинні</a:t>
            </a:r>
            <a:r>
              <a:rPr lang="ru-RU" sz="2400" dirty="0">
                <a:solidFill>
                  <a:srgbClr val="222222"/>
                </a:solidFill>
                <a:latin typeface="Arial"/>
              </a:rPr>
              <a:t> </a:t>
            </a:r>
            <a:r>
              <a:rPr lang="ru-RU" sz="2400" dirty="0" err="1">
                <a:solidFill>
                  <a:srgbClr val="222222"/>
                </a:solidFill>
                <a:latin typeface="Arial"/>
              </a:rPr>
              <a:t>сорти</a:t>
            </a:r>
            <a:r>
              <a:rPr lang="ru-RU" sz="2400" dirty="0">
                <a:solidFill>
                  <a:srgbClr val="222222"/>
                </a:solidFill>
                <a:latin typeface="Arial"/>
              </a:rPr>
              <a:t> </a:t>
            </a:r>
            <a:r>
              <a:rPr lang="ru-RU" sz="2400" dirty="0" err="1">
                <a:solidFill>
                  <a:srgbClr val="222222"/>
                </a:solidFill>
                <a:latin typeface="Arial"/>
              </a:rPr>
              <a:t>поступово</a:t>
            </a:r>
            <a:r>
              <a:rPr lang="ru-RU" sz="2400" dirty="0">
                <a:solidFill>
                  <a:srgbClr val="222222"/>
                </a:solidFill>
                <a:latin typeface="Arial"/>
              </a:rPr>
              <a:t> </a:t>
            </a:r>
            <a:r>
              <a:rPr lang="ru-RU" sz="2400" dirty="0" err="1">
                <a:solidFill>
                  <a:srgbClr val="222222"/>
                </a:solidFill>
                <a:latin typeface="Arial"/>
              </a:rPr>
              <a:t>відійшли</a:t>
            </a:r>
            <a:r>
              <a:rPr lang="ru-RU" sz="2400" dirty="0">
                <a:solidFill>
                  <a:srgbClr val="222222"/>
                </a:solidFill>
                <a:latin typeface="Arial"/>
              </a:rPr>
              <a:t> на </a:t>
            </a:r>
            <a:r>
              <a:rPr lang="ru-RU" sz="2400" dirty="0" err="1">
                <a:solidFill>
                  <a:srgbClr val="222222"/>
                </a:solidFill>
                <a:latin typeface="Arial"/>
              </a:rPr>
              <a:t>другий</a:t>
            </a:r>
            <a:r>
              <a:rPr lang="ru-RU" sz="2400" dirty="0">
                <a:solidFill>
                  <a:srgbClr val="222222"/>
                </a:solidFill>
                <a:latin typeface="Arial"/>
              </a:rPr>
              <a:t> план, </a:t>
            </a:r>
            <a:r>
              <a:rPr lang="ru-RU" sz="2400" dirty="0" err="1">
                <a:solidFill>
                  <a:srgbClr val="222222"/>
                </a:solidFill>
                <a:latin typeface="Arial"/>
              </a:rPr>
              <a:t>були</a:t>
            </a:r>
            <a:r>
              <a:rPr lang="ru-RU" sz="2400" dirty="0">
                <a:solidFill>
                  <a:srgbClr val="222222"/>
                </a:solidFill>
                <a:latin typeface="Arial"/>
              </a:rPr>
              <a:t> </a:t>
            </a:r>
            <a:r>
              <a:rPr lang="ru-RU" sz="2400" dirty="0" err="1">
                <a:solidFill>
                  <a:srgbClr val="222222"/>
                </a:solidFill>
                <a:latin typeface="Arial"/>
              </a:rPr>
              <a:t>забуті</a:t>
            </a:r>
            <a:r>
              <a:rPr lang="ru-RU" sz="2400" dirty="0">
                <a:solidFill>
                  <a:srgbClr val="222222"/>
                </a:solidFill>
                <a:latin typeface="Arial"/>
              </a:rPr>
              <a:t>, </a:t>
            </a:r>
            <a:r>
              <a:rPr lang="ru-RU" sz="2400" dirty="0" err="1">
                <a:solidFill>
                  <a:srgbClr val="222222"/>
                </a:solidFill>
                <a:latin typeface="Arial"/>
              </a:rPr>
              <a:t>багато</a:t>
            </a:r>
            <a:r>
              <a:rPr lang="ru-RU" sz="2400" dirty="0">
                <a:solidFill>
                  <a:srgbClr val="222222"/>
                </a:solidFill>
                <a:latin typeface="Arial"/>
              </a:rPr>
              <a:t> </a:t>
            </a:r>
            <a:r>
              <a:rPr lang="ru-RU" sz="2400" dirty="0" err="1">
                <a:solidFill>
                  <a:srgbClr val="222222"/>
                </a:solidFill>
                <a:latin typeface="Arial"/>
              </a:rPr>
              <a:t>сортів</a:t>
            </a:r>
            <a:r>
              <a:rPr lang="ru-RU" sz="2400" dirty="0">
                <a:solidFill>
                  <a:srgbClr val="222222"/>
                </a:solidFill>
                <a:latin typeface="Arial"/>
              </a:rPr>
              <a:t> </a:t>
            </a:r>
            <a:r>
              <a:rPr lang="ru-RU" sz="2400" dirty="0" err="1">
                <a:solidFill>
                  <a:srgbClr val="222222"/>
                </a:solidFill>
                <a:latin typeface="Arial"/>
              </a:rPr>
              <a:t>загублені</a:t>
            </a:r>
            <a:r>
              <a:rPr lang="ru-RU" sz="2400" dirty="0">
                <a:solidFill>
                  <a:srgbClr val="222222"/>
                </a:solidFill>
                <a:latin typeface="Arial"/>
              </a:rPr>
              <a:t>. </a:t>
            </a:r>
            <a:r>
              <a:rPr lang="ru-RU" sz="2400" dirty="0" err="1">
                <a:solidFill>
                  <a:srgbClr val="222222"/>
                </a:solidFill>
                <a:latin typeface="Arial"/>
              </a:rPr>
              <a:t>Потім</a:t>
            </a:r>
            <a:r>
              <a:rPr lang="ru-RU" sz="2400" dirty="0">
                <a:solidFill>
                  <a:srgbClr val="222222"/>
                </a:solidFill>
                <a:latin typeface="Arial"/>
              </a:rPr>
              <a:t>, </a:t>
            </a:r>
            <a:r>
              <a:rPr lang="ru-RU" sz="2400" dirty="0" err="1">
                <a:solidFill>
                  <a:srgbClr val="222222"/>
                </a:solidFill>
                <a:latin typeface="Arial"/>
              </a:rPr>
              <a:t>приблизно</a:t>
            </a:r>
            <a:r>
              <a:rPr lang="ru-RU" sz="2400" dirty="0">
                <a:solidFill>
                  <a:srgbClr val="222222"/>
                </a:solidFill>
                <a:latin typeface="Arial"/>
              </a:rPr>
              <a:t> в </a:t>
            </a:r>
            <a:r>
              <a:rPr lang="ru-RU" sz="2400" dirty="0" err="1">
                <a:solidFill>
                  <a:srgbClr val="222222"/>
                </a:solidFill>
                <a:latin typeface="Arial"/>
              </a:rPr>
              <a:t>середині</a:t>
            </a:r>
            <a:r>
              <a:rPr lang="ru-RU" sz="2400" dirty="0">
                <a:solidFill>
                  <a:srgbClr val="222222"/>
                </a:solidFill>
                <a:latin typeface="Arial"/>
              </a:rPr>
              <a:t> </a:t>
            </a:r>
            <a:r>
              <a:rPr lang="ru-RU" sz="2400" dirty="0" err="1">
                <a:solidFill>
                  <a:srgbClr val="222222"/>
                </a:solidFill>
                <a:latin typeface="Arial"/>
              </a:rPr>
              <a:t>минулого</a:t>
            </a:r>
            <a:r>
              <a:rPr lang="ru-RU" sz="2400" dirty="0">
                <a:solidFill>
                  <a:srgbClr val="222222"/>
                </a:solidFill>
                <a:latin typeface="Arial"/>
              </a:rPr>
              <a:t> </a:t>
            </a:r>
            <a:r>
              <a:rPr lang="ru-RU" sz="2400" dirty="0" err="1">
                <a:solidFill>
                  <a:srgbClr val="222222"/>
                </a:solidFill>
                <a:latin typeface="Arial"/>
              </a:rPr>
              <a:t>століття</a:t>
            </a:r>
            <a:r>
              <a:rPr lang="ru-RU" sz="2400" dirty="0">
                <a:solidFill>
                  <a:srgbClr val="222222"/>
                </a:solidFill>
                <a:latin typeface="Arial"/>
              </a:rPr>
              <a:t>, про них </a:t>
            </a:r>
            <a:r>
              <a:rPr lang="ru-RU" sz="2400" dirty="0" err="1">
                <a:solidFill>
                  <a:srgbClr val="222222"/>
                </a:solidFill>
                <a:latin typeface="Arial"/>
              </a:rPr>
              <a:t>згадали</a:t>
            </a:r>
            <a:r>
              <a:rPr lang="ru-RU" sz="2400" dirty="0">
                <a:solidFill>
                  <a:srgbClr val="222222"/>
                </a:solidFill>
                <a:latin typeface="Arial"/>
              </a:rPr>
              <a:t>, почали буквально по </a:t>
            </a:r>
            <a:r>
              <a:rPr lang="ru-RU" sz="2400" dirty="0" err="1">
                <a:solidFill>
                  <a:srgbClr val="222222"/>
                </a:solidFill>
                <a:latin typeface="Arial"/>
              </a:rPr>
              <a:t>крихтах</a:t>
            </a:r>
            <a:r>
              <a:rPr lang="ru-RU" sz="2400" dirty="0">
                <a:solidFill>
                  <a:srgbClr val="222222"/>
                </a:solidFill>
                <a:latin typeface="Arial"/>
              </a:rPr>
              <a:t> </a:t>
            </a:r>
            <a:r>
              <a:rPr lang="ru-RU" sz="2400" dirty="0" err="1">
                <a:solidFill>
                  <a:srgbClr val="222222"/>
                </a:solidFill>
                <a:latin typeface="Arial"/>
              </a:rPr>
              <a:t>відновлювати</a:t>
            </a:r>
            <a:r>
              <a:rPr lang="ru-RU" sz="2400" dirty="0">
                <a:solidFill>
                  <a:srgbClr val="222222"/>
                </a:solidFill>
                <a:latin typeface="Arial"/>
              </a:rPr>
              <a:t> </a:t>
            </a:r>
            <a:r>
              <a:rPr lang="ru-RU" sz="2400" dirty="0" err="1">
                <a:solidFill>
                  <a:srgbClr val="222222"/>
                </a:solidFill>
                <a:latin typeface="Arial"/>
              </a:rPr>
              <a:t>втрачені</a:t>
            </a:r>
            <a:r>
              <a:rPr lang="ru-RU" sz="2400" dirty="0">
                <a:solidFill>
                  <a:srgbClr val="222222"/>
                </a:solidFill>
                <a:latin typeface="Arial"/>
              </a:rPr>
              <a:t> сорту, </a:t>
            </a:r>
            <a:r>
              <a:rPr lang="ru-RU" sz="2400" dirty="0" err="1">
                <a:solidFill>
                  <a:srgbClr val="222222"/>
                </a:solidFill>
                <a:latin typeface="Arial"/>
              </a:rPr>
              <a:t>вишукуючи</a:t>
            </a:r>
            <a:r>
              <a:rPr lang="ru-RU" sz="2400" dirty="0">
                <a:solidFill>
                  <a:srgbClr val="222222"/>
                </a:solidFill>
                <a:latin typeface="Arial"/>
              </a:rPr>
              <a:t> </a:t>
            </a:r>
            <a:r>
              <a:rPr lang="ru-RU" sz="2400" dirty="0" err="1">
                <a:solidFill>
                  <a:srgbClr val="222222"/>
                </a:solidFill>
                <a:latin typeface="Arial"/>
              </a:rPr>
              <a:t>їх</a:t>
            </a:r>
            <a:r>
              <a:rPr lang="ru-RU" sz="2400" dirty="0">
                <a:solidFill>
                  <a:srgbClr val="222222"/>
                </a:solidFill>
                <a:latin typeface="Arial"/>
              </a:rPr>
              <a:t> по садках і </a:t>
            </a:r>
            <a:r>
              <a:rPr lang="ru-RU" sz="2400" dirty="0" err="1" smtClean="0">
                <a:solidFill>
                  <a:srgbClr val="222222"/>
                </a:solidFill>
                <a:latin typeface="Arial"/>
              </a:rPr>
              <a:t>розаріях</a:t>
            </a:r>
            <a:endParaRPr lang="uk-UA" sz="2400" dirty="0"/>
          </a:p>
        </p:txBody>
      </p:sp>
      <p:sp>
        <p:nvSpPr>
          <p:cNvPr id="10" name="Управляющая кнопка: назад 9">
            <a:hlinkClick r:id="" action="ppaction://hlinkshowjump?jump=previousslide" highlightClick="1"/>
          </p:cNvPr>
          <p:cNvSpPr/>
          <p:nvPr/>
        </p:nvSpPr>
        <p:spPr>
          <a:xfrm>
            <a:off x="7050376" y="5764288"/>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8063016" y="5764288"/>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5" action="ppaction://hlinksldjump" highlightClick="1"/>
          </p:cNvPr>
          <p:cNvSpPr/>
          <p:nvPr/>
        </p:nvSpPr>
        <p:spPr>
          <a:xfrm>
            <a:off x="6007960" y="578737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70455563"/>
      </p:ext>
    </p:extLst>
  </p:cSld>
  <p:clrMapOvr>
    <a:masterClrMapping/>
  </p:clrMapOvr>
  <mc:AlternateContent xmlns:mc="http://schemas.openxmlformats.org/markup-compatibility/2006" xmlns:p14="http://schemas.microsoft.com/office/powerpoint/2010/main">
    <mc:Choice Requires="p14">
      <p:transition spd="slow" p14:dur="1300" advTm="43465">
        <p14:pan dir="u"/>
      </p:transition>
    </mc:Choice>
    <mc:Fallback xmlns="">
      <p:transition spd="slow" advTm="4346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940152" cy="908720"/>
          </a:xfrm>
          <a:blipFill dpi="0" rotWithShape="1">
            <a:blip r:embed="rId2">
              <a:extLst>
                <a:ext uri="{28A0092B-C50C-407E-A947-70E740481C1C}">
                  <a14:useLocalDpi xmlns:a14="http://schemas.microsoft.com/office/drawing/2010/main" val="0"/>
                </a:ext>
              </a:extLst>
            </a:blip>
            <a:srcRect/>
            <a:stretch>
              <a:fillRect/>
            </a:stretch>
          </a:blipFill>
        </p:spPr>
        <p:txBody>
          <a:bodyPr>
            <a:noAutofit/>
          </a:bodyPr>
          <a:lstStyle/>
          <a:p>
            <a:r>
              <a:rPr lang="uk-UA" sz="3200" dirty="0" smtClean="0">
                <a:solidFill>
                  <a:srgbClr val="00FFFF"/>
                </a:solidFill>
              </a:rPr>
              <a:t>Легенда про рожевий кущ троянд:</a:t>
            </a:r>
            <a:endParaRPr lang="uk-UA" sz="3200" dirty="0">
              <a:solidFill>
                <a:srgbClr val="00FFFF"/>
              </a:solidFill>
            </a:endParaRPr>
          </a:p>
        </p:txBody>
      </p:sp>
      <p:sp>
        <p:nvSpPr>
          <p:cNvPr id="4" name="Текст 3"/>
          <p:cNvSpPr>
            <a:spLocks noGrp="1"/>
          </p:cNvSpPr>
          <p:nvPr>
            <p:ph type="body" sz="half" idx="2"/>
          </p:nvPr>
        </p:nvSpPr>
        <p:spPr>
          <a:xfrm>
            <a:off x="1176" y="908720"/>
            <a:ext cx="9142824" cy="3888432"/>
          </a:xfrm>
        </p:spPr>
        <p:style>
          <a:lnRef idx="1">
            <a:schemeClr val="accent2"/>
          </a:lnRef>
          <a:fillRef idx="2">
            <a:schemeClr val="accent2"/>
          </a:fillRef>
          <a:effectRef idx="1">
            <a:schemeClr val="accent2"/>
          </a:effectRef>
          <a:fontRef idx="minor">
            <a:schemeClr val="dk1"/>
          </a:fontRef>
        </p:style>
        <p:txBody>
          <a:bodyPr/>
          <a:lstStyle/>
          <a:p>
            <a:r>
              <a:rPr lang="ru-RU" sz="2000" dirty="0" smtClean="0">
                <a:solidFill>
                  <a:srgbClr val="222222"/>
                </a:solidFill>
                <a:latin typeface="Arial"/>
              </a:rPr>
              <a:t>А </a:t>
            </a:r>
            <a:r>
              <a:rPr lang="ru-RU" sz="2000" dirty="0">
                <a:solidFill>
                  <a:srgbClr val="222222"/>
                </a:solidFill>
                <a:latin typeface="Arial"/>
              </a:rPr>
              <a:t>ось легенда про </a:t>
            </a:r>
            <a:r>
              <a:rPr lang="ru-RU" sz="2000" dirty="0" err="1">
                <a:solidFill>
                  <a:srgbClr val="222222"/>
                </a:solidFill>
                <a:latin typeface="Arial"/>
              </a:rPr>
              <a:t>тисячолітнє</a:t>
            </a:r>
            <a:r>
              <a:rPr lang="ru-RU" sz="2000" dirty="0">
                <a:solidFill>
                  <a:srgbClr val="222222"/>
                </a:solidFill>
                <a:latin typeface="Arial"/>
              </a:rPr>
              <a:t> і </a:t>
            </a:r>
            <a:r>
              <a:rPr lang="ru-RU" sz="2000" dirty="0" err="1">
                <a:solidFill>
                  <a:srgbClr val="222222"/>
                </a:solidFill>
                <a:latin typeface="Arial"/>
              </a:rPr>
              <a:t>понині</a:t>
            </a:r>
            <a:r>
              <a:rPr lang="ru-RU" sz="2000" dirty="0">
                <a:solidFill>
                  <a:srgbClr val="222222"/>
                </a:solidFill>
                <a:latin typeface="Arial"/>
              </a:rPr>
              <a:t> </a:t>
            </a:r>
            <a:r>
              <a:rPr lang="ru-RU" sz="2000" dirty="0" err="1">
                <a:solidFill>
                  <a:srgbClr val="222222"/>
                </a:solidFill>
                <a:latin typeface="Arial"/>
              </a:rPr>
              <a:t>існує</a:t>
            </a:r>
            <a:r>
              <a:rPr lang="ru-RU" sz="2000" dirty="0">
                <a:solidFill>
                  <a:srgbClr val="222222"/>
                </a:solidFill>
                <a:latin typeface="Arial"/>
              </a:rPr>
              <a:t> в </a:t>
            </a:r>
            <a:r>
              <a:rPr lang="ru-RU" sz="2000" dirty="0" err="1">
                <a:solidFill>
                  <a:srgbClr val="222222"/>
                </a:solidFill>
                <a:latin typeface="Arial"/>
              </a:rPr>
              <a:t>Гильдесгейме</a:t>
            </a:r>
            <a:r>
              <a:rPr lang="ru-RU" sz="2000" dirty="0">
                <a:solidFill>
                  <a:srgbClr val="222222"/>
                </a:solidFill>
                <a:latin typeface="Arial"/>
              </a:rPr>
              <a:t> </a:t>
            </a:r>
            <a:r>
              <a:rPr lang="ru-RU" sz="2000" dirty="0" err="1">
                <a:solidFill>
                  <a:srgbClr val="222222"/>
                </a:solidFill>
                <a:latin typeface="Arial"/>
              </a:rPr>
              <a:t>рожевому</a:t>
            </a:r>
            <a:r>
              <a:rPr lang="ru-RU" sz="2000" dirty="0">
                <a:solidFill>
                  <a:srgbClr val="222222"/>
                </a:solidFill>
                <a:latin typeface="Arial"/>
              </a:rPr>
              <a:t> </a:t>
            </a:r>
            <a:r>
              <a:rPr lang="ru-RU" sz="2000" dirty="0" err="1">
                <a:solidFill>
                  <a:srgbClr val="222222"/>
                </a:solidFill>
                <a:latin typeface="Arial"/>
              </a:rPr>
              <a:t>кущі</a:t>
            </a:r>
            <a:r>
              <a:rPr lang="ru-RU" sz="2000" dirty="0">
                <a:solidFill>
                  <a:srgbClr val="222222"/>
                </a:solidFill>
                <a:latin typeface="Arial"/>
              </a:rPr>
              <a:t>. </a:t>
            </a:r>
            <a:r>
              <a:rPr lang="ru-RU" sz="2000" dirty="0" err="1">
                <a:solidFill>
                  <a:srgbClr val="222222"/>
                </a:solidFill>
                <a:latin typeface="Arial"/>
              </a:rPr>
              <a:t>Він</a:t>
            </a:r>
            <a:r>
              <a:rPr lang="ru-RU" sz="2000" dirty="0">
                <a:solidFill>
                  <a:srgbClr val="222222"/>
                </a:solidFill>
                <a:latin typeface="Arial"/>
              </a:rPr>
              <a:t> росте на </a:t>
            </a:r>
            <a:r>
              <a:rPr lang="ru-RU" sz="2000" dirty="0" err="1">
                <a:solidFill>
                  <a:srgbClr val="222222"/>
                </a:solidFill>
                <a:latin typeface="Arial"/>
              </a:rPr>
              <a:t>цвинтарі</a:t>
            </a:r>
            <a:r>
              <a:rPr lang="ru-RU" sz="2000" dirty="0">
                <a:solidFill>
                  <a:srgbClr val="222222"/>
                </a:solidFill>
                <a:latin typeface="Arial"/>
              </a:rPr>
              <a:t> св. Анни, </a:t>
            </a:r>
            <a:r>
              <a:rPr lang="ru-RU" sz="2000" dirty="0" err="1">
                <a:solidFill>
                  <a:srgbClr val="222222"/>
                </a:solidFill>
                <a:latin typeface="Arial"/>
              </a:rPr>
              <a:t>поблизу</a:t>
            </a:r>
            <a:r>
              <a:rPr lang="ru-RU" sz="2000" dirty="0">
                <a:solidFill>
                  <a:srgbClr val="222222"/>
                </a:solidFill>
                <a:latin typeface="Arial"/>
              </a:rPr>
              <a:t> собору, і </a:t>
            </a:r>
            <a:r>
              <a:rPr lang="ru-RU" sz="2000" dirty="0" err="1">
                <a:solidFill>
                  <a:srgbClr val="222222"/>
                </a:solidFill>
                <a:latin typeface="Arial"/>
              </a:rPr>
              <a:t>розростається</a:t>
            </a:r>
            <a:r>
              <a:rPr lang="ru-RU" sz="2000" dirty="0">
                <a:solidFill>
                  <a:srgbClr val="222222"/>
                </a:solidFill>
                <a:latin typeface="Arial"/>
              </a:rPr>
              <a:t>, </a:t>
            </a:r>
            <a:r>
              <a:rPr lang="ru-RU" sz="2000" dirty="0" err="1">
                <a:solidFill>
                  <a:srgbClr val="222222"/>
                </a:solidFill>
                <a:latin typeface="Arial"/>
              </a:rPr>
              <a:t>спираючись</a:t>
            </a:r>
            <a:r>
              <a:rPr lang="ru-RU" sz="2000" dirty="0">
                <a:solidFill>
                  <a:srgbClr val="222222"/>
                </a:solidFill>
                <a:latin typeface="Arial"/>
              </a:rPr>
              <a:t> на </a:t>
            </a:r>
            <a:r>
              <a:rPr lang="ru-RU" sz="2000" dirty="0" err="1">
                <a:solidFill>
                  <a:srgbClr val="222222"/>
                </a:solidFill>
                <a:latin typeface="Arial"/>
              </a:rPr>
              <a:t>зовнішню</a:t>
            </a:r>
            <a:r>
              <a:rPr lang="ru-RU" sz="2000" dirty="0">
                <a:solidFill>
                  <a:srgbClr val="222222"/>
                </a:solidFill>
                <a:latin typeface="Arial"/>
              </a:rPr>
              <a:t> </a:t>
            </a:r>
            <a:r>
              <a:rPr lang="ru-RU" sz="2000" dirty="0" err="1">
                <a:solidFill>
                  <a:srgbClr val="222222"/>
                </a:solidFill>
                <a:latin typeface="Arial"/>
              </a:rPr>
              <a:t>стіну</a:t>
            </a:r>
            <a:r>
              <a:rPr lang="ru-RU" sz="2000" dirty="0">
                <a:solidFill>
                  <a:srgbClr val="222222"/>
                </a:solidFill>
                <a:latin typeface="Arial"/>
              </a:rPr>
              <a:t> </a:t>
            </a:r>
            <a:r>
              <a:rPr lang="ru-RU" sz="2000" dirty="0" err="1">
                <a:solidFill>
                  <a:srgbClr val="222222"/>
                </a:solidFill>
                <a:latin typeface="Arial"/>
              </a:rPr>
              <a:t>хорів</a:t>
            </a:r>
            <a:r>
              <a:rPr lang="ru-RU" sz="2000" dirty="0">
                <a:solidFill>
                  <a:srgbClr val="222222"/>
                </a:solidFill>
                <a:latin typeface="Arial"/>
              </a:rPr>
              <a:t> невеликий </a:t>
            </a:r>
            <a:r>
              <a:rPr lang="ru-RU" sz="2000" dirty="0" err="1">
                <a:solidFill>
                  <a:srgbClr val="222222"/>
                </a:solidFill>
                <a:latin typeface="Arial"/>
              </a:rPr>
              <a:t>готичної</a:t>
            </a:r>
            <a:r>
              <a:rPr lang="ru-RU" sz="2000" dirty="0">
                <a:solidFill>
                  <a:srgbClr val="222222"/>
                </a:solidFill>
                <a:latin typeface="Arial"/>
              </a:rPr>
              <a:t> капели. </a:t>
            </a:r>
            <a:r>
              <a:rPr lang="ru-RU" sz="2000" dirty="0"/>
              <a:t/>
            </a:r>
            <a:br>
              <a:rPr lang="ru-RU" sz="2000" dirty="0"/>
            </a:br>
            <a:r>
              <a:rPr lang="ru-RU" sz="2000" dirty="0">
                <a:solidFill>
                  <a:srgbClr val="222222"/>
                </a:solidFill>
                <a:latin typeface="Arial"/>
              </a:rPr>
              <a:t>Одного разу </a:t>
            </a:r>
            <a:r>
              <a:rPr lang="ru-RU" sz="2000" dirty="0" err="1">
                <a:solidFill>
                  <a:srgbClr val="222222"/>
                </a:solidFill>
                <a:latin typeface="Arial"/>
              </a:rPr>
              <a:t>син</a:t>
            </a:r>
            <a:r>
              <a:rPr lang="ru-RU" sz="2000" dirty="0">
                <a:solidFill>
                  <a:srgbClr val="222222"/>
                </a:solidFill>
                <a:latin typeface="Arial"/>
              </a:rPr>
              <a:t> Карла Великого-</a:t>
            </a:r>
            <a:r>
              <a:rPr lang="ru-RU" sz="2000" dirty="0" err="1">
                <a:solidFill>
                  <a:srgbClr val="222222"/>
                </a:solidFill>
                <a:latin typeface="Arial"/>
              </a:rPr>
              <a:t>Людовік</a:t>
            </a:r>
            <a:r>
              <a:rPr lang="ru-RU" sz="2000" dirty="0">
                <a:solidFill>
                  <a:srgbClr val="222222"/>
                </a:solidFill>
                <a:latin typeface="Arial"/>
              </a:rPr>
              <a:t> </a:t>
            </a:r>
            <a:r>
              <a:rPr lang="ru-RU" sz="2000" dirty="0" err="1">
                <a:solidFill>
                  <a:srgbClr val="222222"/>
                </a:solidFill>
                <a:latin typeface="Arial"/>
              </a:rPr>
              <a:t>Благочестивий</a:t>
            </a:r>
            <a:r>
              <a:rPr lang="ru-RU" sz="2000" dirty="0">
                <a:solidFill>
                  <a:srgbClr val="222222"/>
                </a:solidFill>
                <a:latin typeface="Arial"/>
              </a:rPr>
              <a:t>, </a:t>
            </a:r>
            <a:r>
              <a:rPr lang="ru-RU" sz="2000" dirty="0" err="1">
                <a:solidFill>
                  <a:srgbClr val="222222"/>
                </a:solidFill>
                <a:latin typeface="Arial"/>
              </a:rPr>
              <a:t>полюючи</a:t>
            </a:r>
            <a:r>
              <a:rPr lang="ru-RU" sz="2000" dirty="0">
                <a:solidFill>
                  <a:srgbClr val="222222"/>
                </a:solidFill>
                <a:latin typeface="Arial"/>
              </a:rPr>
              <a:t> в </a:t>
            </a:r>
            <a:r>
              <a:rPr lang="ru-RU" sz="2000" dirty="0" err="1">
                <a:solidFill>
                  <a:srgbClr val="222222"/>
                </a:solidFill>
                <a:latin typeface="Arial"/>
              </a:rPr>
              <a:t>Саксонії</a:t>
            </a:r>
            <a:r>
              <a:rPr lang="ru-RU" sz="2000" dirty="0">
                <a:solidFill>
                  <a:srgbClr val="222222"/>
                </a:solidFill>
                <a:latin typeface="Arial"/>
              </a:rPr>
              <a:t>, </a:t>
            </a:r>
            <a:r>
              <a:rPr lang="ru-RU" sz="2000" dirty="0" err="1">
                <a:solidFill>
                  <a:srgbClr val="222222"/>
                </a:solidFill>
                <a:latin typeface="Arial"/>
              </a:rPr>
              <a:t>втратив</a:t>
            </a:r>
            <a:r>
              <a:rPr lang="ru-RU" sz="2000" dirty="0">
                <a:solidFill>
                  <a:srgbClr val="222222"/>
                </a:solidFill>
                <a:latin typeface="Arial"/>
              </a:rPr>
              <a:t> </a:t>
            </a:r>
            <a:r>
              <a:rPr lang="ru-RU" sz="2000" dirty="0" err="1">
                <a:solidFill>
                  <a:srgbClr val="222222"/>
                </a:solidFill>
                <a:latin typeface="Arial"/>
              </a:rPr>
              <a:t>свій</a:t>
            </a:r>
            <a:r>
              <a:rPr lang="ru-RU" sz="2000" dirty="0">
                <a:solidFill>
                  <a:srgbClr val="222222"/>
                </a:solidFill>
                <a:latin typeface="Arial"/>
              </a:rPr>
              <a:t> </a:t>
            </a:r>
            <a:r>
              <a:rPr lang="ru-RU" sz="2000" dirty="0" err="1">
                <a:solidFill>
                  <a:srgbClr val="222222"/>
                </a:solidFill>
                <a:latin typeface="Arial"/>
              </a:rPr>
              <a:t>натільний</a:t>
            </a:r>
            <a:r>
              <a:rPr lang="ru-RU" sz="2000" dirty="0">
                <a:solidFill>
                  <a:srgbClr val="222222"/>
                </a:solidFill>
                <a:latin typeface="Arial"/>
              </a:rPr>
              <a:t> </a:t>
            </a:r>
            <a:r>
              <a:rPr lang="ru-RU" sz="2000" dirty="0" err="1">
                <a:solidFill>
                  <a:srgbClr val="222222"/>
                </a:solidFill>
                <a:latin typeface="Arial"/>
              </a:rPr>
              <a:t>хрест</a:t>
            </a:r>
            <a:r>
              <a:rPr lang="ru-RU" sz="2000" dirty="0">
                <a:solidFill>
                  <a:srgbClr val="222222"/>
                </a:solidFill>
                <a:latin typeface="Arial"/>
              </a:rPr>
              <a:t>, </a:t>
            </a:r>
            <a:r>
              <a:rPr lang="ru-RU" sz="2000" dirty="0" err="1">
                <a:solidFill>
                  <a:srgbClr val="222222"/>
                </a:solidFill>
                <a:latin typeface="Arial"/>
              </a:rPr>
              <a:t>який</a:t>
            </a:r>
            <a:r>
              <a:rPr lang="ru-RU" sz="2000" dirty="0">
                <a:solidFill>
                  <a:srgbClr val="222222"/>
                </a:solidFill>
                <a:latin typeface="Arial"/>
              </a:rPr>
              <a:t> </a:t>
            </a:r>
            <a:r>
              <a:rPr lang="ru-RU" sz="2000" dirty="0" err="1">
                <a:solidFill>
                  <a:srgbClr val="222222"/>
                </a:solidFill>
                <a:latin typeface="Arial"/>
              </a:rPr>
              <a:t>містив</a:t>
            </a:r>
            <a:r>
              <a:rPr lang="ru-RU" sz="2000" dirty="0">
                <a:solidFill>
                  <a:srgbClr val="222222"/>
                </a:solidFill>
                <a:latin typeface="Arial"/>
              </a:rPr>
              <a:t> в </a:t>
            </a:r>
            <a:r>
              <a:rPr lang="ru-RU" sz="2000" dirty="0" err="1">
                <a:solidFill>
                  <a:srgbClr val="222222"/>
                </a:solidFill>
                <a:latin typeface="Arial"/>
              </a:rPr>
              <a:t>собі</a:t>
            </a:r>
            <a:r>
              <a:rPr lang="ru-RU" sz="2000" dirty="0">
                <a:solidFill>
                  <a:srgbClr val="222222"/>
                </a:solidFill>
                <a:latin typeface="Arial"/>
              </a:rPr>
              <a:t> </a:t>
            </a:r>
            <a:r>
              <a:rPr lang="ru-RU" sz="2000" dirty="0" err="1">
                <a:solidFill>
                  <a:srgbClr val="222222"/>
                </a:solidFill>
                <a:latin typeface="Arial"/>
              </a:rPr>
              <a:t>частинку</a:t>
            </a:r>
            <a:r>
              <a:rPr lang="ru-RU" sz="2000" dirty="0">
                <a:solidFill>
                  <a:srgbClr val="222222"/>
                </a:solidFill>
                <a:latin typeface="Arial"/>
              </a:rPr>
              <a:t> </a:t>
            </a:r>
            <a:r>
              <a:rPr lang="ru-RU" sz="2000" dirty="0" err="1">
                <a:solidFill>
                  <a:srgbClr val="222222"/>
                </a:solidFill>
                <a:latin typeface="Arial"/>
              </a:rPr>
              <a:t>святих</a:t>
            </a:r>
            <a:r>
              <a:rPr lang="ru-RU" sz="2000" dirty="0">
                <a:solidFill>
                  <a:srgbClr val="222222"/>
                </a:solidFill>
                <a:latin typeface="Arial"/>
              </a:rPr>
              <a:t> мощей. </a:t>
            </a:r>
            <a:r>
              <a:rPr lang="ru-RU" sz="2000" dirty="0" err="1">
                <a:solidFill>
                  <a:srgbClr val="222222"/>
                </a:solidFill>
                <a:latin typeface="Arial"/>
              </a:rPr>
              <a:t>Після</a:t>
            </a:r>
            <a:r>
              <a:rPr lang="ru-RU" sz="2000" dirty="0">
                <a:solidFill>
                  <a:srgbClr val="222222"/>
                </a:solidFill>
                <a:latin typeface="Arial"/>
              </a:rPr>
              <a:t> </a:t>
            </a:r>
            <a:r>
              <a:rPr lang="ru-RU" sz="2000" dirty="0" err="1">
                <a:solidFill>
                  <a:srgbClr val="222222"/>
                </a:solidFill>
                <a:latin typeface="Arial"/>
              </a:rPr>
              <a:t>довгих</a:t>
            </a:r>
            <a:r>
              <a:rPr lang="ru-RU" sz="2000" dirty="0">
                <a:solidFill>
                  <a:srgbClr val="222222"/>
                </a:solidFill>
                <a:latin typeface="Arial"/>
              </a:rPr>
              <a:t> </a:t>
            </a:r>
            <a:r>
              <a:rPr lang="ru-RU" sz="2000" dirty="0" err="1">
                <a:solidFill>
                  <a:srgbClr val="222222"/>
                </a:solidFill>
                <a:latin typeface="Arial"/>
              </a:rPr>
              <a:t>пошуків</a:t>
            </a:r>
            <a:r>
              <a:rPr lang="ru-RU" sz="2000" dirty="0">
                <a:solidFill>
                  <a:srgbClr val="222222"/>
                </a:solidFill>
                <a:latin typeface="Arial"/>
              </a:rPr>
              <a:t> слуга </a:t>
            </a:r>
            <a:r>
              <a:rPr lang="ru-RU" sz="2000" dirty="0" err="1">
                <a:solidFill>
                  <a:srgbClr val="222222"/>
                </a:solidFill>
                <a:latin typeface="Arial"/>
              </a:rPr>
              <a:t>знайшов</a:t>
            </a:r>
            <a:r>
              <a:rPr lang="ru-RU" sz="2000" dirty="0">
                <a:solidFill>
                  <a:srgbClr val="222222"/>
                </a:solidFill>
                <a:latin typeface="Arial"/>
              </a:rPr>
              <a:t> </a:t>
            </a:r>
            <a:r>
              <a:rPr lang="ru-RU" sz="2000" dirty="0" err="1">
                <a:solidFill>
                  <a:srgbClr val="222222"/>
                </a:solidFill>
                <a:latin typeface="Arial"/>
              </a:rPr>
              <a:t>цей</a:t>
            </a:r>
            <a:r>
              <a:rPr lang="ru-RU" sz="2000" dirty="0">
                <a:solidFill>
                  <a:srgbClr val="222222"/>
                </a:solidFill>
                <a:latin typeface="Arial"/>
              </a:rPr>
              <a:t> </a:t>
            </a:r>
            <a:r>
              <a:rPr lang="ru-RU" sz="2000" dirty="0" err="1">
                <a:solidFill>
                  <a:srgbClr val="222222"/>
                </a:solidFill>
                <a:latin typeface="Arial"/>
              </a:rPr>
              <a:t>хрест</a:t>
            </a:r>
            <a:r>
              <a:rPr lang="ru-RU" sz="2000" dirty="0">
                <a:solidFill>
                  <a:srgbClr val="222222"/>
                </a:solidFill>
                <a:latin typeface="Arial"/>
              </a:rPr>
              <a:t> </a:t>
            </a:r>
            <a:r>
              <a:rPr lang="ru-RU" sz="2000" dirty="0" err="1">
                <a:solidFill>
                  <a:srgbClr val="222222"/>
                </a:solidFill>
                <a:latin typeface="Arial"/>
              </a:rPr>
              <a:t>серед</a:t>
            </a:r>
            <a:r>
              <a:rPr lang="ru-RU" sz="2000" dirty="0">
                <a:solidFill>
                  <a:srgbClr val="222222"/>
                </a:solidFill>
                <a:latin typeface="Arial"/>
              </a:rPr>
              <a:t> </a:t>
            </a:r>
            <a:r>
              <a:rPr lang="ru-RU" sz="2000" dirty="0" err="1">
                <a:solidFill>
                  <a:srgbClr val="222222"/>
                </a:solidFill>
                <a:latin typeface="Arial"/>
              </a:rPr>
              <a:t>снігу</a:t>
            </a:r>
            <a:r>
              <a:rPr lang="ru-RU" sz="2000" dirty="0">
                <a:solidFill>
                  <a:srgbClr val="222222"/>
                </a:solidFill>
                <a:latin typeface="Arial"/>
              </a:rPr>
              <a:t> на </a:t>
            </a:r>
            <a:r>
              <a:rPr lang="ru-RU" sz="2000" dirty="0" err="1">
                <a:solidFill>
                  <a:srgbClr val="222222"/>
                </a:solidFill>
                <a:latin typeface="Arial"/>
              </a:rPr>
              <a:t>вкритому</a:t>
            </a:r>
            <a:r>
              <a:rPr lang="ru-RU" sz="2000" dirty="0">
                <a:solidFill>
                  <a:srgbClr val="222222"/>
                </a:solidFill>
                <a:latin typeface="Arial"/>
              </a:rPr>
              <a:t> </a:t>
            </a:r>
            <a:r>
              <a:rPr lang="ru-RU" sz="2000" dirty="0" err="1">
                <a:solidFill>
                  <a:srgbClr val="222222"/>
                </a:solidFill>
                <a:latin typeface="Arial"/>
              </a:rPr>
              <a:t>квітами</a:t>
            </a:r>
            <a:r>
              <a:rPr lang="ru-RU" sz="2000" dirty="0">
                <a:solidFill>
                  <a:srgbClr val="222222"/>
                </a:solidFill>
                <a:latin typeface="Arial"/>
              </a:rPr>
              <a:t> </a:t>
            </a:r>
            <a:r>
              <a:rPr lang="ru-RU" sz="2000" dirty="0" err="1">
                <a:solidFill>
                  <a:srgbClr val="222222"/>
                </a:solidFill>
                <a:latin typeface="Arial"/>
              </a:rPr>
              <a:t>рожевому</a:t>
            </a:r>
            <a:r>
              <a:rPr lang="ru-RU" sz="2000" dirty="0">
                <a:solidFill>
                  <a:srgbClr val="222222"/>
                </a:solidFill>
                <a:latin typeface="Arial"/>
              </a:rPr>
              <a:t> </a:t>
            </a:r>
            <a:r>
              <a:rPr lang="ru-RU" sz="2000" dirty="0" err="1">
                <a:solidFill>
                  <a:srgbClr val="222222"/>
                </a:solidFill>
                <a:latin typeface="Arial"/>
              </a:rPr>
              <a:t>кущі</a:t>
            </a:r>
            <a:r>
              <a:rPr lang="ru-RU" sz="2000" dirty="0">
                <a:solidFill>
                  <a:srgbClr val="222222"/>
                </a:solidFill>
                <a:latin typeface="Arial"/>
              </a:rPr>
              <a:t>. Але коли </a:t>
            </a:r>
            <a:r>
              <a:rPr lang="ru-RU" sz="2000" dirty="0" err="1">
                <a:solidFill>
                  <a:srgbClr val="222222"/>
                </a:solidFill>
                <a:latin typeface="Arial"/>
              </a:rPr>
              <a:t>захотів</a:t>
            </a:r>
            <a:r>
              <a:rPr lang="ru-RU" sz="2000" dirty="0">
                <a:solidFill>
                  <a:srgbClr val="222222"/>
                </a:solidFill>
                <a:latin typeface="Arial"/>
              </a:rPr>
              <a:t> </a:t>
            </a:r>
            <a:r>
              <a:rPr lang="ru-RU" sz="2000" dirty="0" err="1">
                <a:solidFill>
                  <a:srgbClr val="222222"/>
                </a:solidFill>
                <a:latin typeface="Arial"/>
              </a:rPr>
              <a:t>зняти</a:t>
            </a:r>
            <a:r>
              <a:rPr lang="ru-RU" sz="2000" dirty="0">
                <a:solidFill>
                  <a:srgbClr val="222222"/>
                </a:solidFill>
                <a:latin typeface="Arial"/>
              </a:rPr>
              <a:t> </a:t>
            </a:r>
            <a:r>
              <a:rPr lang="ru-RU" sz="2000" dirty="0" err="1">
                <a:solidFill>
                  <a:srgbClr val="222222"/>
                </a:solidFill>
                <a:latin typeface="Arial"/>
              </a:rPr>
              <a:t>його</a:t>
            </a:r>
            <a:r>
              <a:rPr lang="ru-RU" sz="2000" dirty="0">
                <a:solidFill>
                  <a:srgbClr val="222222"/>
                </a:solidFill>
                <a:latin typeface="Arial"/>
              </a:rPr>
              <a:t>, то кущ не пускав. </a:t>
            </a:r>
            <a:r>
              <a:rPr lang="ru-RU" sz="2000" dirty="0" err="1">
                <a:solidFill>
                  <a:srgbClr val="222222"/>
                </a:solidFill>
                <a:latin typeface="Arial"/>
              </a:rPr>
              <a:t>Ніякі</a:t>
            </a:r>
            <a:r>
              <a:rPr lang="ru-RU" sz="2000" dirty="0">
                <a:solidFill>
                  <a:srgbClr val="222222"/>
                </a:solidFill>
                <a:latin typeface="Arial"/>
              </a:rPr>
              <a:t> </a:t>
            </a:r>
            <a:r>
              <a:rPr lang="ru-RU" sz="2000" dirty="0" err="1">
                <a:solidFill>
                  <a:srgbClr val="222222"/>
                </a:solidFill>
                <a:latin typeface="Arial"/>
              </a:rPr>
              <a:t>зусилля</a:t>
            </a:r>
            <a:r>
              <a:rPr lang="ru-RU" sz="2000" dirty="0">
                <a:solidFill>
                  <a:srgbClr val="222222"/>
                </a:solidFill>
                <a:latin typeface="Arial"/>
              </a:rPr>
              <a:t> не </a:t>
            </a:r>
            <a:r>
              <a:rPr lang="ru-RU" sz="2000" dirty="0" err="1">
                <a:solidFill>
                  <a:srgbClr val="222222"/>
                </a:solidFill>
                <a:latin typeface="Arial"/>
              </a:rPr>
              <a:t>допомогли</a:t>
            </a:r>
            <a:r>
              <a:rPr lang="ru-RU" sz="2000" dirty="0">
                <a:solidFill>
                  <a:srgbClr val="222222"/>
                </a:solidFill>
                <a:latin typeface="Arial"/>
              </a:rPr>
              <a:t>, і </a:t>
            </a:r>
            <a:r>
              <a:rPr lang="ru-RU" sz="2000" dirty="0" err="1">
                <a:solidFill>
                  <a:srgbClr val="222222"/>
                </a:solidFill>
                <a:latin typeface="Arial"/>
              </a:rPr>
              <a:t>він</a:t>
            </a:r>
            <a:r>
              <a:rPr lang="ru-RU" sz="2000" dirty="0">
                <a:solidFill>
                  <a:srgbClr val="222222"/>
                </a:solidFill>
                <a:latin typeface="Arial"/>
              </a:rPr>
              <a:t> повинен </a:t>
            </a:r>
            <a:r>
              <a:rPr lang="ru-RU" sz="2000" dirty="0" err="1">
                <a:solidFill>
                  <a:srgbClr val="222222"/>
                </a:solidFill>
                <a:latin typeface="Arial"/>
              </a:rPr>
              <a:t>був</a:t>
            </a:r>
            <a:r>
              <a:rPr lang="ru-RU" sz="2000" dirty="0">
                <a:solidFill>
                  <a:srgbClr val="222222"/>
                </a:solidFill>
                <a:latin typeface="Arial"/>
              </a:rPr>
              <a:t> </a:t>
            </a:r>
            <a:r>
              <a:rPr lang="ru-RU" sz="2000" dirty="0" err="1">
                <a:solidFill>
                  <a:srgbClr val="222222"/>
                </a:solidFill>
                <a:latin typeface="Arial"/>
              </a:rPr>
              <a:t>повернутися</a:t>
            </a:r>
            <a:r>
              <a:rPr lang="ru-RU" sz="2000" dirty="0">
                <a:solidFill>
                  <a:srgbClr val="222222"/>
                </a:solidFill>
                <a:latin typeface="Arial"/>
              </a:rPr>
              <a:t> </a:t>
            </a:r>
            <a:r>
              <a:rPr lang="ru-RU" sz="2000" dirty="0" err="1">
                <a:solidFill>
                  <a:srgbClr val="222222"/>
                </a:solidFill>
                <a:latin typeface="Arial"/>
              </a:rPr>
              <a:t>додому</a:t>
            </a:r>
            <a:r>
              <a:rPr lang="ru-RU" sz="2000" dirty="0">
                <a:solidFill>
                  <a:srgbClr val="222222"/>
                </a:solidFill>
                <a:latin typeface="Arial"/>
              </a:rPr>
              <a:t> без </a:t>
            </a:r>
            <a:r>
              <a:rPr lang="ru-RU" sz="2000" dirty="0" err="1">
                <a:solidFill>
                  <a:srgbClr val="222222"/>
                </a:solidFill>
                <a:latin typeface="Arial"/>
              </a:rPr>
              <a:t>хреста</a:t>
            </a:r>
            <a:r>
              <a:rPr lang="ru-RU" sz="2000" dirty="0">
                <a:solidFill>
                  <a:srgbClr val="222222"/>
                </a:solidFill>
                <a:latin typeface="Arial"/>
              </a:rPr>
              <a:t>. Слуга </a:t>
            </a:r>
            <a:r>
              <a:rPr lang="ru-RU" sz="2000" dirty="0" err="1">
                <a:solidFill>
                  <a:srgbClr val="222222"/>
                </a:solidFill>
                <a:latin typeface="Arial"/>
              </a:rPr>
              <a:t>розповів</a:t>
            </a:r>
            <a:r>
              <a:rPr lang="ru-RU" sz="2000" dirty="0">
                <a:solidFill>
                  <a:srgbClr val="222222"/>
                </a:solidFill>
                <a:latin typeface="Arial"/>
              </a:rPr>
              <a:t> про </a:t>
            </a:r>
            <a:r>
              <a:rPr lang="ru-RU" sz="2000" dirty="0" err="1">
                <a:solidFill>
                  <a:srgbClr val="222222"/>
                </a:solidFill>
                <a:latin typeface="Arial"/>
              </a:rPr>
              <a:t>це</a:t>
            </a:r>
            <a:r>
              <a:rPr lang="ru-RU" sz="2000" dirty="0">
                <a:solidFill>
                  <a:srgbClr val="222222"/>
                </a:solidFill>
                <a:latin typeface="Arial"/>
              </a:rPr>
              <a:t> диво, і </a:t>
            </a:r>
            <a:r>
              <a:rPr lang="ru-RU" sz="2000" dirty="0" err="1">
                <a:solidFill>
                  <a:srgbClr val="222222"/>
                </a:solidFill>
                <a:latin typeface="Arial"/>
              </a:rPr>
              <a:t>тоді</a:t>
            </a:r>
            <a:r>
              <a:rPr lang="ru-RU" sz="2000" dirty="0">
                <a:solidFill>
                  <a:srgbClr val="222222"/>
                </a:solidFill>
                <a:latin typeface="Arial"/>
              </a:rPr>
              <a:t> за </a:t>
            </a:r>
            <a:r>
              <a:rPr lang="ru-RU" sz="2000" dirty="0" err="1">
                <a:solidFill>
                  <a:srgbClr val="222222"/>
                </a:solidFill>
                <a:latin typeface="Arial"/>
              </a:rPr>
              <a:t>хрестом</a:t>
            </a:r>
            <a:r>
              <a:rPr lang="ru-RU" sz="2000" dirty="0">
                <a:solidFill>
                  <a:srgbClr val="222222"/>
                </a:solidFill>
                <a:latin typeface="Arial"/>
              </a:rPr>
              <a:t> </a:t>
            </a:r>
            <a:r>
              <a:rPr lang="ru-RU" sz="2000" dirty="0" err="1">
                <a:solidFill>
                  <a:srgbClr val="222222"/>
                </a:solidFill>
                <a:latin typeface="Arial"/>
              </a:rPr>
              <a:t>вирушив</a:t>
            </a:r>
            <a:r>
              <a:rPr lang="ru-RU" sz="2000" dirty="0">
                <a:solidFill>
                  <a:srgbClr val="222222"/>
                </a:solidFill>
                <a:latin typeface="Arial"/>
              </a:rPr>
              <a:t> сам Людовик. </a:t>
            </a:r>
            <a:r>
              <a:rPr lang="ru-RU" sz="2000" dirty="0" err="1">
                <a:solidFill>
                  <a:srgbClr val="222222"/>
                </a:solidFill>
                <a:latin typeface="Arial"/>
              </a:rPr>
              <a:t>Приїхавши</a:t>
            </a:r>
            <a:r>
              <a:rPr lang="ru-RU" sz="2000" dirty="0">
                <a:solidFill>
                  <a:srgbClr val="222222"/>
                </a:solidFill>
                <a:latin typeface="Arial"/>
              </a:rPr>
              <a:t> на </a:t>
            </a:r>
            <a:r>
              <a:rPr lang="ru-RU" sz="2000" dirty="0" err="1">
                <a:solidFill>
                  <a:srgbClr val="222222"/>
                </a:solidFill>
                <a:latin typeface="Arial"/>
              </a:rPr>
              <a:t>місце</a:t>
            </a:r>
            <a:r>
              <a:rPr lang="ru-RU" sz="2000" dirty="0">
                <a:solidFill>
                  <a:srgbClr val="222222"/>
                </a:solidFill>
                <a:latin typeface="Arial"/>
              </a:rPr>
              <a:t>, </a:t>
            </a:r>
            <a:r>
              <a:rPr lang="ru-RU" sz="2000" dirty="0" err="1">
                <a:solidFill>
                  <a:srgbClr val="222222"/>
                </a:solidFill>
                <a:latin typeface="Arial"/>
              </a:rPr>
              <a:t>він</a:t>
            </a:r>
            <a:r>
              <a:rPr lang="ru-RU" sz="2000" dirty="0">
                <a:solidFill>
                  <a:srgbClr val="222222"/>
                </a:solidFill>
                <a:latin typeface="Arial"/>
              </a:rPr>
              <a:t> </a:t>
            </a:r>
            <a:r>
              <a:rPr lang="ru-RU" sz="2000" dirty="0" err="1">
                <a:solidFill>
                  <a:srgbClr val="222222"/>
                </a:solidFill>
                <a:latin typeface="Arial"/>
              </a:rPr>
              <a:t>побачив</a:t>
            </a:r>
            <a:r>
              <a:rPr lang="ru-RU" sz="2000" dirty="0">
                <a:solidFill>
                  <a:srgbClr val="222222"/>
                </a:solidFill>
                <a:latin typeface="Arial"/>
              </a:rPr>
              <a:t> на </a:t>
            </a:r>
            <a:r>
              <a:rPr lang="ru-RU" sz="2000" dirty="0" err="1">
                <a:solidFill>
                  <a:srgbClr val="222222"/>
                </a:solidFill>
                <a:latin typeface="Arial"/>
              </a:rPr>
              <a:t>снігу</a:t>
            </a:r>
            <a:r>
              <a:rPr lang="ru-RU" sz="2000" dirty="0">
                <a:solidFill>
                  <a:srgbClr val="222222"/>
                </a:solidFill>
                <a:latin typeface="Arial"/>
              </a:rPr>
              <a:t> </a:t>
            </a:r>
            <a:r>
              <a:rPr lang="ru-RU" sz="2000" dirty="0" err="1">
                <a:solidFill>
                  <a:srgbClr val="222222"/>
                </a:solidFill>
                <a:latin typeface="Arial"/>
              </a:rPr>
              <a:t>величезна</a:t>
            </a:r>
            <a:r>
              <a:rPr lang="ru-RU" sz="2000" dirty="0">
                <a:solidFill>
                  <a:srgbClr val="222222"/>
                </a:solidFill>
                <a:latin typeface="Arial"/>
              </a:rPr>
              <a:t> </a:t>
            </a:r>
            <a:r>
              <a:rPr lang="ru-RU" sz="2000" dirty="0" err="1">
                <a:solidFill>
                  <a:srgbClr val="222222"/>
                </a:solidFill>
                <a:latin typeface="Arial"/>
              </a:rPr>
              <a:t>пляма</a:t>
            </a:r>
            <a:r>
              <a:rPr lang="ru-RU" sz="2000" dirty="0">
                <a:solidFill>
                  <a:srgbClr val="222222"/>
                </a:solidFill>
                <a:latin typeface="Arial"/>
              </a:rPr>
              <a:t> у </a:t>
            </a:r>
            <a:r>
              <a:rPr lang="ru-RU" sz="2000" dirty="0" err="1">
                <a:solidFill>
                  <a:srgbClr val="222222"/>
                </a:solidFill>
                <a:latin typeface="Arial"/>
              </a:rPr>
              <a:t>вигляді</a:t>
            </a:r>
            <a:r>
              <a:rPr lang="ru-RU" sz="2000" dirty="0">
                <a:solidFill>
                  <a:srgbClr val="222222"/>
                </a:solidFill>
                <a:latin typeface="Arial"/>
              </a:rPr>
              <a:t> плану собору, у </a:t>
            </a:r>
            <a:r>
              <a:rPr lang="ru-RU" sz="2000" dirty="0" err="1">
                <a:solidFill>
                  <a:srgbClr val="222222"/>
                </a:solidFill>
                <a:latin typeface="Arial"/>
              </a:rPr>
              <a:t>верхній</a:t>
            </a:r>
            <a:r>
              <a:rPr lang="ru-RU" sz="2000" dirty="0">
                <a:solidFill>
                  <a:srgbClr val="222222"/>
                </a:solidFill>
                <a:latin typeface="Arial"/>
              </a:rPr>
              <a:t> </a:t>
            </a:r>
            <a:r>
              <a:rPr lang="ru-RU" sz="2000" dirty="0" err="1">
                <a:solidFill>
                  <a:srgbClr val="222222"/>
                </a:solidFill>
                <a:latin typeface="Arial"/>
              </a:rPr>
              <a:t>частині</a:t>
            </a:r>
            <a:r>
              <a:rPr lang="ru-RU" sz="2000" dirty="0">
                <a:solidFill>
                  <a:srgbClr val="222222"/>
                </a:solidFill>
                <a:latin typeface="Arial"/>
              </a:rPr>
              <a:t> </a:t>
            </a:r>
            <a:r>
              <a:rPr lang="ru-RU" sz="2000" dirty="0" err="1">
                <a:solidFill>
                  <a:srgbClr val="222222"/>
                </a:solidFill>
                <a:latin typeface="Arial"/>
              </a:rPr>
              <a:t>якого</a:t>
            </a:r>
            <a:r>
              <a:rPr lang="ru-RU" sz="2000" dirty="0">
                <a:solidFill>
                  <a:srgbClr val="222222"/>
                </a:solidFill>
                <a:latin typeface="Arial"/>
              </a:rPr>
              <a:t> </a:t>
            </a:r>
            <a:r>
              <a:rPr lang="ru-RU" sz="2000" dirty="0" err="1">
                <a:solidFill>
                  <a:srgbClr val="222222"/>
                </a:solidFill>
                <a:latin typeface="Arial"/>
              </a:rPr>
              <a:t>перебував</a:t>
            </a:r>
            <a:r>
              <a:rPr lang="ru-RU" sz="2000" dirty="0">
                <a:solidFill>
                  <a:srgbClr val="222222"/>
                </a:solidFill>
                <a:latin typeface="Arial"/>
              </a:rPr>
              <a:t> </a:t>
            </a:r>
            <a:r>
              <a:rPr lang="ru-RU" sz="2000" dirty="0" err="1">
                <a:solidFill>
                  <a:srgbClr val="222222"/>
                </a:solidFill>
                <a:latin typeface="Arial"/>
              </a:rPr>
              <a:t>рожевий</a:t>
            </a:r>
            <a:r>
              <a:rPr lang="ru-RU" sz="2000" dirty="0">
                <a:solidFill>
                  <a:srgbClr val="222222"/>
                </a:solidFill>
                <a:latin typeface="Arial"/>
              </a:rPr>
              <a:t> кущ.</a:t>
            </a:r>
            <a:endParaRPr lang="uk-UA" sz="2000"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p:txBody>
      </p:sp>
      <p:pic>
        <p:nvPicPr>
          <p:cNvPr id="7" name="Рисунок 6"/>
          <p:cNvPicPr>
            <a:picLocks noGrp="1" noChangeAspect="1"/>
          </p:cNvPicPr>
          <p:nvPr>
            <p:ph type="pic" idx="1"/>
          </p:nvPr>
        </p:nvPicPr>
        <p:blipFill>
          <a:blip r:embed="rId3">
            <a:extLst>
              <a:ext uri="{28A0092B-C50C-407E-A947-70E740481C1C}">
                <a14:useLocalDpi xmlns:a14="http://schemas.microsoft.com/office/drawing/2010/main" val="0"/>
              </a:ext>
            </a:extLst>
          </a:blip>
          <a:srcRect t="22812" b="22812"/>
          <a:stretch>
            <a:fillRect/>
          </a:stretch>
        </p:blipFill>
        <p:spPr>
          <a:xfrm>
            <a:off x="5820138" y="4365104"/>
            <a:ext cx="3323861" cy="2492896"/>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94805"/>
            <a:ext cx="315753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701233"/>
      </p:ext>
    </p:extLst>
  </p:cSld>
  <p:clrMapOvr>
    <a:masterClrMapping/>
  </p:clrMapOvr>
  <mc:AlternateContent xmlns:mc="http://schemas.openxmlformats.org/markup-compatibility/2006" xmlns:p14="http://schemas.microsoft.com/office/powerpoint/2010/main">
    <mc:Choice Requires="p14">
      <p:transition spd="slow" p14:dur="1600" advTm="57109">
        <p14:conveyor dir="l"/>
      </p:transition>
    </mc:Choice>
    <mc:Fallback xmlns="">
      <p:transition spd="slow" advTm="57109">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496"/>
            <a:ext cx="5486400" cy="566738"/>
          </a:xfrm>
          <a:solidFill>
            <a:srgbClr val="993366"/>
          </a:solidFill>
        </p:spPr>
        <p:txBody>
          <a:bodyPr>
            <a:noAutofit/>
          </a:bodyPr>
          <a:lstStyle/>
          <a:p>
            <a:r>
              <a:rPr lang="uk-UA" sz="3600" dirty="0" smtClean="0"/>
              <a:t>Різновиди троянд:</a:t>
            </a:r>
            <a:endParaRPr lang="uk-UA" sz="3600" dirty="0"/>
          </a:p>
        </p:txBody>
      </p:sp>
      <p:sp>
        <p:nvSpPr>
          <p:cNvPr id="4" name="Текст 3"/>
          <p:cNvSpPr>
            <a:spLocks noGrp="1"/>
          </p:cNvSpPr>
          <p:nvPr>
            <p:ph type="body" sz="half" idx="2"/>
          </p:nvPr>
        </p:nvSpPr>
        <p:spPr>
          <a:xfrm>
            <a:off x="0" y="548680"/>
            <a:ext cx="4644008" cy="6309320"/>
          </a:xfrm>
        </p:spPr>
        <p:style>
          <a:lnRef idx="1">
            <a:schemeClr val="accent6"/>
          </a:lnRef>
          <a:fillRef idx="2">
            <a:schemeClr val="accent6"/>
          </a:fillRef>
          <a:effectRef idx="1">
            <a:schemeClr val="accent6"/>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5750" indent="-285750">
              <a:buFont typeface="Wingdings" panose="05000000000000000000" pitchFamily="2" charset="2"/>
              <a:buChar char="v"/>
            </a:pPr>
            <a:r>
              <a:rPr lang="uk-UA" sz="4400" b="1" dirty="0" err="1" smtClean="0">
                <a:ln/>
                <a:solidFill>
                  <a:schemeClr val="accent3"/>
                </a:solidFill>
                <a:hlinkClick r:id="rId2" action="ppaction://hlinksldjump"/>
              </a:rPr>
              <a:t>Шраби</a:t>
            </a:r>
            <a:endParaRPr lang="uk-UA" sz="4400" b="1" dirty="0" smtClean="0">
              <a:ln/>
              <a:solidFill>
                <a:schemeClr val="accent3"/>
              </a:solidFill>
            </a:endParaRPr>
          </a:p>
          <a:p>
            <a:pPr marL="285750" indent="-285750">
              <a:buFont typeface="Wingdings" panose="05000000000000000000" pitchFamily="2" charset="2"/>
              <a:buChar char="v"/>
            </a:pPr>
            <a:r>
              <a:rPr lang="uk-UA" sz="4400" b="1" dirty="0" err="1" smtClean="0">
                <a:ln/>
                <a:solidFill>
                  <a:schemeClr val="accent3"/>
                </a:solidFill>
                <a:hlinkClick r:id="rId3" action="ppaction://hlinksldjump"/>
              </a:rPr>
              <a:t>Плетисті</a:t>
            </a:r>
            <a:r>
              <a:rPr lang="uk-UA" sz="4400" b="1" dirty="0" smtClean="0">
                <a:ln/>
                <a:solidFill>
                  <a:schemeClr val="accent3"/>
                </a:solidFill>
                <a:hlinkClick r:id="rId3" action="ppaction://hlinksldjump"/>
              </a:rPr>
              <a:t> троянди</a:t>
            </a:r>
            <a:endParaRPr lang="uk-UA" sz="4400" b="1" dirty="0" smtClean="0">
              <a:ln/>
              <a:solidFill>
                <a:schemeClr val="accent3"/>
              </a:solidFill>
            </a:endParaRPr>
          </a:p>
          <a:p>
            <a:pPr marL="285750" indent="-285750">
              <a:buFont typeface="Wingdings" panose="05000000000000000000" pitchFamily="2" charset="2"/>
              <a:buChar char="v"/>
            </a:pPr>
            <a:r>
              <a:rPr lang="uk-UA" sz="4400" b="1" dirty="0" smtClean="0">
                <a:ln/>
                <a:solidFill>
                  <a:schemeClr val="accent3"/>
                </a:solidFill>
                <a:latin typeface="Arial"/>
                <a:hlinkClick r:id="rId4" action="ppaction://hlinksldjump"/>
              </a:rPr>
              <a:t>Троянди </a:t>
            </a:r>
            <a:r>
              <a:rPr lang="uk-UA" sz="4400" b="1" dirty="0" err="1" smtClean="0">
                <a:ln/>
                <a:solidFill>
                  <a:schemeClr val="accent3"/>
                </a:solidFill>
                <a:latin typeface="Arial"/>
                <a:hlinkClick r:id="rId4" action="ppaction://hlinksldjump"/>
              </a:rPr>
              <a:t>флорибунда</a:t>
            </a:r>
            <a:endParaRPr lang="uk-UA" sz="4400" b="1" dirty="0" smtClean="0">
              <a:ln/>
              <a:solidFill>
                <a:schemeClr val="accent3"/>
              </a:solidFill>
              <a:latin typeface="Arial"/>
            </a:endParaRPr>
          </a:p>
          <a:p>
            <a:pPr marL="285750" indent="-285750">
              <a:buFont typeface="Wingdings" panose="05000000000000000000" pitchFamily="2" charset="2"/>
              <a:buChar char="v"/>
            </a:pPr>
            <a:r>
              <a:rPr lang="uk-UA" sz="4400" b="1" dirty="0">
                <a:ln/>
                <a:solidFill>
                  <a:schemeClr val="accent3"/>
                </a:solidFill>
                <a:latin typeface="Arial"/>
                <a:hlinkClick r:id="rId5" action="ppaction://hlinksldjump"/>
              </a:rPr>
              <a:t>Чайно-гібридні троянди</a:t>
            </a:r>
            <a:endParaRPr lang="uk-UA" sz="4400" b="1" dirty="0" smtClean="0">
              <a:ln/>
              <a:solidFill>
                <a:schemeClr val="accent3"/>
              </a:solidFill>
              <a:latin typeface="Arial"/>
            </a:endParaRPr>
          </a:p>
        </p:txBody>
      </p:sp>
      <p:pic>
        <p:nvPicPr>
          <p:cNvPr id="11" name="Рисунок 10"/>
          <p:cNvPicPr>
            <a:picLocks noGrp="1" noChangeAspect="1"/>
          </p:cNvPicPr>
          <p:nvPr>
            <p:ph type="pic" idx="1"/>
          </p:nvPr>
        </p:nvPicPr>
        <p:blipFill>
          <a:blip r:embed="rId6">
            <a:extLst>
              <a:ext uri="{28A0092B-C50C-407E-A947-70E740481C1C}">
                <a14:useLocalDpi xmlns:a14="http://schemas.microsoft.com/office/drawing/2010/main" val="0"/>
              </a:ext>
            </a:extLst>
          </a:blip>
          <a:srcRect/>
          <a:stretch>
            <a:fillRect/>
          </a:stretch>
        </p:blipFill>
        <p:spPr>
          <a:xfrm>
            <a:off x="3923928" y="505675"/>
            <a:ext cx="2562672" cy="1922004"/>
          </a:xfr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5701" y="1121336"/>
            <a:ext cx="2688299" cy="2304256"/>
          </a:xfrm>
          <a:prstGeom prst="rect">
            <a:avLst/>
          </a:prstGeom>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7104" y="3429000"/>
            <a:ext cx="2304256" cy="2419469"/>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1360" y="4324135"/>
            <a:ext cx="2212640" cy="2533473"/>
          </a:xfrm>
          <a:prstGeom prst="rect">
            <a:avLst/>
          </a:prstGeom>
        </p:spPr>
      </p:pic>
      <p:sp>
        <p:nvSpPr>
          <p:cNvPr id="16" name="Управляющая кнопка: назад 15">
            <a:hlinkClick r:id="" action="ppaction://hlinkshowjump?jump=previousslide" highlightClick="1"/>
          </p:cNvPr>
          <p:cNvSpPr/>
          <p:nvPr/>
        </p:nvSpPr>
        <p:spPr>
          <a:xfrm>
            <a:off x="1043608" y="5792372"/>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7" name="Управляющая кнопка: далее 16">
            <a:hlinkClick r:id="" action="ppaction://hlinkshowjump?jump=nextslide" highlightClick="1"/>
          </p:cNvPr>
          <p:cNvSpPr/>
          <p:nvPr/>
        </p:nvSpPr>
        <p:spPr>
          <a:xfrm>
            <a:off x="2056248" y="5783096"/>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8" name="Управляющая кнопка: домой 17">
            <a:hlinkClick r:id="rId10" action="ppaction://hlinksldjump" highlightClick="1"/>
          </p:cNvPr>
          <p:cNvSpPr/>
          <p:nvPr/>
        </p:nvSpPr>
        <p:spPr>
          <a:xfrm>
            <a:off x="1192" y="58061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817088147"/>
      </p:ext>
    </p:extLst>
  </p:cSld>
  <p:clrMapOvr>
    <a:masterClrMapping/>
  </p:clrMapOvr>
  <mc:AlternateContent xmlns:mc="http://schemas.openxmlformats.org/markup-compatibility/2006" xmlns:p14="http://schemas.microsoft.com/office/powerpoint/2010/main">
    <mc:Choice Requires="p14">
      <p:transition spd="slow" p14:dur="2000" advTm="11166">
        <p14:prism isContent="1"/>
      </p:transition>
    </mc:Choice>
    <mc:Fallback xmlns="">
      <p:transition spd="slow" advTm="11166">
        <p:fade/>
      </p:transition>
    </mc:Fallback>
  </mc:AlternateContent>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792"/>
            <a:ext cx="5486400" cy="824920"/>
          </a:xfrm>
          <a:solidFill>
            <a:schemeClr val="accent2">
              <a:lumMod val="60000"/>
              <a:lumOff val="40000"/>
            </a:schemeClr>
          </a:solidFill>
        </p:spPr>
        <p:txBody>
          <a:bodyPr>
            <a:noAutofit/>
          </a:bodyPr>
          <a:lstStyle/>
          <a:p>
            <a:r>
              <a:rPr lang="uk-UA" sz="4800" dirty="0" smtClean="0"/>
              <a:t/>
            </a:r>
            <a:br>
              <a:rPr lang="uk-UA" sz="4800" dirty="0" smtClean="0"/>
            </a:br>
            <a:r>
              <a:rPr lang="uk-UA" sz="4800" dirty="0" err="1" smtClean="0"/>
              <a:t>Шраби</a:t>
            </a:r>
            <a:endParaRPr lang="uk-UA" sz="48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0459" r="10459"/>
          <a:stretch>
            <a:fillRect/>
          </a:stretch>
        </p:blipFill>
        <p:spPr>
          <a:xfrm>
            <a:off x="0" y="3903663"/>
            <a:ext cx="3355975" cy="2954337"/>
          </a:xfrm>
        </p:spPr>
      </p:pic>
      <p:sp>
        <p:nvSpPr>
          <p:cNvPr id="4" name="Текст 3"/>
          <p:cNvSpPr>
            <a:spLocks noGrp="1"/>
          </p:cNvSpPr>
          <p:nvPr>
            <p:ph type="body" sz="half" idx="2"/>
          </p:nvPr>
        </p:nvSpPr>
        <p:spPr>
          <a:xfrm>
            <a:off x="0" y="836712"/>
            <a:ext cx="9144000" cy="3096344"/>
          </a:xfrm>
        </p:spPr>
        <p:style>
          <a:lnRef idx="1">
            <a:schemeClr val="dk1"/>
          </a:lnRef>
          <a:fillRef idx="2">
            <a:schemeClr val="dk1"/>
          </a:fillRef>
          <a:effectRef idx="1">
            <a:schemeClr val="dk1"/>
          </a:effectRef>
          <a:fontRef idx="minor">
            <a:schemeClr val="dk1"/>
          </a:fontRef>
        </p:style>
        <p:txBody>
          <a:bodyPr/>
          <a:lstStyle/>
          <a:p>
            <a:endParaRPr lang="uk-UA" dirty="0"/>
          </a:p>
          <a:p>
            <a:r>
              <a:rPr lang="uk-UA" sz="2000" dirty="0" smtClean="0">
                <a:solidFill>
                  <a:srgbClr val="222222"/>
                </a:solidFill>
                <a:latin typeface="Arial"/>
              </a:rPr>
              <a:t>Це </a:t>
            </a:r>
            <a:r>
              <a:rPr lang="uk-UA" sz="2000" dirty="0">
                <a:solidFill>
                  <a:srgbClr val="222222"/>
                </a:solidFill>
                <a:latin typeface="Arial"/>
              </a:rPr>
              <a:t>дуже велика група троянд - тут є великі кущі і невисокі, схожі на </a:t>
            </a:r>
            <a:r>
              <a:rPr lang="uk-UA" sz="2000" dirty="0" err="1">
                <a:solidFill>
                  <a:srgbClr val="222222"/>
                </a:solidFill>
                <a:latin typeface="Arial"/>
              </a:rPr>
              <a:t>флорибунда</a:t>
            </a:r>
            <a:r>
              <a:rPr lang="uk-UA" sz="2000" dirty="0">
                <a:solidFill>
                  <a:srgbClr val="222222"/>
                </a:solidFill>
                <a:latin typeface="Arial"/>
              </a:rPr>
              <a:t>, прямостоячі і розлогі, простенькі, схожі на шипшини і з розкішними </a:t>
            </a:r>
            <a:r>
              <a:rPr lang="uk-UA" sz="2000" dirty="0" err="1">
                <a:solidFill>
                  <a:srgbClr val="222222"/>
                </a:solidFill>
                <a:latin typeface="Arial"/>
              </a:rPr>
              <a:t>густомахровими</a:t>
            </a:r>
            <a:r>
              <a:rPr lang="uk-UA" sz="2000" dirty="0">
                <a:solidFill>
                  <a:srgbClr val="222222"/>
                </a:solidFill>
                <a:latin typeface="Arial"/>
              </a:rPr>
              <a:t> квітками. Сюди відносяться і знамениті </a:t>
            </a:r>
            <a:r>
              <a:rPr lang="uk-UA" sz="2000" dirty="0" err="1">
                <a:solidFill>
                  <a:srgbClr val="222222"/>
                </a:solidFill>
                <a:latin typeface="Arial"/>
              </a:rPr>
              <a:t>остиновские</a:t>
            </a:r>
            <a:r>
              <a:rPr lang="uk-UA" sz="2000" dirty="0">
                <a:solidFill>
                  <a:srgbClr val="222222"/>
                </a:solidFill>
                <a:latin typeface="Arial"/>
              </a:rPr>
              <a:t> троянди (на сайті вони виділені в окрему групу). </a:t>
            </a:r>
            <a:r>
              <a:rPr lang="uk-UA" sz="2000" dirty="0" err="1">
                <a:solidFill>
                  <a:srgbClr val="222222"/>
                </a:solidFill>
                <a:latin typeface="Arial"/>
              </a:rPr>
              <a:t>Шраби</a:t>
            </a:r>
            <a:r>
              <a:rPr lang="uk-UA" sz="2000" dirty="0">
                <a:solidFill>
                  <a:srgbClr val="222222"/>
                </a:solidFill>
                <a:latin typeface="Arial"/>
              </a:rPr>
              <a:t> як правило більш витривалі, ніж чайно-гібридні троянди </a:t>
            </a:r>
            <a:r>
              <a:rPr lang="uk-UA" sz="2000" dirty="0" err="1">
                <a:solidFill>
                  <a:srgbClr val="222222"/>
                </a:solidFill>
                <a:latin typeface="Arial"/>
              </a:rPr>
              <a:t>флорибунда</a:t>
            </a:r>
            <a:r>
              <a:rPr lang="uk-UA" sz="2000" dirty="0">
                <a:solidFill>
                  <a:srgbClr val="222222"/>
                </a:solidFill>
                <a:latin typeface="Arial"/>
              </a:rPr>
              <a:t>, але менш рясно цвітуть, тому багато сил витрачається на формування високого гарного куща.</a:t>
            </a:r>
            <a:endParaRPr lang="uk-UA" sz="2000" dirty="0" smtClean="0"/>
          </a:p>
        </p:txBody>
      </p:sp>
      <p:sp>
        <p:nvSpPr>
          <p:cNvPr id="10" name="Управляющая кнопка: назад 9">
            <a:hlinkClick r:id="" action="ppaction://hlinkshowjump?jump=previousslide" highlightClick="1"/>
          </p:cNvPr>
          <p:cNvSpPr/>
          <p:nvPr/>
        </p:nvSpPr>
        <p:spPr>
          <a:xfrm>
            <a:off x="7050376" y="5764288"/>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8063016" y="5764288"/>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3" action="ppaction://hlinksldjump" highlightClick="1"/>
          </p:cNvPr>
          <p:cNvSpPr/>
          <p:nvPr/>
        </p:nvSpPr>
        <p:spPr>
          <a:xfrm>
            <a:off x="6007960" y="578737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Управляющая кнопка: домой 2">
            <a:hlinkClick r:id="rId4" action="ppaction://hlinksldjump" highlightClick="1"/>
          </p:cNvPr>
          <p:cNvSpPr/>
          <p:nvPr/>
        </p:nvSpPr>
        <p:spPr>
          <a:xfrm>
            <a:off x="3347864" y="5834584"/>
            <a:ext cx="1042416" cy="1042416"/>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2664939634"/>
      </p:ext>
    </p:extLst>
  </p:cSld>
  <p:clrMapOvr>
    <a:masterClrMapping/>
  </p:clrMapOvr>
  <mc:AlternateContent xmlns:mc="http://schemas.openxmlformats.org/markup-compatibility/2006" xmlns:p14="http://schemas.microsoft.com/office/powerpoint/2010/main">
    <mc:Choice Requires="p14">
      <p:transition spd="slow" p14:dur="1500" advTm="31520">
        <p14:window dir="vert"/>
      </p:transition>
    </mc:Choice>
    <mc:Fallback xmlns="">
      <p:transition spd="slow" advTm="3152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732240" cy="620688"/>
          </a:xfrm>
          <a:solidFill>
            <a:srgbClr val="FFCCFF"/>
          </a:solidFill>
        </p:spPr>
        <p:txBody>
          <a:bodyPr>
            <a:noAutofit/>
          </a:bodyPr>
          <a:lstStyle/>
          <a:p>
            <a:r>
              <a:rPr lang="uk-UA" sz="4400" dirty="0" err="1" smtClean="0"/>
              <a:t>Плетисті</a:t>
            </a:r>
            <a:r>
              <a:rPr lang="uk-UA" sz="4400" dirty="0" smtClean="0"/>
              <a:t> троянди</a:t>
            </a:r>
            <a:endParaRPr lang="uk-UA" sz="44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5665" b="15665"/>
          <a:stretch>
            <a:fillRect/>
          </a:stretch>
        </p:blipFill>
        <p:spPr>
          <a:xfrm>
            <a:off x="-1176" y="4191000"/>
            <a:ext cx="2922587" cy="2667000"/>
          </a:xfrm>
        </p:spPr>
      </p:pic>
      <p:sp>
        <p:nvSpPr>
          <p:cNvPr id="4" name="Текст 3"/>
          <p:cNvSpPr>
            <a:spLocks noGrp="1"/>
          </p:cNvSpPr>
          <p:nvPr>
            <p:ph type="body" sz="half" idx="2"/>
          </p:nvPr>
        </p:nvSpPr>
        <p:spPr>
          <a:xfrm>
            <a:off x="0" y="620688"/>
            <a:ext cx="9144000" cy="3600400"/>
          </a:xfrm>
          <a:solidFill>
            <a:srgbClr val="00FFFF"/>
          </a:solidFill>
        </p:spPr>
        <p:txBody>
          <a:bodyPr>
            <a:normAutofit/>
          </a:bodyPr>
          <a:lstStyle/>
          <a:p>
            <a:r>
              <a:rPr lang="ru-RU" sz="2000" dirty="0" err="1">
                <a:solidFill>
                  <a:srgbClr val="222222"/>
                </a:solidFill>
                <a:latin typeface="Arial"/>
              </a:rPr>
              <a:t>Численні</a:t>
            </a:r>
            <a:r>
              <a:rPr lang="ru-RU" sz="2000" dirty="0">
                <a:solidFill>
                  <a:srgbClr val="222222"/>
                </a:solidFill>
                <a:latin typeface="Arial"/>
              </a:rPr>
              <a:t> </a:t>
            </a:r>
            <a:r>
              <a:rPr lang="ru-RU" sz="2000" dirty="0" err="1">
                <a:solidFill>
                  <a:srgbClr val="222222"/>
                </a:solidFill>
                <a:latin typeface="Arial"/>
              </a:rPr>
              <a:t>сорти</a:t>
            </a:r>
            <a:r>
              <a:rPr lang="ru-RU" sz="2000" dirty="0">
                <a:solidFill>
                  <a:srgbClr val="222222"/>
                </a:solidFill>
                <a:latin typeface="Arial"/>
              </a:rPr>
              <a:t> </a:t>
            </a:r>
            <a:r>
              <a:rPr lang="ru-RU" sz="2000" dirty="0" err="1">
                <a:solidFill>
                  <a:srgbClr val="222222"/>
                </a:solidFill>
                <a:latin typeface="Arial"/>
              </a:rPr>
              <a:t>плетистих</a:t>
            </a:r>
            <a:r>
              <a:rPr lang="ru-RU" sz="2000" dirty="0">
                <a:solidFill>
                  <a:srgbClr val="222222"/>
                </a:solidFill>
                <a:latin typeface="Arial"/>
              </a:rPr>
              <a:t> </a:t>
            </a:r>
            <a:r>
              <a:rPr lang="ru-RU" sz="2000" dirty="0" err="1">
                <a:solidFill>
                  <a:srgbClr val="222222"/>
                </a:solidFill>
                <a:latin typeface="Arial"/>
              </a:rPr>
              <a:t>троянд</a:t>
            </a:r>
            <a:r>
              <a:rPr lang="ru-RU" sz="2000" dirty="0">
                <a:solidFill>
                  <a:srgbClr val="222222"/>
                </a:solidFill>
                <a:latin typeface="Arial"/>
              </a:rPr>
              <a:t> </a:t>
            </a:r>
            <a:r>
              <a:rPr lang="ru-RU" sz="2000" dirty="0" err="1">
                <a:solidFill>
                  <a:srgbClr val="222222"/>
                </a:solidFill>
                <a:latin typeface="Arial"/>
              </a:rPr>
              <a:t>можна</a:t>
            </a:r>
            <a:r>
              <a:rPr lang="ru-RU" sz="2000" dirty="0">
                <a:solidFill>
                  <a:srgbClr val="222222"/>
                </a:solidFill>
                <a:latin typeface="Arial"/>
              </a:rPr>
              <a:t> </a:t>
            </a:r>
            <a:r>
              <a:rPr lang="ru-RU" sz="2000" dirty="0" err="1">
                <a:solidFill>
                  <a:srgbClr val="222222"/>
                </a:solidFill>
                <a:latin typeface="Arial"/>
              </a:rPr>
              <a:t>розділити</a:t>
            </a:r>
            <a:r>
              <a:rPr lang="ru-RU" sz="2000" dirty="0">
                <a:solidFill>
                  <a:srgbClr val="222222"/>
                </a:solidFill>
                <a:latin typeface="Arial"/>
              </a:rPr>
              <a:t> на два </a:t>
            </a:r>
            <a:r>
              <a:rPr lang="ru-RU" sz="2000" dirty="0" err="1" smtClean="0">
                <a:solidFill>
                  <a:srgbClr val="222222"/>
                </a:solidFill>
                <a:latin typeface="Arial"/>
              </a:rPr>
              <a:t>типи</a:t>
            </a:r>
            <a:r>
              <a:rPr lang="ru-RU" sz="2000" dirty="0" smtClean="0">
                <a:solidFill>
                  <a:srgbClr val="222222"/>
                </a:solidFill>
                <a:latin typeface="Arial"/>
              </a:rPr>
              <a:t>:</a:t>
            </a:r>
          </a:p>
          <a:p>
            <a:r>
              <a:rPr lang="uk-UA" sz="2000" dirty="0" err="1">
                <a:solidFill>
                  <a:srgbClr val="222222"/>
                </a:solidFill>
                <a:latin typeface="Arial"/>
              </a:rPr>
              <a:t>Плетисті</a:t>
            </a:r>
            <a:r>
              <a:rPr lang="uk-UA" sz="2000" dirty="0">
                <a:solidFill>
                  <a:srgbClr val="222222"/>
                </a:solidFill>
                <a:latin typeface="Arial"/>
              </a:rPr>
              <a:t> троянди - мають повзучі або пониклі стебла, які мають потребу в опорі. Їх довжина може досягати 5-6 м. Квіти як правило великі, зібрані в суцвіття. В саду їх використовують в якості живої огорожі, для прикраси альтанок, арок, або стін будинку</a:t>
            </a:r>
            <a:r>
              <a:rPr lang="uk-UA" sz="2000" dirty="0" smtClean="0">
                <a:solidFill>
                  <a:srgbClr val="222222"/>
                </a:solidFill>
                <a:latin typeface="Arial"/>
              </a:rPr>
              <a:t>.</a:t>
            </a:r>
          </a:p>
          <a:p>
            <a:r>
              <a:rPr lang="uk-UA" sz="2000" dirty="0" err="1">
                <a:solidFill>
                  <a:srgbClr val="222222"/>
                </a:solidFill>
                <a:latin typeface="Arial"/>
              </a:rPr>
              <a:t>Плетистими</a:t>
            </a:r>
            <a:r>
              <a:rPr lang="uk-UA" sz="2000" dirty="0">
                <a:solidFill>
                  <a:srgbClr val="222222"/>
                </a:solidFill>
                <a:latin typeface="Arial"/>
              </a:rPr>
              <a:t> ботаніки називають всі троянди, утворюють довгі </a:t>
            </a:r>
            <a:r>
              <a:rPr lang="uk-UA" sz="2000" dirty="0" err="1">
                <a:solidFill>
                  <a:srgbClr val="222222"/>
                </a:solidFill>
                <a:latin typeface="Arial"/>
              </a:rPr>
              <a:t>плетевидные</a:t>
            </a:r>
            <a:r>
              <a:rPr lang="uk-UA" sz="2000" dirty="0">
                <a:solidFill>
                  <a:srgbClr val="222222"/>
                </a:solidFill>
                <a:latin typeface="Arial"/>
              </a:rPr>
              <a:t> пагони. Справжніх витких ліан серед троянд немає. Але є безліч видів і форм, які, чіпляючись своїми колючками за дерева та інші опори, здатні підніматися на значну висоту. Без опор вони повзуть по урвищах і схилах.</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b="29250"/>
          <a:stretch/>
        </p:blipFill>
        <p:spPr>
          <a:xfrm>
            <a:off x="3553415" y="4221089"/>
            <a:ext cx="5590585" cy="2636912"/>
          </a:xfrm>
          <a:prstGeom prst="rect">
            <a:avLst/>
          </a:prstGeom>
        </p:spPr>
      </p:pic>
      <p:sp>
        <p:nvSpPr>
          <p:cNvPr id="11" name="Управляющая кнопка: назад 10">
            <a:hlinkClick r:id="" action="ppaction://hlinkshowjump?jump=previousslide" highlightClick="1"/>
          </p:cNvPr>
          <p:cNvSpPr/>
          <p:nvPr/>
        </p:nvSpPr>
        <p:spPr>
          <a:xfrm>
            <a:off x="6953976" y="3536182"/>
            <a:ext cx="1012640" cy="6414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2" name="Управляющая кнопка: далее 11">
            <a:hlinkClick r:id="" action="ppaction://hlinkshowjump?jump=nextslide" highlightClick="1"/>
          </p:cNvPr>
          <p:cNvSpPr/>
          <p:nvPr/>
        </p:nvSpPr>
        <p:spPr>
          <a:xfrm>
            <a:off x="7966616" y="3537710"/>
            <a:ext cx="1042416" cy="641400"/>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3" name="Управляющая кнопка: домой 12">
            <a:hlinkClick r:id="rId4" action="ppaction://hlinksldjump" highlightClick="1"/>
          </p:cNvPr>
          <p:cNvSpPr/>
          <p:nvPr/>
        </p:nvSpPr>
        <p:spPr>
          <a:xfrm>
            <a:off x="5911560" y="3562921"/>
            <a:ext cx="1042416" cy="641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Управляющая кнопка: домой 13">
            <a:hlinkClick r:id="rId5" action="ppaction://hlinksldjump" highlightClick="1"/>
          </p:cNvPr>
          <p:cNvSpPr/>
          <p:nvPr/>
        </p:nvSpPr>
        <p:spPr>
          <a:xfrm>
            <a:off x="0" y="3536183"/>
            <a:ext cx="862904" cy="6649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3732652758"/>
      </p:ext>
    </p:extLst>
  </p:cSld>
  <p:clrMapOvr>
    <a:masterClrMapping/>
  </p:clrMapOvr>
  <mc:AlternateContent xmlns:mc="http://schemas.openxmlformats.org/markup-compatibility/2006" xmlns:p14="http://schemas.microsoft.com/office/powerpoint/2010/main">
    <mc:Choice Requires="p14">
      <p:transition spd="slow" p14:dur="1600" advTm="46019">
        <p14:prism isContent="1" isInverted="1"/>
      </p:transition>
    </mc:Choice>
    <mc:Fallback xmlns="">
      <p:transition spd="slow" advTm="46019">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486400" cy="566738"/>
          </a:xfrm>
          <a:solidFill>
            <a:srgbClr val="FF9966"/>
          </a:solidFill>
        </p:spPr>
        <p:txBody>
          <a:bodyPr>
            <a:noAutofit/>
          </a:bodyPr>
          <a:lstStyle/>
          <a:p>
            <a:r>
              <a:rPr lang="uk-UA" sz="3600" dirty="0" smtClean="0"/>
              <a:t>Троянди </a:t>
            </a:r>
            <a:r>
              <a:rPr lang="uk-UA" sz="3600" dirty="0" err="1" smtClean="0"/>
              <a:t>флорибунда</a:t>
            </a:r>
            <a:endParaRPr lang="uk-UA" sz="36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6409" b="6409"/>
          <a:stretch>
            <a:fillRect/>
          </a:stretch>
        </p:blipFill>
        <p:spPr>
          <a:xfrm flipH="1">
            <a:off x="8032" y="3717032"/>
            <a:ext cx="3602743" cy="3140968"/>
          </a:xfrm>
        </p:spPr>
      </p:pic>
      <p:sp>
        <p:nvSpPr>
          <p:cNvPr id="4" name="Текст 3"/>
          <p:cNvSpPr>
            <a:spLocks noGrp="1"/>
          </p:cNvSpPr>
          <p:nvPr>
            <p:ph type="body" sz="half" idx="2"/>
          </p:nvPr>
        </p:nvSpPr>
        <p:spPr>
          <a:xfrm>
            <a:off x="0" y="548680"/>
            <a:ext cx="9161120" cy="3168352"/>
          </a:xfrm>
        </p:spPr>
        <p:style>
          <a:lnRef idx="1">
            <a:schemeClr val="accent5"/>
          </a:lnRef>
          <a:fillRef idx="2">
            <a:schemeClr val="accent5"/>
          </a:fillRef>
          <a:effectRef idx="1">
            <a:schemeClr val="accent5"/>
          </a:effectRef>
          <a:fontRef idx="minor">
            <a:schemeClr val="dk1"/>
          </a:fontRef>
        </p:style>
        <p:txBody>
          <a:bodyPr>
            <a:normAutofit/>
          </a:bodyPr>
          <a:lstStyle/>
          <a:p>
            <a:r>
              <a:rPr lang="uk-UA" sz="2400" dirty="0" smtClean="0">
                <a:solidFill>
                  <a:srgbClr val="222222"/>
                </a:solidFill>
                <a:latin typeface="Arial"/>
              </a:rPr>
              <a:t>Троянди </a:t>
            </a:r>
            <a:r>
              <a:rPr lang="uk-UA" sz="2400" dirty="0" err="1">
                <a:solidFill>
                  <a:srgbClr val="222222"/>
                </a:solidFill>
                <a:latin typeface="Arial"/>
              </a:rPr>
              <a:t>Флорибунда</a:t>
            </a:r>
            <a:r>
              <a:rPr lang="uk-UA" sz="2400" dirty="0">
                <a:solidFill>
                  <a:srgbClr val="222222"/>
                </a:solidFill>
                <a:latin typeface="Arial"/>
              </a:rPr>
              <a:t> - це значить "</a:t>
            </a:r>
            <a:r>
              <a:rPr lang="uk-UA" sz="2400" dirty="0" err="1">
                <a:solidFill>
                  <a:srgbClr val="222222"/>
                </a:solidFill>
                <a:latin typeface="Arial"/>
              </a:rPr>
              <a:t>рясноквітучі</a:t>
            </a:r>
            <a:r>
              <a:rPr lang="uk-UA" sz="2400" dirty="0">
                <a:solidFill>
                  <a:srgbClr val="222222"/>
                </a:solidFill>
                <a:latin typeface="Arial"/>
              </a:rPr>
              <a:t>". У цю групу входять сорти з великими суцвіттями, практично безперервного цвітіння, за розмірами і формою квітки нагадують чайно-гібридні. Від </a:t>
            </a:r>
            <a:r>
              <a:rPr lang="uk-UA" sz="2400" dirty="0" err="1">
                <a:solidFill>
                  <a:srgbClr val="222222"/>
                </a:solidFill>
                <a:latin typeface="Arial"/>
              </a:rPr>
              <a:t>поліантових</a:t>
            </a:r>
            <a:r>
              <a:rPr lang="uk-UA" sz="2400" dirty="0">
                <a:solidFill>
                  <a:srgbClr val="222222"/>
                </a:solidFill>
                <a:latin typeface="Arial"/>
              </a:rPr>
              <a:t> вони успадкували хорошу стійкість до хвороб і високу зимостійкість.</a:t>
            </a:r>
            <a:r>
              <a:rPr lang="uk-UA" sz="2400" dirty="0"/>
              <a:t/>
            </a:r>
            <a:br>
              <a:rPr lang="uk-UA" sz="2400" dirty="0"/>
            </a:br>
            <a:r>
              <a:rPr lang="uk-UA" sz="2400" dirty="0"/>
              <a:t/>
            </a:r>
            <a:br>
              <a:rPr lang="uk-UA" sz="2400" dirty="0"/>
            </a:br>
            <a:r>
              <a:rPr lang="uk-UA" sz="2400" dirty="0">
                <a:solidFill>
                  <a:srgbClr val="222222"/>
                </a:solidFill>
                <a:latin typeface="Arial"/>
              </a:rPr>
              <a:t>У зарубіжних торговельних каталогах сорти </a:t>
            </a:r>
            <a:r>
              <a:rPr lang="uk-UA" sz="2400" dirty="0" err="1">
                <a:solidFill>
                  <a:srgbClr val="222222"/>
                </a:solidFill>
                <a:latin typeface="Arial"/>
              </a:rPr>
              <a:t>Флорибунда</a:t>
            </a:r>
            <a:r>
              <a:rPr lang="uk-UA" sz="2400" dirty="0">
                <a:solidFill>
                  <a:srgbClr val="222222"/>
                </a:solidFill>
                <a:latin typeface="Arial"/>
              </a:rPr>
              <a:t> часто фігурують як «троянди з суцвіттями».</a:t>
            </a:r>
            <a:endParaRPr lang="uk-UA" sz="2400" dirty="0"/>
          </a:p>
        </p:txBody>
      </p:sp>
      <p:sp>
        <p:nvSpPr>
          <p:cNvPr id="7" name="Управляющая кнопка: назад 6">
            <a:hlinkClick r:id="" action="ppaction://hlinkshowjump?jump=previousslide" highlightClick="1"/>
          </p:cNvPr>
          <p:cNvSpPr/>
          <p:nvPr/>
        </p:nvSpPr>
        <p:spPr>
          <a:xfrm>
            <a:off x="7050376" y="5764288"/>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8" name="Управляющая кнопка: далее 7">
            <a:hlinkClick r:id="" action="ppaction://hlinkshowjump?jump=nextslide" highlightClick="1"/>
          </p:cNvPr>
          <p:cNvSpPr/>
          <p:nvPr/>
        </p:nvSpPr>
        <p:spPr>
          <a:xfrm>
            <a:off x="8063016" y="5764288"/>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9" name="Управляющая кнопка: домой 8">
            <a:hlinkClick r:id="rId3" action="ppaction://hlinksldjump" highlightClick="1"/>
          </p:cNvPr>
          <p:cNvSpPr/>
          <p:nvPr/>
        </p:nvSpPr>
        <p:spPr>
          <a:xfrm>
            <a:off x="6007960" y="578737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Управляющая кнопка: домой 9">
            <a:hlinkClick r:id="rId4" action="ppaction://hlinksldjump" highlightClick="1"/>
          </p:cNvPr>
          <p:cNvSpPr/>
          <p:nvPr/>
        </p:nvSpPr>
        <p:spPr>
          <a:xfrm>
            <a:off x="3640088" y="5815584"/>
            <a:ext cx="1042416" cy="1042416"/>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692169681"/>
      </p:ext>
    </p:extLst>
  </p:cSld>
  <p:clrMapOvr>
    <a:masterClrMapping/>
  </p:clrMapOvr>
  <mc:AlternateContent xmlns:mc="http://schemas.openxmlformats.org/markup-compatibility/2006" xmlns:p14="http://schemas.microsoft.com/office/powerpoint/2010/main">
    <mc:Choice Requires="p14">
      <p:transition spd="slow" p14:dur="800" advTm="31077">
        <p14:flythrough/>
      </p:transition>
    </mc:Choice>
    <mc:Fallback xmlns="">
      <p:transition spd="slow" advTm="3107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07504" y="0"/>
            <a:ext cx="3358009" cy="6858000"/>
          </a:xfrm>
        </p:spPr>
        <p:txBody>
          <a:bodyPr>
            <a:noAutofit/>
          </a:bodyPr>
          <a:lstStyle/>
          <a:p>
            <a:r>
              <a:rPr lang="uk-UA" sz="9600" b="1" dirty="0" smtClean="0">
                <a:ln w="24500" cmpd="dbl">
                  <a:solidFill>
                    <a:srgbClr val="F5C201">
                      <a:shade val="85000"/>
                      <a:satMod val="155000"/>
                    </a:srgbClr>
                  </a:solidFill>
                  <a:prstDash val="solid"/>
                  <a:miter lim="800000"/>
                </a:ln>
                <a:gradFill>
                  <a:gsLst>
                    <a:gs pos="10000">
                      <a:srgbClr val="F5C201">
                        <a:tint val="10000"/>
                        <a:satMod val="155000"/>
                      </a:srgbClr>
                    </a:gs>
                    <a:gs pos="60000">
                      <a:srgbClr val="F5C201">
                        <a:tint val="30000"/>
                        <a:satMod val="155000"/>
                      </a:srgbClr>
                    </a:gs>
                    <a:gs pos="100000">
                      <a:srgbClr val="F5C201">
                        <a:tint val="73000"/>
                        <a:satMod val="155000"/>
                      </a:srgbClr>
                    </a:gs>
                  </a:gsLst>
                  <a:lin ang="5400000"/>
                </a:gradFill>
                <a:effectLst>
                  <a:outerShdw blurRad="38100" dist="38100" dir="7020000" algn="tl">
                    <a:srgbClr val="000000">
                      <a:alpha val="35000"/>
                    </a:srgbClr>
                  </a:outerShdw>
                </a:effectLst>
              </a:rPr>
              <a:t>Зміст</a:t>
            </a:r>
            <a:endPar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hlinkClick r:id="rId3" action="ppaction://hlinksldjump"/>
            </a:endParaRPr>
          </a:p>
          <a:p>
            <a:pPr marL="285750" indent="-285750">
              <a:buFont typeface="Wingdings" panose="05000000000000000000" pitchFamily="2" charset="2"/>
              <a:buChar char="Ø"/>
            </a:pPr>
            <a:r>
              <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hlinkClick r:id="rId3" action="ppaction://hlinksldjump"/>
              </a:rPr>
              <a:t>Історичні відомості</a:t>
            </a:r>
            <a:endPar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marL="285750" indent="-285750">
              <a:buFont typeface="Wingdings" panose="05000000000000000000" pitchFamily="2" charset="2"/>
              <a:buChar char="Ø"/>
            </a:pPr>
            <a:r>
              <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hlinkClick r:id="rId4" action="ppaction://hlinksldjump"/>
              </a:rPr>
              <a:t>Старовинні троянди</a:t>
            </a:r>
            <a:endPar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marL="285750" indent="-285750">
              <a:buFont typeface="Wingdings" panose="05000000000000000000" pitchFamily="2" charset="2"/>
              <a:buChar char="Ø"/>
            </a:pPr>
            <a:r>
              <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hlinkClick r:id="rId5" action="ppaction://hlinksldjump"/>
              </a:rPr>
              <a:t>Легенда про рожевий кущ троянд</a:t>
            </a:r>
            <a:endPar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marL="285750" indent="-285750">
              <a:buFont typeface="Wingdings" panose="05000000000000000000" pitchFamily="2" charset="2"/>
              <a:buChar char="Ø"/>
            </a:pPr>
            <a:r>
              <a:rPr lang="uk-UA" sz="3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hlinkClick r:id="rId6" action="ppaction://hlinksldjump"/>
              </a:rPr>
              <a:t>Різновиди троянд</a:t>
            </a:r>
            <a:endParaRPr lang="uk-UA" sz="3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6" name="Управляющая кнопка: назад 5">
            <a:hlinkClick r:id="" action="ppaction://hlinkshowjump?jump=previousslide" highlightClick="1"/>
          </p:cNvPr>
          <p:cNvSpPr/>
          <p:nvPr/>
        </p:nvSpPr>
        <p:spPr>
          <a:xfrm>
            <a:off x="7121656" y="5793200"/>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7" name="Управляющая кнопка: далее 6">
            <a:hlinkClick r:id="" action="ppaction://hlinkshowjump?jump=nextslide" highlightClick="1"/>
          </p:cNvPr>
          <p:cNvSpPr/>
          <p:nvPr/>
        </p:nvSpPr>
        <p:spPr>
          <a:xfrm>
            <a:off x="8134296" y="5793200"/>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Tree>
    <p:extLst>
      <p:ext uri="{BB962C8B-B14F-4D97-AF65-F5344CB8AC3E}">
        <p14:creationId xmlns:p14="http://schemas.microsoft.com/office/powerpoint/2010/main" val="77945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948264" cy="908720"/>
          </a:xfrm>
          <a:blipFill>
            <a:blip r:embed="rId2"/>
            <a:tile tx="0" ty="0" sx="100000" sy="100000" flip="none" algn="tl"/>
          </a:blipFill>
        </p:spPr>
        <p:txBody>
          <a:bodyPr>
            <a:normAutofit/>
          </a:bodyPr>
          <a:lstStyle/>
          <a:p>
            <a:r>
              <a:rPr lang="uk-UA" sz="4800" dirty="0" smtClean="0"/>
              <a:t>Чайно-гібридні</a:t>
            </a:r>
            <a:endParaRPr lang="uk-UA" sz="4800" dirty="0"/>
          </a:p>
        </p:txBody>
      </p:sp>
      <p:pic>
        <p:nvPicPr>
          <p:cNvPr id="5" name="Рисунок 4"/>
          <p:cNvPicPr>
            <a:picLocks noGrp="1" noChangeAspect="1"/>
          </p:cNvPicPr>
          <p:nvPr>
            <p:ph type="pic" idx="1"/>
          </p:nvPr>
        </p:nvPicPr>
        <p:blipFill>
          <a:blip r:embed="rId3">
            <a:extLst>
              <a:ext uri="{28A0092B-C50C-407E-A947-70E740481C1C}">
                <a14:useLocalDpi xmlns:a14="http://schemas.microsoft.com/office/drawing/2010/main" val="0"/>
              </a:ext>
            </a:extLst>
          </a:blip>
          <a:srcRect t="12640" b="12640"/>
          <a:stretch>
            <a:fillRect/>
          </a:stretch>
        </p:blipFill>
        <p:spPr>
          <a:xfrm>
            <a:off x="0" y="4005064"/>
            <a:ext cx="3824100" cy="2852936"/>
          </a:xfrm>
        </p:spPr>
      </p:pic>
      <p:sp>
        <p:nvSpPr>
          <p:cNvPr id="4" name="Текст 3"/>
          <p:cNvSpPr>
            <a:spLocks noGrp="1"/>
          </p:cNvSpPr>
          <p:nvPr>
            <p:ph type="body" sz="half" idx="2"/>
          </p:nvPr>
        </p:nvSpPr>
        <p:spPr>
          <a:xfrm>
            <a:off x="0" y="908720"/>
            <a:ext cx="9144000" cy="3096344"/>
          </a:xfrm>
          <a:solidFill>
            <a:srgbClr val="FF99FF"/>
          </a:solidFill>
        </p:spPr>
        <p:txBody>
          <a:bodyPr>
            <a:normAutofit/>
          </a:bodyPr>
          <a:lstStyle/>
          <a:p>
            <a:r>
              <a:rPr lang="ru-RU" sz="2000" dirty="0" err="1">
                <a:solidFill>
                  <a:srgbClr val="222222"/>
                </a:solidFill>
                <a:latin typeface="Arial"/>
              </a:rPr>
              <a:t>Це</a:t>
            </a:r>
            <a:r>
              <a:rPr lang="ru-RU" sz="2000" dirty="0">
                <a:solidFill>
                  <a:srgbClr val="222222"/>
                </a:solidFill>
                <a:latin typeface="Arial"/>
              </a:rPr>
              <a:t> </a:t>
            </a:r>
            <a:r>
              <a:rPr lang="ru-RU" sz="2000" dirty="0" err="1">
                <a:solidFill>
                  <a:srgbClr val="222222"/>
                </a:solidFill>
                <a:latin typeface="Arial"/>
              </a:rPr>
              <a:t>саме</a:t>
            </a:r>
            <a:r>
              <a:rPr lang="ru-RU" sz="2000" dirty="0">
                <a:solidFill>
                  <a:srgbClr val="222222"/>
                </a:solidFill>
                <a:latin typeface="Arial"/>
              </a:rPr>
              <a:t> </a:t>
            </a:r>
            <a:r>
              <a:rPr lang="ru-RU" sz="2000" dirty="0" smtClean="0">
                <a:solidFill>
                  <a:srgbClr val="222222"/>
                </a:solidFill>
                <a:latin typeface="Arial"/>
              </a:rPr>
              <a:t>та </a:t>
            </a:r>
            <a:r>
              <a:rPr lang="ru-RU" sz="2000" dirty="0" err="1">
                <a:solidFill>
                  <a:srgbClr val="222222"/>
                </a:solidFill>
                <a:latin typeface="Arial"/>
              </a:rPr>
              <a:t>квітка</a:t>
            </a:r>
            <a:r>
              <a:rPr lang="ru-RU" sz="2000" dirty="0">
                <a:solidFill>
                  <a:srgbClr val="222222"/>
                </a:solidFill>
                <a:latin typeface="Arial"/>
              </a:rPr>
              <a:t>, </a:t>
            </a:r>
            <a:r>
              <a:rPr lang="ru-RU" sz="2000" dirty="0" smtClean="0">
                <a:solidFill>
                  <a:srgbClr val="222222"/>
                </a:solidFill>
                <a:latin typeface="Arial"/>
              </a:rPr>
              <a:t>яка </a:t>
            </a:r>
            <a:r>
              <a:rPr lang="ru-RU" sz="2000" dirty="0" err="1">
                <a:solidFill>
                  <a:srgbClr val="222222"/>
                </a:solidFill>
                <a:latin typeface="Arial"/>
              </a:rPr>
              <a:t>асоціюється</a:t>
            </a:r>
            <a:r>
              <a:rPr lang="ru-RU" sz="2000" dirty="0">
                <a:solidFill>
                  <a:srgbClr val="222222"/>
                </a:solidFill>
                <a:latin typeface="Arial"/>
              </a:rPr>
              <a:t> </a:t>
            </a:r>
            <a:r>
              <a:rPr lang="ru-RU" sz="2000" dirty="0" err="1">
                <a:solidFill>
                  <a:srgbClr val="222222"/>
                </a:solidFill>
                <a:latin typeface="Arial"/>
              </a:rPr>
              <a:t>зі</a:t>
            </a:r>
            <a:r>
              <a:rPr lang="ru-RU" sz="2000" dirty="0">
                <a:solidFill>
                  <a:srgbClr val="222222"/>
                </a:solidFill>
                <a:latin typeface="Arial"/>
              </a:rPr>
              <a:t> словом </a:t>
            </a:r>
            <a:r>
              <a:rPr lang="ru-RU" sz="2000" dirty="0" smtClean="0">
                <a:solidFill>
                  <a:srgbClr val="222222"/>
                </a:solidFill>
                <a:latin typeface="Arial"/>
              </a:rPr>
              <a:t>«</a:t>
            </a:r>
            <a:r>
              <a:rPr lang="ru-RU" sz="2000" dirty="0" err="1" smtClean="0">
                <a:solidFill>
                  <a:srgbClr val="222222"/>
                </a:solidFill>
                <a:latin typeface="Arial"/>
              </a:rPr>
              <a:t>троянда</a:t>
            </a:r>
            <a:r>
              <a:rPr lang="ru-RU" sz="2000" dirty="0" smtClean="0">
                <a:solidFill>
                  <a:srgbClr val="222222"/>
                </a:solidFill>
                <a:latin typeface="Arial"/>
              </a:rPr>
              <a:t>», </a:t>
            </a:r>
            <a:r>
              <a:rPr lang="ru-RU" sz="2000" dirty="0">
                <a:solidFill>
                  <a:srgbClr val="222222"/>
                </a:solidFill>
                <a:latin typeface="Arial"/>
              </a:rPr>
              <a:t>- </a:t>
            </a:r>
            <a:r>
              <a:rPr lang="ru-RU" sz="2000" dirty="0" err="1">
                <a:solidFill>
                  <a:srgbClr val="222222"/>
                </a:solidFill>
                <a:latin typeface="Arial"/>
              </a:rPr>
              <a:t>вишуканої</a:t>
            </a:r>
            <a:r>
              <a:rPr lang="ru-RU" sz="2000" dirty="0">
                <a:solidFill>
                  <a:srgbClr val="222222"/>
                </a:solidFill>
                <a:latin typeface="Arial"/>
              </a:rPr>
              <a:t> </a:t>
            </a:r>
            <a:r>
              <a:rPr lang="ru-RU" sz="2000" dirty="0" err="1">
                <a:solidFill>
                  <a:srgbClr val="222222"/>
                </a:solidFill>
                <a:latin typeface="Arial"/>
              </a:rPr>
              <a:t>форми</a:t>
            </a:r>
            <a:r>
              <a:rPr lang="ru-RU" sz="2000" dirty="0">
                <a:solidFill>
                  <a:srgbClr val="222222"/>
                </a:solidFill>
                <a:latin typeface="Arial"/>
              </a:rPr>
              <a:t>, з </a:t>
            </a:r>
            <a:r>
              <a:rPr lang="ru-RU" sz="2000" dirty="0" err="1">
                <a:solidFill>
                  <a:srgbClr val="222222"/>
                </a:solidFill>
                <a:latin typeface="Arial"/>
              </a:rPr>
              <a:t>високою</a:t>
            </a:r>
            <a:r>
              <a:rPr lang="ru-RU" sz="2000" dirty="0">
                <a:solidFill>
                  <a:srgbClr val="222222"/>
                </a:solidFill>
                <a:latin typeface="Arial"/>
              </a:rPr>
              <a:t> </a:t>
            </a:r>
            <a:r>
              <a:rPr lang="ru-RU" sz="2000" dirty="0" err="1">
                <a:solidFill>
                  <a:srgbClr val="222222"/>
                </a:solidFill>
                <a:latin typeface="Arial"/>
              </a:rPr>
              <a:t>серединкою</a:t>
            </a:r>
            <a:r>
              <a:rPr lang="ru-RU" sz="2000" dirty="0">
                <a:solidFill>
                  <a:srgbClr val="222222"/>
                </a:solidFill>
                <a:latin typeface="Arial"/>
              </a:rPr>
              <a:t> і </a:t>
            </a:r>
            <a:r>
              <a:rPr lang="ru-RU" sz="2000" dirty="0" err="1">
                <a:solidFill>
                  <a:srgbClr val="222222"/>
                </a:solidFill>
                <a:latin typeface="Arial"/>
              </a:rPr>
              <a:t>відігнутими</a:t>
            </a:r>
            <a:r>
              <a:rPr lang="ru-RU" sz="2000" dirty="0">
                <a:solidFill>
                  <a:srgbClr val="222222"/>
                </a:solidFill>
                <a:latin typeface="Arial"/>
              </a:rPr>
              <a:t> </a:t>
            </a:r>
            <a:r>
              <a:rPr lang="ru-RU" sz="2000" dirty="0" err="1">
                <a:solidFill>
                  <a:srgbClr val="222222"/>
                </a:solidFill>
                <a:latin typeface="Arial"/>
              </a:rPr>
              <a:t>крайніми</a:t>
            </a:r>
            <a:r>
              <a:rPr lang="ru-RU" sz="2000" dirty="0">
                <a:solidFill>
                  <a:srgbClr val="222222"/>
                </a:solidFill>
                <a:latin typeface="Arial"/>
              </a:rPr>
              <a:t> </a:t>
            </a:r>
            <a:r>
              <a:rPr lang="ru-RU" sz="2000" dirty="0" err="1">
                <a:solidFill>
                  <a:srgbClr val="222222"/>
                </a:solidFill>
                <a:latin typeface="Arial"/>
              </a:rPr>
              <a:t>пелюстками</a:t>
            </a:r>
            <a:r>
              <a:rPr lang="ru-RU" sz="2000" dirty="0">
                <a:solidFill>
                  <a:srgbClr val="222222"/>
                </a:solidFill>
                <a:latin typeface="Arial"/>
              </a:rPr>
              <a:t>. </a:t>
            </a:r>
            <a:r>
              <a:rPr lang="ru-RU" sz="2000" dirty="0" err="1">
                <a:solidFill>
                  <a:srgbClr val="222222"/>
                </a:solidFill>
                <a:latin typeface="Arial"/>
              </a:rPr>
              <a:t>Важко</a:t>
            </a:r>
            <a:r>
              <a:rPr lang="ru-RU" sz="2000" dirty="0">
                <a:solidFill>
                  <a:srgbClr val="222222"/>
                </a:solidFill>
                <a:latin typeface="Arial"/>
              </a:rPr>
              <a:t> </a:t>
            </a:r>
            <a:r>
              <a:rPr lang="ru-RU" sz="2000" dirty="0" err="1">
                <a:solidFill>
                  <a:srgbClr val="222222"/>
                </a:solidFill>
                <a:latin typeface="Arial"/>
              </a:rPr>
              <a:t>уявити</a:t>
            </a:r>
            <a:r>
              <a:rPr lang="ru-RU" sz="2000" dirty="0">
                <a:solidFill>
                  <a:srgbClr val="222222"/>
                </a:solidFill>
                <a:latin typeface="Arial"/>
              </a:rPr>
              <a:t>, але 150 </a:t>
            </a:r>
            <a:r>
              <a:rPr lang="ru-RU" sz="2000" dirty="0" err="1">
                <a:solidFill>
                  <a:srgbClr val="222222"/>
                </a:solidFill>
                <a:latin typeface="Arial"/>
              </a:rPr>
              <a:t>років</a:t>
            </a:r>
            <a:r>
              <a:rPr lang="ru-RU" sz="2000" dirty="0">
                <a:solidFill>
                  <a:srgbClr val="222222"/>
                </a:solidFill>
                <a:latin typeface="Arial"/>
              </a:rPr>
              <a:t> тому </a:t>
            </a:r>
            <a:r>
              <a:rPr lang="ru-RU" sz="2000" dirty="0" err="1">
                <a:solidFill>
                  <a:srgbClr val="222222"/>
                </a:solidFill>
                <a:latin typeface="Arial"/>
              </a:rPr>
              <a:t>його</a:t>
            </a:r>
            <a:r>
              <a:rPr lang="ru-RU" sz="2000" dirty="0">
                <a:solidFill>
                  <a:srgbClr val="222222"/>
                </a:solidFill>
                <a:latin typeface="Arial"/>
              </a:rPr>
              <a:t> і в </a:t>
            </a:r>
            <a:r>
              <a:rPr lang="ru-RU" sz="2000" dirty="0" err="1">
                <a:solidFill>
                  <a:srgbClr val="222222"/>
                </a:solidFill>
                <a:latin typeface="Arial"/>
              </a:rPr>
              <a:t>помині</a:t>
            </a:r>
            <a:r>
              <a:rPr lang="ru-RU" sz="2000" dirty="0">
                <a:solidFill>
                  <a:srgbClr val="222222"/>
                </a:solidFill>
                <a:latin typeface="Arial"/>
              </a:rPr>
              <a:t> не </a:t>
            </a:r>
            <a:r>
              <a:rPr lang="ru-RU" sz="2000" dirty="0" err="1">
                <a:solidFill>
                  <a:srgbClr val="222222"/>
                </a:solidFill>
                <a:latin typeface="Arial"/>
              </a:rPr>
              <a:t>було</a:t>
            </a:r>
            <a:r>
              <a:rPr lang="ru-RU" sz="2000" dirty="0">
                <a:solidFill>
                  <a:srgbClr val="222222"/>
                </a:solidFill>
                <a:latin typeface="Arial"/>
              </a:rPr>
              <a:t>. </a:t>
            </a:r>
            <a:r>
              <a:rPr lang="ru-RU" sz="2000" dirty="0" err="1">
                <a:solidFill>
                  <a:srgbClr val="222222"/>
                </a:solidFill>
                <a:latin typeface="Arial"/>
              </a:rPr>
              <a:t>З'явившись</a:t>
            </a:r>
            <a:r>
              <a:rPr lang="ru-RU" sz="2000" dirty="0">
                <a:solidFill>
                  <a:srgbClr val="222222"/>
                </a:solidFill>
                <a:latin typeface="Arial"/>
              </a:rPr>
              <a:t> в </a:t>
            </a:r>
            <a:r>
              <a:rPr lang="ru-RU" sz="2000" dirty="0" err="1">
                <a:solidFill>
                  <a:srgbClr val="222222"/>
                </a:solidFill>
                <a:latin typeface="Arial"/>
              </a:rPr>
              <a:t>результаті</a:t>
            </a:r>
            <a:r>
              <a:rPr lang="ru-RU" sz="2000" dirty="0">
                <a:solidFill>
                  <a:srgbClr val="222222"/>
                </a:solidFill>
                <a:latin typeface="Arial"/>
              </a:rPr>
              <a:t> </a:t>
            </a:r>
            <a:r>
              <a:rPr lang="ru-RU" sz="2000" dirty="0" err="1">
                <a:solidFill>
                  <a:srgbClr val="222222"/>
                </a:solidFill>
                <a:latin typeface="Arial"/>
              </a:rPr>
              <a:t>випадкового</a:t>
            </a:r>
            <a:r>
              <a:rPr lang="ru-RU" sz="2000" dirty="0">
                <a:solidFill>
                  <a:srgbClr val="222222"/>
                </a:solidFill>
                <a:latin typeface="Arial"/>
              </a:rPr>
              <a:t> </a:t>
            </a:r>
            <a:r>
              <a:rPr lang="ru-RU" sz="2000" dirty="0" err="1">
                <a:solidFill>
                  <a:srgbClr val="222222"/>
                </a:solidFill>
                <a:latin typeface="Arial"/>
              </a:rPr>
              <a:t>схрещування</a:t>
            </a:r>
            <a:r>
              <a:rPr lang="ru-RU" sz="2000" dirty="0">
                <a:solidFill>
                  <a:srgbClr val="222222"/>
                </a:solidFill>
                <a:latin typeface="Arial"/>
              </a:rPr>
              <a:t> в 1867 р., чайно-</a:t>
            </a:r>
            <a:r>
              <a:rPr lang="ru-RU" sz="2000" dirty="0" err="1">
                <a:solidFill>
                  <a:srgbClr val="222222"/>
                </a:solidFill>
                <a:latin typeface="Arial"/>
              </a:rPr>
              <a:t>гібридна</a:t>
            </a:r>
            <a:r>
              <a:rPr lang="ru-RU" sz="2000" dirty="0">
                <a:solidFill>
                  <a:srgbClr val="222222"/>
                </a:solidFill>
                <a:latin typeface="Arial"/>
              </a:rPr>
              <a:t> </a:t>
            </a:r>
            <a:r>
              <a:rPr lang="ru-RU" sz="2000" dirty="0" err="1">
                <a:solidFill>
                  <a:srgbClr val="222222"/>
                </a:solidFill>
                <a:latin typeface="Arial"/>
              </a:rPr>
              <a:t>троянда</a:t>
            </a:r>
            <a:r>
              <a:rPr lang="ru-RU" sz="2000" dirty="0">
                <a:solidFill>
                  <a:srgbClr val="222222"/>
                </a:solidFill>
                <a:latin typeface="Arial"/>
              </a:rPr>
              <a:t> </a:t>
            </a:r>
            <a:r>
              <a:rPr lang="ru-RU" sz="2000" dirty="0" err="1">
                <a:solidFill>
                  <a:srgbClr val="222222"/>
                </a:solidFill>
                <a:latin typeface="Arial"/>
              </a:rPr>
              <a:t>спочатку</a:t>
            </a:r>
            <a:r>
              <a:rPr lang="ru-RU" sz="2000" dirty="0">
                <a:solidFill>
                  <a:srgbClr val="222222"/>
                </a:solidFill>
                <a:latin typeface="Arial"/>
              </a:rPr>
              <a:t> не </a:t>
            </a:r>
            <a:r>
              <a:rPr lang="ru-RU" sz="2000" dirty="0" err="1">
                <a:solidFill>
                  <a:srgbClr val="222222"/>
                </a:solidFill>
                <a:latin typeface="Arial"/>
              </a:rPr>
              <a:t>викликала</a:t>
            </a:r>
            <a:r>
              <a:rPr lang="ru-RU" sz="2000" dirty="0">
                <a:solidFill>
                  <a:srgbClr val="222222"/>
                </a:solidFill>
                <a:latin typeface="Arial"/>
              </a:rPr>
              <a:t> </a:t>
            </a:r>
            <a:r>
              <a:rPr lang="ru-RU" sz="2000" dirty="0" err="1">
                <a:solidFill>
                  <a:srgbClr val="222222"/>
                </a:solidFill>
                <a:latin typeface="Arial"/>
              </a:rPr>
              <a:t>ніякого</a:t>
            </a:r>
            <a:r>
              <a:rPr lang="ru-RU" sz="2000" dirty="0">
                <a:solidFill>
                  <a:srgbClr val="222222"/>
                </a:solidFill>
                <a:latin typeface="Arial"/>
              </a:rPr>
              <a:t> </a:t>
            </a:r>
            <a:r>
              <a:rPr lang="ru-RU" sz="2000" dirty="0" err="1">
                <a:solidFill>
                  <a:srgbClr val="222222"/>
                </a:solidFill>
                <a:latin typeface="Arial"/>
              </a:rPr>
              <a:t>інтересу</a:t>
            </a:r>
            <a:r>
              <a:rPr lang="ru-RU" sz="2000" dirty="0">
                <a:solidFill>
                  <a:srgbClr val="222222"/>
                </a:solidFill>
                <a:latin typeface="Arial"/>
              </a:rPr>
              <a:t>. Лише в XX ст., коли </a:t>
            </a:r>
            <a:r>
              <a:rPr lang="ru-RU" sz="2000" dirty="0" err="1">
                <a:solidFill>
                  <a:srgbClr val="222222"/>
                </a:solidFill>
                <a:latin typeface="Arial"/>
              </a:rPr>
              <a:t>було</a:t>
            </a:r>
            <a:r>
              <a:rPr lang="ru-RU" sz="2000" dirty="0">
                <a:solidFill>
                  <a:srgbClr val="222222"/>
                </a:solidFill>
                <a:latin typeface="Arial"/>
              </a:rPr>
              <a:t> </a:t>
            </a:r>
            <a:r>
              <a:rPr lang="ru-RU" sz="2000" dirty="0" err="1">
                <a:solidFill>
                  <a:srgbClr val="222222"/>
                </a:solidFill>
                <a:latin typeface="Arial"/>
              </a:rPr>
              <a:t>отримано</a:t>
            </a:r>
            <a:r>
              <a:rPr lang="ru-RU" sz="2000" dirty="0">
                <a:solidFill>
                  <a:srgbClr val="222222"/>
                </a:solidFill>
                <a:latin typeface="Arial"/>
              </a:rPr>
              <a:t> </a:t>
            </a:r>
            <a:r>
              <a:rPr lang="ru-RU" sz="2000" dirty="0" err="1">
                <a:solidFill>
                  <a:srgbClr val="222222"/>
                </a:solidFill>
                <a:latin typeface="Arial"/>
              </a:rPr>
              <a:t>багато</a:t>
            </a:r>
            <a:r>
              <a:rPr lang="ru-RU" sz="2000" dirty="0">
                <a:solidFill>
                  <a:srgbClr val="222222"/>
                </a:solidFill>
                <a:latin typeface="Arial"/>
              </a:rPr>
              <a:t> </a:t>
            </a:r>
            <a:r>
              <a:rPr lang="ru-RU" sz="2000" dirty="0" err="1">
                <a:solidFill>
                  <a:srgbClr val="222222"/>
                </a:solidFill>
                <a:latin typeface="Arial"/>
              </a:rPr>
              <a:t>сортів</a:t>
            </a:r>
            <a:r>
              <a:rPr lang="ru-RU" sz="2000" dirty="0">
                <a:solidFill>
                  <a:srgbClr val="222222"/>
                </a:solidFill>
                <a:latin typeface="Arial"/>
              </a:rPr>
              <a:t> </a:t>
            </a:r>
            <a:r>
              <a:rPr lang="ru-RU" sz="2000" dirty="0" err="1">
                <a:solidFill>
                  <a:srgbClr val="222222"/>
                </a:solidFill>
                <a:latin typeface="Arial"/>
              </a:rPr>
              <a:t>цього</a:t>
            </a:r>
            <a:r>
              <a:rPr lang="ru-RU" sz="2000" dirty="0">
                <a:solidFill>
                  <a:srgbClr val="222222"/>
                </a:solidFill>
                <a:latin typeface="Arial"/>
              </a:rPr>
              <a:t> типу, вона </a:t>
            </a:r>
            <a:r>
              <a:rPr lang="ru-RU" sz="2000" dirty="0" err="1">
                <a:solidFill>
                  <a:srgbClr val="222222"/>
                </a:solidFill>
                <a:latin typeface="Arial"/>
              </a:rPr>
              <a:t>здобула</a:t>
            </a:r>
            <a:r>
              <a:rPr lang="ru-RU" sz="2000" dirty="0">
                <a:solidFill>
                  <a:srgbClr val="222222"/>
                </a:solidFill>
                <a:latin typeface="Arial"/>
              </a:rPr>
              <a:t> </a:t>
            </a:r>
            <a:r>
              <a:rPr lang="ru-RU" sz="2000" dirty="0" err="1">
                <a:solidFill>
                  <a:srgbClr val="222222"/>
                </a:solidFill>
                <a:latin typeface="Arial"/>
              </a:rPr>
              <a:t>популярність</a:t>
            </a:r>
            <a:r>
              <a:rPr lang="ru-RU" sz="2000" dirty="0">
                <a:solidFill>
                  <a:srgbClr val="222222"/>
                </a:solidFill>
                <a:latin typeface="Arial"/>
              </a:rPr>
              <a:t> </a:t>
            </a:r>
            <a:r>
              <a:rPr lang="ru-RU" sz="2000" dirty="0" err="1">
                <a:solidFill>
                  <a:srgbClr val="222222"/>
                </a:solidFill>
                <a:latin typeface="Arial"/>
              </a:rPr>
              <a:t>здобула</a:t>
            </a:r>
            <a:r>
              <a:rPr lang="ru-RU" sz="2000" dirty="0">
                <a:solidFill>
                  <a:srgbClr val="222222"/>
                </a:solidFill>
                <a:latin typeface="Arial"/>
              </a:rPr>
              <a:t> титул </a:t>
            </a:r>
            <a:r>
              <a:rPr lang="ru-RU" sz="2000" dirty="0" err="1">
                <a:solidFill>
                  <a:srgbClr val="222222"/>
                </a:solidFill>
                <a:latin typeface="Arial"/>
              </a:rPr>
              <a:t>королеви</a:t>
            </a:r>
            <a:r>
              <a:rPr lang="ru-RU" sz="2000" dirty="0">
                <a:solidFill>
                  <a:srgbClr val="222222"/>
                </a:solidFill>
                <a:latin typeface="Arial"/>
              </a:rPr>
              <a:t> </a:t>
            </a:r>
            <a:r>
              <a:rPr lang="ru-RU" sz="2000" dirty="0" err="1">
                <a:solidFill>
                  <a:srgbClr val="222222"/>
                </a:solidFill>
                <a:latin typeface="Arial"/>
              </a:rPr>
              <a:t>троянд</a:t>
            </a:r>
            <a:r>
              <a:rPr lang="ru-RU" sz="2000" dirty="0">
                <a:solidFill>
                  <a:srgbClr val="222222"/>
                </a:solidFill>
                <a:latin typeface="Arial"/>
              </a:rPr>
              <a:t>. </a:t>
            </a:r>
            <a:r>
              <a:rPr lang="ru-RU" sz="2000" dirty="0" err="1">
                <a:solidFill>
                  <a:srgbClr val="222222"/>
                </a:solidFill>
                <a:latin typeface="Arial"/>
              </a:rPr>
              <a:t>Тепер</a:t>
            </a:r>
            <a:r>
              <a:rPr lang="ru-RU" sz="2000" dirty="0">
                <a:solidFill>
                  <a:srgbClr val="222222"/>
                </a:solidFill>
                <a:latin typeface="Arial"/>
              </a:rPr>
              <a:t> чайно-</a:t>
            </a:r>
            <a:r>
              <a:rPr lang="ru-RU" sz="2000" dirty="0" err="1">
                <a:solidFill>
                  <a:srgbClr val="222222"/>
                </a:solidFill>
                <a:latin typeface="Arial"/>
              </a:rPr>
              <a:t>гібридної</a:t>
            </a:r>
            <a:r>
              <a:rPr lang="ru-RU" sz="2000" dirty="0">
                <a:solidFill>
                  <a:srgbClr val="222222"/>
                </a:solidFill>
                <a:latin typeface="Arial"/>
              </a:rPr>
              <a:t> </a:t>
            </a:r>
            <a:r>
              <a:rPr lang="ru-RU" sz="2000" dirty="0" err="1">
                <a:solidFill>
                  <a:srgbClr val="222222"/>
                </a:solidFill>
                <a:latin typeface="Arial"/>
              </a:rPr>
              <a:t>троянди</a:t>
            </a:r>
            <a:r>
              <a:rPr lang="ru-RU" sz="2000" dirty="0">
                <a:solidFill>
                  <a:srgbClr val="222222"/>
                </a:solidFill>
                <a:latin typeface="Arial"/>
              </a:rPr>
              <a:t> </a:t>
            </a:r>
            <a:r>
              <a:rPr lang="ru-RU" sz="2000" dirty="0" err="1">
                <a:solidFill>
                  <a:srgbClr val="222222"/>
                </a:solidFill>
                <a:latin typeface="Arial"/>
              </a:rPr>
              <a:t>немає</a:t>
            </a:r>
            <a:r>
              <a:rPr lang="ru-RU" sz="2000" dirty="0">
                <a:solidFill>
                  <a:srgbClr val="222222"/>
                </a:solidFill>
                <a:latin typeface="Arial"/>
              </a:rPr>
              <a:t> </a:t>
            </a:r>
            <a:r>
              <a:rPr lang="ru-RU" sz="2000" dirty="0" err="1">
                <a:solidFill>
                  <a:srgbClr val="222222"/>
                </a:solidFill>
                <a:latin typeface="Arial"/>
              </a:rPr>
              <a:t>рівних</a:t>
            </a:r>
            <a:r>
              <a:rPr lang="ru-RU" sz="2000" dirty="0">
                <a:solidFill>
                  <a:srgbClr val="222222"/>
                </a:solidFill>
                <a:latin typeface="Arial"/>
              </a:rPr>
              <a:t> за </a:t>
            </a:r>
            <a:r>
              <a:rPr lang="ru-RU" sz="2000" dirty="0" err="1">
                <a:solidFill>
                  <a:srgbClr val="222222"/>
                </a:solidFill>
                <a:latin typeface="Arial"/>
              </a:rPr>
              <a:t>популярністю</a:t>
            </a:r>
            <a:r>
              <a:rPr lang="ru-RU" sz="2000" dirty="0">
                <a:solidFill>
                  <a:srgbClr val="222222"/>
                </a:solidFill>
                <a:latin typeface="Arial"/>
              </a:rPr>
              <a:t> в </a:t>
            </a:r>
            <a:r>
              <a:rPr lang="ru-RU" sz="2000" dirty="0" err="1">
                <a:solidFill>
                  <a:srgbClr val="222222"/>
                </a:solidFill>
                <a:latin typeface="Arial"/>
              </a:rPr>
              <a:t>світі</a:t>
            </a:r>
            <a:r>
              <a:rPr lang="ru-RU" sz="2000" dirty="0">
                <a:solidFill>
                  <a:srgbClr val="222222"/>
                </a:solidFill>
                <a:latin typeface="Arial"/>
              </a:rPr>
              <a:t> </a:t>
            </a:r>
            <a:r>
              <a:rPr lang="ru-RU" sz="2000" dirty="0" err="1">
                <a:solidFill>
                  <a:srgbClr val="222222"/>
                </a:solidFill>
                <a:latin typeface="Arial"/>
              </a:rPr>
              <a:t>виведено</a:t>
            </a:r>
            <a:r>
              <a:rPr lang="ru-RU" sz="2000" dirty="0">
                <a:solidFill>
                  <a:srgbClr val="222222"/>
                </a:solidFill>
                <a:latin typeface="Arial"/>
              </a:rPr>
              <a:t> 10 </a:t>
            </a:r>
            <a:r>
              <a:rPr lang="ru-RU" sz="2000" dirty="0" err="1">
                <a:solidFill>
                  <a:srgbClr val="222222"/>
                </a:solidFill>
                <a:latin typeface="Arial"/>
              </a:rPr>
              <a:t>тисяч</a:t>
            </a:r>
            <a:r>
              <a:rPr lang="ru-RU" sz="2000" dirty="0">
                <a:solidFill>
                  <a:srgbClr val="222222"/>
                </a:solidFill>
                <a:latin typeface="Arial"/>
              </a:rPr>
              <a:t> </a:t>
            </a:r>
            <a:r>
              <a:rPr lang="ru-RU" sz="2000" dirty="0" err="1">
                <a:solidFill>
                  <a:srgbClr val="222222"/>
                </a:solidFill>
                <a:latin typeface="Arial"/>
              </a:rPr>
              <a:t>сортів</a:t>
            </a:r>
            <a:r>
              <a:rPr lang="ru-RU" sz="2000" dirty="0">
                <a:solidFill>
                  <a:srgbClr val="222222"/>
                </a:solidFill>
                <a:latin typeface="Arial"/>
              </a:rPr>
              <a:t>! Правда, </a:t>
            </a:r>
            <a:r>
              <a:rPr lang="ru-RU" sz="2000" dirty="0" err="1">
                <a:solidFill>
                  <a:srgbClr val="222222"/>
                </a:solidFill>
                <a:latin typeface="Arial"/>
              </a:rPr>
              <a:t>широке</a:t>
            </a:r>
            <a:r>
              <a:rPr lang="ru-RU" sz="2000" dirty="0">
                <a:solidFill>
                  <a:srgbClr val="222222"/>
                </a:solidFill>
                <a:latin typeface="Arial"/>
              </a:rPr>
              <a:t> </a:t>
            </a:r>
            <a:r>
              <a:rPr lang="ru-RU" sz="2000" dirty="0" err="1">
                <a:solidFill>
                  <a:srgbClr val="222222"/>
                </a:solidFill>
                <a:latin typeface="Arial"/>
              </a:rPr>
              <a:t>поширення</a:t>
            </a:r>
            <a:r>
              <a:rPr lang="ru-RU" sz="2000" dirty="0">
                <a:solidFill>
                  <a:srgbClr val="222222"/>
                </a:solidFill>
                <a:latin typeface="Arial"/>
              </a:rPr>
              <a:t> одержали </a:t>
            </a:r>
            <a:r>
              <a:rPr lang="ru-RU" sz="2000" dirty="0" err="1">
                <a:solidFill>
                  <a:srgbClr val="222222"/>
                </a:solidFill>
                <a:latin typeface="Arial"/>
              </a:rPr>
              <a:t>лише</a:t>
            </a:r>
            <a:r>
              <a:rPr lang="ru-RU" sz="2000" dirty="0">
                <a:solidFill>
                  <a:srgbClr val="222222"/>
                </a:solidFill>
                <a:latin typeface="Arial"/>
              </a:rPr>
              <a:t> 200, але і </a:t>
            </a:r>
            <a:r>
              <a:rPr lang="ru-RU" sz="2000" dirty="0" err="1">
                <a:solidFill>
                  <a:srgbClr val="222222"/>
                </a:solidFill>
                <a:latin typeface="Arial"/>
              </a:rPr>
              <a:t>це</a:t>
            </a:r>
            <a:r>
              <a:rPr lang="ru-RU" sz="2000" dirty="0">
                <a:solidFill>
                  <a:srgbClr val="222222"/>
                </a:solidFill>
                <a:latin typeface="Arial"/>
              </a:rPr>
              <a:t> немало.</a:t>
            </a:r>
            <a:endParaRPr lang="uk-UA" sz="2000"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586" y="3527631"/>
            <a:ext cx="3335581" cy="3330369"/>
          </a:xfrm>
          <a:prstGeom prst="rect">
            <a:avLst/>
          </a:prstGeom>
        </p:spPr>
      </p:pic>
      <p:sp>
        <p:nvSpPr>
          <p:cNvPr id="10" name="Управляющая кнопка: назад 9">
            <a:hlinkClick r:id="" action="ppaction://hlinkshowjump?jump=previousslide" highlightClick="1"/>
          </p:cNvPr>
          <p:cNvSpPr/>
          <p:nvPr/>
        </p:nvSpPr>
        <p:spPr>
          <a:xfrm>
            <a:off x="7109624" y="0"/>
            <a:ext cx="1012640" cy="887363"/>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8116672" y="0"/>
            <a:ext cx="1042416" cy="887363"/>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5" action="ppaction://hlinksldjump" highlightClick="1"/>
          </p:cNvPr>
          <p:cNvSpPr/>
          <p:nvPr/>
        </p:nvSpPr>
        <p:spPr>
          <a:xfrm>
            <a:off x="6061616" y="23088"/>
            <a:ext cx="1042416" cy="8873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Управляющая кнопка: домой 15">
            <a:hlinkClick r:id="rId6" action="ppaction://hlinksldjump" highlightClick="1"/>
          </p:cNvPr>
          <p:cNvSpPr/>
          <p:nvPr/>
        </p:nvSpPr>
        <p:spPr>
          <a:xfrm>
            <a:off x="4211960" y="5815584"/>
            <a:ext cx="1042416" cy="1042416"/>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2038814909"/>
      </p:ext>
    </p:extLst>
  </p:cSld>
  <p:clrMapOvr>
    <a:masterClrMapping/>
  </p:clrMapOvr>
  <mc:AlternateContent xmlns:mc="http://schemas.openxmlformats.org/markup-compatibility/2006" xmlns:p14="http://schemas.microsoft.com/office/powerpoint/2010/main">
    <mc:Choice Requires="p14">
      <p:transition spd="slow" p14:dur="2500" advTm="48382">
        <p:checker/>
      </p:transition>
    </mc:Choice>
    <mc:Fallback xmlns="">
      <p:transition spd="slow" advTm="48382">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653136"/>
          </a:xfrm>
        </p:spPr>
        <p:txBody>
          <a:bodyPr>
            <a:noAutofit/>
          </a:bodyPr>
          <a:lstStyle/>
          <a:p>
            <a:r>
              <a:rPr lang="ru-RU" sz="2000" dirty="0" smtClean="0">
                <a:solidFill>
                  <a:srgbClr val="00FF00"/>
                </a:solidFill>
              </a:rPr>
              <a:t/>
            </a:r>
            <a:br>
              <a:rPr lang="ru-RU" sz="2000" dirty="0" smtClean="0">
                <a:solidFill>
                  <a:srgbClr val="00FF00"/>
                </a:solidFill>
              </a:rPr>
            </a:br>
            <a:r>
              <a:rPr lang="ru-RU" sz="2000" dirty="0" smtClean="0">
                <a:solidFill>
                  <a:srgbClr val="00FF00"/>
                </a:solidFill>
              </a:rPr>
              <a:t/>
            </a:r>
            <a:br>
              <a:rPr lang="ru-RU" sz="2000" dirty="0" smtClean="0">
                <a:solidFill>
                  <a:srgbClr val="00FF00"/>
                </a:solidFill>
              </a:rPr>
            </a:br>
            <a:r>
              <a:rPr lang="ru-RU" sz="2000" dirty="0" smtClean="0">
                <a:solidFill>
                  <a:srgbClr val="00FF00"/>
                </a:solidFill>
              </a:rPr>
              <a:t/>
            </a:r>
            <a:br>
              <a:rPr lang="ru-RU" sz="2000" dirty="0" smtClean="0">
                <a:solidFill>
                  <a:srgbClr val="00FF00"/>
                </a:solidFill>
              </a:rPr>
            </a:br>
            <a:r>
              <a:rPr lang="ru-RU" sz="2000" dirty="0">
                <a:solidFill>
                  <a:srgbClr val="00FF00"/>
                </a:solidFill>
              </a:rPr>
              <a:t/>
            </a:r>
            <a:br>
              <a:rPr lang="ru-RU" sz="2000" dirty="0">
                <a:solidFill>
                  <a:srgbClr val="00FF00"/>
                </a:solidFill>
              </a:rPr>
            </a:br>
            <a:r>
              <a:rPr lang="uk-UA" sz="2800" dirty="0" smtClean="0">
                <a:solidFill>
                  <a:srgbClr val="00FF00"/>
                </a:solidFill>
                <a:latin typeface="Arial"/>
              </a:rPr>
              <a:t>Сьогодні </a:t>
            </a:r>
            <a:r>
              <a:rPr lang="uk-UA" sz="2800" dirty="0">
                <a:solidFill>
                  <a:srgbClr val="00FF00"/>
                </a:solidFill>
                <a:latin typeface="Arial"/>
              </a:rPr>
              <a:t>не одна оранжерея або квітник, практично не обходяться </a:t>
            </a:r>
            <a:r>
              <a:rPr lang="uk-UA" sz="2800" dirty="0" smtClean="0">
                <a:solidFill>
                  <a:srgbClr val="00FF00"/>
                </a:solidFill>
                <a:latin typeface="Arial"/>
              </a:rPr>
              <a:t>без цієї квітки. Особливою популярністю користуються білі троянди, різновидів якої величезна кількість. Біла троянда, як і будь-яка інша широко застосовується в оформленні дворів і ділянок. З неї збирають дивно красиві букети, які приємно отримати не тільки з нагоди свята, а й просто так.</a:t>
            </a:r>
            <a:r>
              <a:rPr lang="uk-UA" sz="2400" dirty="0" smtClean="0">
                <a:solidFill>
                  <a:srgbClr val="00FF00"/>
                </a:solidFill>
              </a:rPr>
              <a:t/>
            </a:r>
            <a:br>
              <a:rPr lang="uk-UA" sz="2400" dirty="0" smtClean="0">
                <a:solidFill>
                  <a:srgbClr val="00FF00"/>
                </a:solidFill>
              </a:rPr>
            </a:br>
            <a:r>
              <a:rPr lang="uk-UA" sz="2400" dirty="0" smtClean="0">
                <a:solidFill>
                  <a:srgbClr val="00FF00"/>
                </a:solidFill>
              </a:rPr>
              <a:t/>
            </a:r>
            <a:br>
              <a:rPr lang="uk-UA" sz="2400" dirty="0" smtClean="0">
                <a:solidFill>
                  <a:srgbClr val="00FF00"/>
                </a:solidFill>
              </a:rPr>
            </a:br>
            <a:r>
              <a:rPr lang="ru-RU" sz="2000" dirty="0" smtClean="0">
                <a:solidFill>
                  <a:srgbClr val="00FF00"/>
                </a:solidFill>
              </a:rPr>
              <a:t/>
            </a:r>
            <a:br>
              <a:rPr lang="ru-RU" sz="2000" dirty="0" smtClean="0">
                <a:solidFill>
                  <a:srgbClr val="00FF00"/>
                </a:solidFill>
              </a:rPr>
            </a:br>
            <a:r>
              <a:rPr lang="ru-RU" sz="2000" dirty="0" smtClean="0">
                <a:solidFill>
                  <a:srgbClr val="00FF00"/>
                </a:solidFill>
              </a:rPr>
              <a:t/>
            </a:r>
            <a:br>
              <a:rPr lang="ru-RU" sz="2000" dirty="0" smtClean="0">
                <a:solidFill>
                  <a:srgbClr val="00FF00"/>
                </a:solidFill>
              </a:rPr>
            </a:br>
            <a:r>
              <a:rPr lang="ru-RU" sz="2000" dirty="0" smtClean="0">
                <a:solidFill>
                  <a:srgbClr val="00FF00"/>
                </a:solidFill>
              </a:rPr>
              <a:t/>
            </a:r>
            <a:br>
              <a:rPr lang="ru-RU" sz="2000" dirty="0" smtClean="0">
                <a:solidFill>
                  <a:srgbClr val="00FF00"/>
                </a:solidFill>
              </a:rPr>
            </a:br>
            <a:r>
              <a:rPr lang="ru-RU" sz="2000" dirty="0" smtClean="0">
                <a:solidFill>
                  <a:srgbClr val="00FF00"/>
                </a:solidFill>
              </a:rPr>
              <a:t/>
            </a:r>
            <a:br>
              <a:rPr lang="ru-RU" sz="2000" dirty="0" smtClean="0">
                <a:solidFill>
                  <a:srgbClr val="00FF00"/>
                </a:solidFill>
              </a:rPr>
            </a:br>
            <a:r>
              <a:rPr lang="ru-RU" sz="2000" dirty="0" smtClean="0">
                <a:solidFill>
                  <a:srgbClr val="00FF00"/>
                </a:solidFill>
              </a:rPr>
              <a:t/>
            </a:r>
            <a:br>
              <a:rPr lang="ru-RU" sz="2000" dirty="0" smtClean="0">
                <a:solidFill>
                  <a:srgbClr val="00FF00"/>
                </a:solidFill>
              </a:rPr>
            </a:br>
            <a:r>
              <a:rPr lang="ru-RU" sz="2000" dirty="0" smtClean="0">
                <a:solidFill>
                  <a:srgbClr val="00FF00"/>
                </a:solidFill>
              </a:rPr>
              <a:t/>
            </a:r>
            <a:br>
              <a:rPr lang="ru-RU" sz="2000" dirty="0" smtClean="0">
                <a:solidFill>
                  <a:srgbClr val="00FF00"/>
                </a:solidFill>
              </a:rPr>
            </a:br>
            <a:endParaRPr lang="uk-UA" sz="2000" dirty="0">
              <a:solidFill>
                <a:srgbClr val="00FF00"/>
              </a:solidFill>
            </a:endParaRPr>
          </a:p>
        </p:txBody>
      </p:sp>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976382" y="3483496"/>
            <a:ext cx="4145090" cy="3374504"/>
          </a:xfrm>
        </p:spPr>
      </p:pic>
      <p:pic>
        <p:nvPicPr>
          <p:cNvPr id="8" name="Ross Copperman - Holding on and Letting g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14850" y="6248400"/>
            <a:ext cx="609600" cy="609600"/>
          </a:xfrm>
          <a:prstGeom prst="rect">
            <a:avLst/>
          </a:prstGeom>
        </p:spPr>
      </p:pic>
      <p:sp>
        <p:nvSpPr>
          <p:cNvPr id="9" name="Управляющая кнопка: назад 8">
            <a:hlinkClick r:id="" action="ppaction://hlinkshowjump?jump=previousslide" highlightClick="1"/>
          </p:cNvPr>
          <p:cNvSpPr/>
          <p:nvPr/>
        </p:nvSpPr>
        <p:spPr>
          <a:xfrm>
            <a:off x="2915816" y="5815584"/>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0" name="Управляющая кнопка: далее 9">
            <a:hlinkClick r:id="" action="ppaction://hlinkshowjump?jump=nextslide" highlightClick="1"/>
          </p:cNvPr>
          <p:cNvSpPr/>
          <p:nvPr/>
        </p:nvSpPr>
        <p:spPr>
          <a:xfrm>
            <a:off x="3943280" y="5815584"/>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1" name="Управляющая кнопка: домой 10">
            <a:hlinkClick r:id="rId6" action="ppaction://hlinksldjump" highlightClick="1"/>
          </p:cNvPr>
          <p:cNvSpPr/>
          <p:nvPr/>
        </p:nvSpPr>
        <p:spPr>
          <a:xfrm>
            <a:off x="1867314"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63953146"/>
      </p:ext>
    </p:extLst>
  </p:cSld>
  <p:clrMapOvr>
    <a:masterClrMapping/>
  </p:clrMapOvr>
  <mc:AlternateContent xmlns:mc="http://schemas.openxmlformats.org/markup-compatibility/2006" xmlns:p14="http://schemas.microsoft.com/office/powerpoint/2010/main">
    <mc:Choice Requires="p14">
      <p:transition spd="slow" p14:dur="1200" advTm="18190">
        <p:dissolve/>
      </p:transition>
    </mc:Choice>
    <mc:Fallback xmlns="">
      <p:transition spd="slow" advTm="1819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remove"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5" name="Рисунок 4"/>
          <p:cNvPicPr>
            <a:picLocks noGrp="1" noChangeAspect="1"/>
          </p:cNvPicPr>
          <p:nvPr>
            <p:ph type="pic" idx="1"/>
          </p:nvPr>
        </p:nvPicPr>
        <p:blipFill>
          <a:blip r:embed="rId6">
            <a:extLst>
              <a:ext uri="{28A0092B-C50C-407E-A947-70E740481C1C}">
                <a14:useLocalDpi xmlns:a14="http://schemas.microsoft.com/office/drawing/2010/main" val="0"/>
              </a:ext>
            </a:extLst>
          </a:blip>
          <a:srcRect l="1786" r="1786"/>
          <a:stretch>
            <a:fillRect/>
          </a:stretch>
        </p:blipFill>
        <p:spPr>
          <a:xfrm>
            <a:off x="1" y="0"/>
            <a:ext cx="9277464" cy="6907595"/>
          </a:xfrm>
        </p:spPr>
      </p:pic>
      <p:sp>
        <p:nvSpPr>
          <p:cNvPr id="4" name="Текст 3"/>
          <p:cNvSpPr>
            <a:spLocks noGrp="1"/>
          </p:cNvSpPr>
          <p:nvPr>
            <p:ph type="body" sz="half" idx="2"/>
          </p:nvPr>
        </p:nvSpPr>
        <p:spPr>
          <a:xfrm>
            <a:off x="-3204864" y="5229200"/>
            <a:ext cx="1368152" cy="144016"/>
          </a:xfrm>
        </p:spPr>
        <p:txBody>
          <a:bodyPr>
            <a:normAutofit fontScale="25000" lnSpcReduction="20000"/>
          </a:bodyPr>
          <a:lstStyle/>
          <a:p>
            <a:endParaRPr lang="uk-UA" dirty="0"/>
          </a:p>
        </p:txBody>
      </p:sp>
      <p:pic>
        <p:nvPicPr>
          <p:cNvPr id="6" name="Ross Copperman - Holding on and Letting go.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184910" y="6248400"/>
            <a:ext cx="609600" cy="609600"/>
          </a:xfrm>
          <a:prstGeom prst="rect">
            <a:avLst/>
          </a:prstGeom>
        </p:spPr>
      </p:pic>
      <p:sp>
        <p:nvSpPr>
          <p:cNvPr id="7" name="Управляющая кнопка: назад 6">
            <a:hlinkClick r:id="" action="ppaction://hlinkshowjump?jump=previousslide" highlightClick="1"/>
          </p:cNvPr>
          <p:cNvSpPr/>
          <p:nvPr/>
        </p:nvSpPr>
        <p:spPr>
          <a:xfrm>
            <a:off x="7085876" y="5815584"/>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8" name="Управляющая кнопка: далее 7">
            <a:hlinkClick r:id="" action="ppaction://hlinkshowjump?jump=nextslide" highlightClick="1"/>
          </p:cNvPr>
          <p:cNvSpPr/>
          <p:nvPr/>
        </p:nvSpPr>
        <p:spPr>
          <a:xfrm>
            <a:off x="8092430" y="5792496"/>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9" name="Управляющая кнопка: домой 8">
            <a:hlinkClick r:id="rId8" action="ppaction://hlinksldjump" highlightClick="1"/>
          </p:cNvPr>
          <p:cNvSpPr/>
          <p:nvPr/>
        </p:nvSpPr>
        <p:spPr>
          <a:xfrm>
            <a:off x="6037374"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ustDataLst>
      <p:tags r:id="rId1"/>
    </p:custDataLst>
    <p:extLst>
      <p:ext uri="{BB962C8B-B14F-4D97-AF65-F5344CB8AC3E}">
        <p14:creationId xmlns:p14="http://schemas.microsoft.com/office/powerpoint/2010/main" val="2842915351"/>
      </p:ext>
    </p:extLst>
  </p:cSld>
  <p:clrMapOvr>
    <a:masterClrMapping/>
  </p:clrMapOvr>
  <mc:AlternateContent xmlns:mc="http://schemas.openxmlformats.org/markup-compatibility/2006" xmlns:p14="http://schemas.microsoft.com/office/powerpoint/2010/main">
    <mc:Choice Requires="p14">
      <p:transition spd="slow" p14:dur="1500" advTm="6044">
        <p14:flip dir="r"/>
        <p:sndAc>
          <p:stSnd>
            <p:snd r:embed="rId5" name="applause.wav"/>
          </p:stSnd>
        </p:sndAc>
      </p:transition>
    </mc:Choice>
    <mc:Fallback xmlns="">
      <p:transition spd="slow" advTm="6044">
        <p:fade/>
        <p:sndAc>
          <p:stSnd>
            <p:snd r:embed="rId9"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3"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oss Copperman - Holding on and Letting g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84910" y="6248400"/>
            <a:ext cx="609600" cy="609600"/>
          </a:xfrm>
          <a:prstGeom prst="rect">
            <a:avLst/>
          </a:prstGeom>
        </p:spPr>
      </p:pic>
      <p:sp>
        <p:nvSpPr>
          <p:cNvPr id="2" name="Заголовок 1"/>
          <p:cNvSpPr>
            <a:spLocks noGrp="1"/>
          </p:cNvSpPr>
          <p:nvPr>
            <p:ph type="title"/>
          </p:nvPr>
        </p:nvSpPr>
        <p:spPr>
          <a:xfrm>
            <a:off x="0" y="0"/>
            <a:ext cx="9144000" cy="2860530"/>
          </a:xfrm>
          <a:solidFill>
            <a:srgbClr val="FF9966"/>
          </a:solidFill>
        </p:spPr>
        <p:txBody>
          <a:bodyPr>
            <a:normAutofit fontScale="90000"/>
          </a:bodyPr>
          <a:lstStyle/>
          <a:p>
            <a:r>
              <a:rPr lang="ru-RU" sz="3100" dirty="0" smtClean="0">
                <a:latin typeface="verdana"/>
              </a:rPr>
              <a:t/>
            </a:r>
            <a:br>
              <a:rPr lang="ru-RU" sz="3100" dirty="0" smtClean="0">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smtClean="0">
                <a:solidFill>
                  <a:schemeClr val="tx1">
                    <a:lumMod val="95000"/>
                  </a:schemeClr>
                </a:solidFill>
                <a:latin typeface="verdana"/>
              </a:rPr>
              <a:t/>
            </a:r>
            <a:br>
              <a:rPr lang="ru-RU" sz="2000" dirty="0" smtClean="0">
                <a:solidFill>
                  <a:schemeClr val="tx1">
                    <a:lumMod val="95000"/>
                  </a:schemeClr>
                </a:solidFill>
                <a:latin typeface="verdana"/>
              </a:rPr>
            </a:br>
            <a:r>
              <a:rPr lang="ru-RU" sz="3100" dirty="0"/>
              <a:t/>
            </a:r>
            <a:br>
              <a:rPr lang="ru-RU" sz="3100" dirty="0"/>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3100" dirty="0">
                <a:solidFill>
                  <a:srgbClr val="FFFFFF"/>
                </a:solidFill>
                <a:latin typeface="verdana"/>
              </a:rPr>
              <a:t/>
            </a:r>
            <a:br>
              <a:rPr lang="ru-RU" sz="3100" dirty="0">
                <a:solidFill>
                  <a:srgbClr val="FFFFFF"/>
                </a:solidFill>
                <a:latin typeface="verdana"/>
              </a:rPr>
            </a:br>
            <a:r>
              <a:rPr lang="uk-UA" sz="3100" dirty="0">
                <a:solidFill>
                  <a:srgbClr val="FFFFFF"/>
                </a:solidFill>
                <a:latin typeface="Arial"/>
              </a:rPr>
              <a:t>У давні часи, до появи перших цивілізацій, люди лише збирали рослини, досвідченим шляхом з'ясовуючи, для яких цілей придатні ті чи інші види, але навіть в ту пору чоловік оцінив особливі властивості шипшин - диких троянд.</a:t>
            </a:r>
            <a:r>
              <a:rPr lang="ru-RU" sz="2000" dirty="0">
                <a:solidFill>
                  <a:srgbClr val="000000"/>
                </a:solidFill>
                <a:latin typeface="verdana"/>
              </a:rPr>
              <a:t/>
            </a:r>
            <a:br>
              <a:rPr lang="ru-RU" sz="2000" dirty="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endParaRPr lang="uk-UA" sz="2000" dirty="0"/>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1160" y="2837442"/>
            <a:ext cx="6358086" cy="3969262"/>
          </a:xfrm>
          <a:prstGeom prst="rect">
            <a:avLst/>
          </a:prstGeom>
        </p:spPr>
      </p:pic>
      <p:sp>
        <p:nvSpPr>
          <p:cNvPr id="7" name="Управляющая кнопка: назад 6">
            <a:hlinkClick r:id="" action="ppaction://hlinkshowjump?jump=previousslide" highlightClick="1"/>
          </p:cNvPr>
          <p:cNvSpPr/>
          <p:nvPr/>
        </p:nvSpPr>
        <p:spPr>
          <a:xfrm>
            <a:off x="7085876" y="5815584"/>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8" name="Управляющая кнопка: далее 7">
            <a:hlinkClick r:id="" action="ppaction://hlinkshowjump?jump=nextslide" highlightClick="1"/>
          </p:cNvPr>
          <p:cNvSpPr/>
          <p:nvPr/>
        </p:nvSpPr>
        <p:spPr>
          <a:xfrm>
            <a:off x="8092430" y="5792496"/>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9" name="Управляющая кнопка: домой 8">
            <a:hlinkClick r:id="rId6" action="ppaction://hlinksldjump" highlightClick="1"/>
          </p:cNvPr>
          <p:cNvSpPr/>
          <p:nvPr/>
        </p:nvSpPr>
        <p:spPr>
          <a:xfrm>
            <a:off x="6037374" y="581558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15409"/>
      </p:ext>
    </p:extLst>
  </p:cSld>
  <p:clrMapOvr>
    <a:masterClrMapping/>
  </p:clrMapOvr>
  <p:transition spd="slow" advTm="1748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0" objId="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269199"/>
          </a:xfrm>
          <a:solidFill>
            <a:srgbClr val="FF0066"/>
          </a:solidFill>
        </p:spPr>
        <p:txBody>
          <a:bodyPr>
            <a:normAutofit fontScale="90000"/>
          </a:bodyPr>
          <a:lstStyle/>
          <a:p>
            <a:r>
              <a:rPr lang="uk-UA" sz="2800" dirty="0" smtClean="0">
                <a:solidFill>
                  <a:srgbClr val="222222"/>
                </a:solidFill>
                <a:latin typeface="Arial"/>
              </a:rPr>
              <a:t/>
            </a:r>
            <a:br>
              <a:rPr lang="uk-UA" sz="2800" dirty="0" smtClean="0">
                <a:solidFill>
                  <a:srgbClr val="222222"/>
                </a:solidFill>
                <a:latin typeface="Arial"/>
              </a:rPr>
            </a:br>
            <a:r>
              <a:rPr lang="uk-UA" sz="2800" dirty="0">
                <a:solidFill>
                  <a:srgbClr val="222222"/>
                </a:solidFill>
                <a:latin typeface="Arial"/>
              </a:rPr>
              <a:t/>
            </a:r>
            <a:br>
              <a:rPr lang="uk-UA" sz="28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2800" dirty="0">
                <a:solidFill>
                  <a:srgbClr val="F5C201">
                    <a:lumMod val="60000"/>
                    <a:lumOff val="40000"/>
                  </a:srgbClr>
                </a:solidFill>
                <a:latin typeface="Arial"/>
              </a:rPr>
              <a:t>Чарльз Дарвін відзначав: </a:t>
            </a:r>
            <a:r>
              <a:rPr lang="uk-UA" sz="2800" dirty="0">
                <a:solidFill>
                  <a:srgbClr val="00FFFF"/>
                </a:solidFill>
                <a:latin typeface="Arial"/>
              </a:rPr>
              <a:t>«Жителі Швейцарії в кам'яному періоді в широких розмірах збирали дикі яблука, дикий терен, сливи, плоди шипшини».</a:t>
            </a:r>
            <a:r>
              <a:rPr lang="uk-UA" sz="2800" dirty="0">
                <a:solidFill>
                  <a:srgbClr val="00FFFF"/>
                </a:solidFill>
              </a:rPr>
              <a:t/>
            </a:r>
            <a:br>
              <a:rPr lang="uk-UA" sz="2800" dirty="0">
                <a:solidFill>
                  <a:srgbClr val="00FFFF"/>
                </a:solidFill>
              </a:rPr>
            </a:br>
            <a:r>
              <a:rPr lang="uk-UA" sz="2800" dirty="0">
                <a:solidFill>
                  <a:srgbClr val="F5C201">
                    <a:lumMod val="60000"/>
                    <a:lumOff val="40000"/>
                  </a:srgbClr>
                </a:solidFill>
                <a:latin typeface="Arial"/>
              </a:rPr>
              <a:t>Землеробство почало розвиватися близько третього тисячоліття до нашої ери. Люди обробляли пшеницю, ячмінь, просо, бобові, не обійшли увагою і квіткові культури.</a:t>
            </a: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r>
              <a:rPr lang="uk-UA" sz="1100" dirty="0" smtClean="0">
                <a:solidFill>
                  <a:srgbClr val="222222"/>
                </a:solidFill>
                <a:latin typeface="Arial"/>
              </a:rPr>
              <a:t/>
            </a:r>
            <a:br>
              <a:rPr lang="uk-UA" sz="1100" dirty="0" smtClean="0">
                <a:solidFill>
                  <a:srgbClr val="222222"/>
                </a:solidFill>
                <a:latin typeface="Arial"/>
              </a:rPr>
            </a:br>
            <a:r>
              <a:rPr lang="uk-UA" sz="1100" dirty="0">
                <a:solidFill>
                  <a:srgbClr val="222222"/>
                </a:solidFill>
                <a:latin typeface="Arial"/>
              </a:rPr>
              <a:t/>
            </a:r>
            <a:br>
              <a:rPr lang="uk-UA" sz="1100" dirty="0">
                <a:solidFill>
                  <a:srgbClr val="222222"/>
                </a:solidFill>
                <a:latin typeface="Arial"/>
              </a:rPr>
            </a:br>
            <a:endParaRPr lang="uk-UA" sz="11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3269199"/>
            <a:ext cx="4775572" cy="3585353"/>
          </a:xfrm>
          <a:prstGeom prst="rect">
            <a:avLst/>
          </a:prstGeom>
        </p:spPr>
      </p:pic>
      <p:sp>
        <p:nvSpPr>
          <p:cNvPr id="9" name="Управляющая кнопка: назад 8">
            <a:hlinkClick r:id="" action="ppaction://hlinkshowjump?jump=previousslide" highlightClick="1"/>
          </p:cNvPr>
          <p:cNvSpPr/>
          <p:nvPr/>
        </p:nvSpPr>
        <p:spPr>
          <a:xfrm>
            <a:off x="1043608" y="5787376"/>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0" name="Управляющая кнопка: далее 9">
            <a:hlinkClick r:id="" action="ppaction://hlinkshowjump?jump=nextslide" highlightClick="1"/>
          </p:cNvPr>
          <p:cNvSpPr/>
          <p:nvPr/>
        </p:nvSpPr>
        <p:spPr>
          <a:xfrm>
            <a:off x="2056248" y="5787376"/>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1" name="Управляющая кнопка: домой 10">
            <a:hlinkClick r:id="rId3" action="ppaction://hlinksldjump" highlightClick="1"/>
          </p:cNvPr>
          <p:cNvSpPr/>
          <p:nvPr/>
        </p:nvSpPr>
        <p:spPr>
          <a:xfrm>
            <a:off x="1192" y="5810464"/>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04108378"/>
      </p:ext>
    </p:extLst>
  </p:cSld>
  <p:clrMapOvr>
    <a:masterClrMapping/>
  </p:clrMapOvr>
  <mc:AlternateContent xmlns:mc="http://schemas.openxmlformats.org/markup-compatibility/2006" xmlns:p14="http://schemas.microsoft.com/office/powerpoint/2010/main">
    <mc:Choice Requires="p14">
      <p:transition spd="slow" p14:dur="4000" advTm="21292">
        <p14:vortex dir="r"/>
      </p:transition>
    </mc:Choice>
    <mc:Fallback xmlns="">
      <p:transition spd="slow" advTm="2129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678887"/>
          </a:xfrm>
          <a:solidFill>
            <a:srgbClr val="FF9966"/>
          </a:solidFill>
        </p:spPr>
        <p:txBody>
          <a:bodyPr>
            <a:noAutofit/>
          </a:bodyPr>
          <a:lstStyle/>
          <a:p>
            <a:r>
              <a:rPr lang="ru-RU" sz="2400" dirty="0">
                <a:solidFill>
                  <a:schemeClr val="accent2">
                    <a:lumMod val="60000"/>
                    <a:lumOff val="40000"/>
                  </a:schemeClr>
                </a:solidFill>
                <a:latin typeface="verdana"/>
              </a:rPr>
              <a:t/>
            </a:r>
            <a:br>
              <a:rPr lang="ru-RU" sz="2400" dirty="0">
                <a:solidFill>
                  <a:schemeClr val="accent2">
                    <a:lumMod val="60000"/>
                    <a:lumOff val="40000"/>
                  </a:schemeClr>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uk-UA" sz="2400" dirty="0" smtClean="0">
                <a:solidFill>
                  <a:srgbClr val="7030A0"/>
                </a:solidFill>
                <a:latin typeface="Arial"/>
              </a:rPr>
              <a:t>Дослідники </a:t>
            </a:r>
            <a:r>
              <a:rPr lang="uk-UA" sz="2400" dirty="0">
                <a:solidFill>
                  <a:srgbClr val="7030A0"/>
                </a:solidFill>
                <a:latin typeface="Arial"/>
              </a:rPr>
              <a:t>вважають, що троянди почали культивувати в Передній Азії, східному Середземномор'ї, ймовірно, і в Ірані. Розвиток торговельних відносин в античний період сприяло поширенню троянд в Елладі, Римі, Єгипті.</a:t>
            </a:r>
            <a:r>
              <a:rPr lang="ru-RU" sz="2400" dirty="0">
                <a:solidFill>
                  <a:srgbClr val="7030A0"/>
                </a:solidFill>
                <a:latin typeface="verdana"/>
              </a:rPr>
              <a:t/>
            </a:r>
            <a:br>
              <a:rPr lang="ru-RU" sz="2400" dirty="0">
                <a:solidFill>
                  <a:srgbClr val="7030A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96" y="2678887"/>
            <a:ext cx="5280248" cy="4179113"/>
          </a:xfrm>
          <a:prstGeom prst="rect">
            <a:avLst/>
          </a:prstGeom>
        </p:spPr>
      </p:pic>
      <p:sp>
        <p:nvSpPr>
          <p:cNvPr id="11" name="Управляющая кнопка: назад 10">
            <a:hlinkClick r:id="" action="ppaction://hlinkshowjump?jump=previousslide" highlightClick="1"/>
          </p:cNvPr>
          <p:cNvSpPr/>
          <p:nvPr/>
        </p:nvSpPr>
        <p:spPr>
          <a:xfrm>
            <a:off x="1242580" y="5844968"/>
            <a:ext cx="1125791" cy="1013032"/>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2" name="Управляющая кнопка: далее 11">
            <a:hlinkClick r:id="" action="ppaction://hlinkshowjump?jump=nextslide" highlightClick="1"/>
          </p:cNvPr>
          <p:cNvSpPr/>
          <p:nvPr/>
        </p:nvSpPr>
        <p:spPr>
          <a:xfrm>
            <a:off x="2368371" y="5844968"/>
            <a:ext cx="1221064" cy="1019328"/>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3" name="Управляющая кнопка: домой 12">
            <a:hlinkClick r:id="rId3" action="ppaction://hlinksldjump" highlightClick="1"/>
          </p:cNvPr>
          <p:cNvSpPr/>
          <p:nvPr/>
        </p:nvSpPr>
        <p:spPr>
          <a:xfrm>
            <a:off x="16964" y="5844968"/>
            <a:ext cx="1221064" cy="10193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651075044"/>
      </p:ext>
    </p:extLst>
  </p:cSld>
  <p:clrMapOvr>
    <a:masterClrMapping/>
  </p:clrMapOvr>
  <mc:AlternateContent xmlns:mc="http://schemas.openxmlformats.org/markup-compatibility/2006" xmlns:p14="http://schemas.microsoft.com/office/powerpoint/2010/main">
    <mc:Choice Requires="p14">
      <p:transition spd="slow" p14:dur="3000" advTm="19251">
        <p14:shred/>
      </p:transition>
    </mc:Choice>
    <mc:Fallback xmlns="">
      <p:transition spd="slow" advTm="19251">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573016"/>
          </a:xfrm>
          <a:blipFill>
            <a:blip r:embed="rId2"/>
            <a:tile tx="0" ty="0" sx="100000" sy="100000" flip="none" algn="tl"/>
          </a:blipFill>
        </p:spPr>
        <p:txBody>
          <a:bodyPr>
            <a:normAutofit fontScale="90000"/>
          </a:bodyPr>
          <a:lstStyle/>
          <a:p>
            <a:r>
              <a:rPr lang="ru-RU" sz="2000" dirty="0" smtClean="0">
                <a:solidFill>
                  <a:srgbClr val="000000"/>
                </a:solidFill>
                <a:latin typeface="verdana"/>
              </a:rPr>
              <a:t/>
            </a:r>
            <a:br>
              <a:rPr lang="ru-RU" sz="2000" dirty="0" smtClean="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2200" dirty="0">
                <a:solidFill>
                  <a:srgbClr val="00FFFF"/>
                </a:solidFill>
                <a:latin typeface="verdana"/>
              </a:rPr>
              <a:t/>
            </a:r>
            <a:br>
              <a:rPr lang="ru-RU" sz="2200" dirty="0">
                <a:solidFill>
                  <a:srgbClr val="00FFFF"/>
                </a:solidFill>
                <a:latin typeface="verdana"/>
              </a:rPr>
            </a:br>
            <a:r>
              <a:rPr lang="ru-RU" sz="2200" dirty="0">
                <a:solidFill>
                  <a:srgbClr val="00FFFF"/>
                </a:solidFill>
                <a:latin typeface="verdana"/>
              </a:rPr>
              <a:t/>
            </a:r>
            <a:br>
              <a:rPr lang="ru-RU" sz="2200" dirty="0">
                <a:solidFill>
                  <a:srgbClr val="00FFFF"/>
                </a:solidFill>
                <a:latin typeface="verdana"/>
              </a:rPr>
            </a:br>
            <a:r>
              <a:rPr lang="ru-RU" sz="2000" dirty="0">
                <a:solidFill>
                  <a:srgbClr val="FF0066"/>
                </a:solidFill>
                <a:latin typeface="verdana"/>
              </a:rPr>
              <a:t/>
            </a:r>
            <a:br>
              <a:rPr lang="ru-RU" sz="2000" dirty="0">
                <a:solidFill>
                  <a:srgbClr val="FF0066"/>
                </a:solidFill>
                <a:latin typeface="verdana"/>
              </a:rPr>
            </a:br>
            <a:r>
              <a:rPr lang="ru-RU" sz="2700" dirty="0" err="1">
                <a:solidFill>
                  <a:srgbClr val="FF0066"/>
                </a:solidFill>
                <a:latin typeface="Arial"/>
              </a:rPr>
              <a:t>Пліній</a:t>
            </a:r>
            <a:r>
              <a:rPr lang="ru-RU" sz="2700" dirty="0">
                <a:solidFill>
                  <a:srgbClr val="FF0066"/>
                </a:solidFill>
                <a:latin typeface="Arial"/>
              </a:rPr>
              <a:t> Старший, </a:t>
            </a:r>
            <a:r>
              <a:rPr lang="ru-RU" sz="2700" dirty="0" err="1">
                <a:solidFill>
                  <a:srgbClr val="FF0066"/>
                </a:solidFill>
                <a:latin typeface="Arial"/>
              </a:rPr>
              <a:t>римський</a:t>
            </a:r>
            <a:r>
              <a:rPr lang="ru-RU" sz="2700" dirty="0">
                <a:solidFill>
                  <a:srgbClr val="FF0066"/>
                </a:solidFill>
                <a:latin typeface="Arial"/>
              </a:rPr>
              <a:t> </a:t>
            </a:r>
            <a:r>
              <a:rPr lang="ru-RU" sz="2700" dirty="0" err="1">
                <a:solidFill>
                  <a:srgbClr val="FF0066"/>
                </a:solidFill>
                <a:latin typeface="Arial"/>
              </a:rPr>
              <a:t>вчений</a:t>
            </a:r>
            <a:r>
              <a:rPr lang="ru-RU" sz="2700" dirty="0">
                <a:solidFill>
                  <a:srgbClr val="FF0066"/>
                </a:solidFill>
                <a:latin typeface="Arial"/>
              </a:rPr>
              <a:t> і </a:t>
            </a:r>
            <a:r>
              <a:rPr lang="ru-RU" sz="2700" dirty="0" err="1">
                <a:solidFill>
                  <a:srgbClr val="FF0066"/>
                </a:solidFill>
                <a:latin typeface="Arial"/>
              </a:rPr>
              <a:t>письменник</a:t>
            </a:r>
            <a:r>
              <a:rPr lang="ru-RU" sz="2700" dirty="0">
                <a:solidFill>
                  <a:srgbClr val="FF0066"/>
                </a:solidFill>
                <a:latin typeface="Arial"/>
              </a:rPr>
              <a:t>, в «</a:t>
            </a:r>
            <a:r>
              <a:rPr lang="ru-RU" sz="2700" dirty="0" err="1">
                <a:solidFill>
                  <a:srgbClr val="FF0066"/>
                </a:solidFill>
                <a:latin typeface="Arial"/>
              </a:rPr>
              <a:t>Природній</a:t>
            </a:r>
            <a:r>
              <a:rPr lang="ru-RU" sz="2700" dirty="0">
                <a:solidFill>
                  <a:srgbClr val="FF0066"/>
                </a:solidFill>
                <a:latin typeface="Arial"/>
              </a:rPr>
              <a:t> </a:t>
            </a:r>
            <a:r>
              <a:rPr lang="ru-RU" sz="2700" dirty="0" err="1">
                <a:solidFill>
                  <a:srgbClr val="FF0066"/>
                </a:solidFill>
                <a:latin typeface="Arial"/>
              </a:rPr>
              <a:t>історії</a:t>
            </a:r>
            <a:r>
              <a:rPr lang="ru-RU" sz="2700" dirty="0">
                <a:solidFill>
                  <a:srgbClr val="FF0066"/>
                </a:solidFill>
                <a:latin typeface="Arial"/>
              </a:rPr>
              <a:t> в 37 книгах» говорить про </a:t>
            </a:r>
            <a:r>
              <a:rPr lang="ru-RU" sz="2700" dirty="0" err="1">
                <a:solidFill>
                  <a:srgbClr val="FF0066"/>
                </a:solidFill>
                <a:latin typeface="Arial"/>
              </a:rPr>
              <a:t>дванадцяти</a:t>
            </a:r>
            <a:r>
              <a:rPr lang="ru-RU" sz="2700" dirty="0">
                <a:solidFill>
                  <a:srgbClr val="FF0066"/>
                </a:solidFill>
                <a:latin typeface="Arial"/>
              </a:rPr>
              <a:t> формах </a:t>
            </a:r>
            <a:r>
              <a:rPr lang="ru-RU" sz="2700" dirty="0" err="1">
                <a:solidFill>
                  <a:srgbClr val="FF0066"/>
                </a:solidFill>
                <a:latin typeface="Arial"/>
              </a:rPr>
              <a:t>культурних</a:t>
            </a:r>
            <a:r>
              <a:rPr lang="ru-RU" sz="2700" dirty="0">
                <a:solidFill>
                  <a:srgbClr val="FF0066"/>
                </a:solidFill>
                <a:latin typeface="Arial"/>
              </a:rPr>
              <a:t> </a:t>
            </a:r>
            <a:r>
              <a:rPr lang="ru-RU" sz="2700" dirty="0" err="1">
                <a:solidFill>
                  <a:srgbClr val="FF0066"/>
                </a:solidFill>
                <a:latin typeface="Arial"/>
              </a:rPr>
              <a:t>троянд</a:t>
            </a:r>
            <a:r>
              <a:rPr lang="ru-RU" sz="2700" dirty="0">
                <a:solidFill>
                  <a:srgbClr val="FF0066"/>
                </a:solidFill>
                <a:latin typeface="Arial"/>
              </a:rPr>
              <a:t>, </a:t>
            </a:r>
            <a:r>
              <a:rPr lang="ru-RU" sz="2700" dirty="0" err="1">
                <a:solidFill>
                  <a:srgbClr val="FF0066"/>
                </a:solidFill>
                <a:latin typeface="Arial"/>
              </a:rPr>
              <a:t>називаючи</a:t>
            </a:r>
            <a:r>
              <a:rPr lang="ru-RU" sz="2700" dirty="0">
                <a:solidFill>
                  <a:srgbClr val="FF0066"/>
                </a:solidFill>
                <a:latin typeface="Arial"/>
              </a:rPr>
              <a:t> </a:t>
            </a:r>
            <a:r>
              <a:rPr lang="ru-RU" sz="2700" dirty="0" err="1">
                <a:solidFill>
                  <a:srgbClr val="FF0066"/>
                </a:solidFill>
                <a:latin typeface="Arial"/>
              </a:rPr>
              <a:t>троянду</a:t>
            </a:r>
            <a:r>
              <a:rPr lang="ru-RU" sz="2700" dirty="0">
                <a:solidFill>
                  <a:srgbClr val="FF0066"/>
                </a:solidFill>
                <a:latin typeface="Arial"/>
              </a:rPr>
              <a:t> не </a:t>
            </a:r>
            <a:r>
              <a:rPr lang="ru-RU" sz="2700" dirty="0" err="1">
                <a:solidFill>
                  <a:srgbClr val="FF0066"/>
                </a:solidFill>
                <a:latin typeface="Arial"/>
              </a:rPr>
              <a:t>інакше</a:t>
            </a:r>
            <a:r>
              <a:rPr lang="ru-RU" sz="2700" dirty="0">
                <a:solidFill>
                  <a:srgbClr val="FF0066"/>
                </a:solidFill>
                <a:latin typeface="Arial"/>
              </a:rPr>
              <a:t> як </a:t>
            </a:r>
            <a:r>
              <a:rPr lang="ru-RU" sz="2700" dirty="0">
                <a:solidFill>
                  <a:srgbClr val="993366"/>
                </a:solidFill>
                <a:latin typeface="Arial"/>
              </a:rPr>
              <a:t>«</a:t>
            </a:r>
            <a:r>
              <a:rPr lang="ru-RU" sz="2700" dirty="0" err="1">
                <a:solidFill>
                  <a:srgbClr val="993366"/>
                </a:solidFill>
                <a:latin typeface="Arial"/>
              </a:rPr>
              <a:t>принцесою</a:t>
            </a:r>
            <a:r>
              <a:rPr lang="ru-RU" sz="2700" dirty="0">
                <a:solidFill>
                  <a:srgbClr val="993366"/>
                </a:solidFill>
                <a:latin typeface="Arial"/>
              </a:rPr>
              <a:t> </a:t>
            </a:r>
            <a:r>
              <a:rPr lang="ru-RU" sz="2700" dirty="0" err="1">
                <a:solidFill>
                  <a:srgbClr val="993366"/>
                </a:solidFill>
                <a:latin typeface="Arial"/>
              </a:rPr>
              <a:t>квітів</a:t>
            </a:r>
            <a:r>
              <a:rPr lang="ru-RU" sz="2700" dirty="0">
                <a:solidFill>
                  <a:srgbClr val="993366"/>
                </a:solidFill>
                <a:latin typeface="Arial"/>
              </a:rPr>
              <a:t>, </a:t>
            </a:r>
            <a:r>
              <a:rPr lang="ru-RU" sz="2700" dirty="0" err="1">
                <a:solidFill>
                  <a:srgbClr val="993366"/>
                </a:solidFill>
                <a:latin typeface="Arial"/>
              </a:rPr>
              <a:t>найбільшою</a:t>
            </a:r>
            <a:r>
              <a:rPr lang="ru-RU" sz="2700" dirty="0">
                <a:solidFill>
                  <a:srgbClr val="993366"/>
                </a:solidFill>
                <a:latin typeface="Arial"/>
              </a:rPr>
              <a:t> </a:t>
            </a:r>
            <a:r>
              <a:rPr lang="ru-RU" sz="2700" dirty="0" err="1">
                <a:solidFill>
                  <a:srgbClr val="993366"/>
                </a:solidFill>
                <a:latin typeface="Arial"/>
              </a:rPr>
              <a:t>окрасою</a:t>
            </a:r>
            <a:r>
              <a:rPr lang="ru-RU" sz="2700" dirty="0">
                <a:solidFill>
                  <a:srgbClr val="993366"/>
                </a:solidFill>
                <a:latin typeface="Arial"/>
              </a:rPr>
              <a:t> </a:t>
            </a:r>
            <a:r>
              <a:rPr lang="ru-RU" sz="2700" dirty="0" err="1">
                <a:solidFill>
                  <a:srgbClr val="993366"/>
                </a:solidFill>
                <a:latin typeface="Arial"/>
              </a:rPr>
              <a:t>полів</a:t>
            </a:r>
            <a:r>
              <a:rPr lang="ru-RU" sz="2700" dirty="0">
                <a:solidFill>
                  <a:srgbClr val="993366"/>
                </a:solidFill>
                <a:latin typeface="Arial"/>
              </a:rPr>
              <a:t> і </a:t>
            </a:r>
            <a:r>
              <a:rPr lang="ru-RU" sz="2700" dirty="0" err="1">
                <a:solidFill>
                  <a:srgbClr val="993366"/>
                </a:solidFill>
                <a:latin typeface="Arial"/>
              </a:rPr>
              <a:t>садів</a:t>
            </a:r>
            <a:r>
              <a:rPr lang="ru-RU" sz="2700" dirty="0">
                <a:solidFill>
                  <a:srgbClr val="993366"/>
                </a:solidFill>
                <a:latin typeface="Arial"/>
              </a:rPr>
              <a:t>», </a:t>
            </a:r>
            <a:r>
              <a:rPr lang="ru-RU" sz="2700" dirty="0">
                <a:solidFill>
                  <a:srgbClr val="FF0066"/>
                </a:solidFill>
                <a:latin typeface="Arial"/>
              </a:rPr>
              <a:t>та </a:t>
            </a:r>
            <a:r>
              <a:rPr lang="ru-RU" sz="2700" dirty="0" err="1">
                <a:solidFill>
                  <a:srgbClr val="FF0066"/>
                </a:solidFill>
                <a:latin typeface="Arial"/>
              </a:rPr>
              <a:t>дванадцяти</a:t>
            </a:r>
            <a:r>
              <a:rPr lang="ru-RU" sz="2700" dirty="0">
                <a:solidFill>
                  <a:srgbClr val="FF0066"/>
                </a:solidFill>
                <a:latin typeface="Arial"/>
              </a:rPr>
              <a:t> видах </a:t>
            </a:r>
            <a:r>
              <a:rPr lang="ru-RU" sz="2700" dirty="0" err="1">
                <a:solidFill>
                  <a:srgbClr val="FF0066"/>
                </a:solidFill>
                <a:latin typeface="Arial"/>
              </a:rPr>
              <a:t>інших</a:t>
            </a:r>
            <a:r>
              <a:rPr lang="ru-RU" sz="2700" dirty="0">
                <a:solidFill>
                  <a:srgbClr val="FF0066"/>
                </a:solidFill>
                <a:latin typeface="Arial"/>
              </a:rPr>
              <a:t> </a:t>
            </a:r>
            <a:r>
              <a:rPr lang="ru-RU" sz="2700" dirty="0" err="1">
                <a:solidFill>
                  <a:srgbClr val="FF0066"/>
                </a:solidFill>
                <a:latin typeface="Arial"/>
              </a:rPr>
              <a:t>декоративних</a:t>
            </a:r>
            <a:r>
              <a:rPr lang="ru-RU" sz="2700" dirty="0">
                <a:solidFill>
                  <a:srgbClr val="FF0066"/>
                </a:solidFill>
                <a:latin typeface="Arial"/>
              </a:rPr>
              <a:t> </a:t>
            </a:r>
            <a:r>
              <a:rPr lang="ru-RU" sz="2700" dirty="0" err="1">
                <a:solidFill>
                  <a:srgbClr val="FF0066"/>
                </a:solidFill>
                <a:latin typeface="Arial"/>
              </a:rPr>
              <a:t>рослин</a:t>
            </a:r>
            <a:r>
              <a:rPr lang="ru-RU" sz="2700" dirty="0">
                <a:solidFill>
                  <a:srgbClr val="FF0066"/>
                </a:solidFill>
                <a:latin typeface="Arial"/>
              </a:rPr>
              <a:t>. </a:t>
            </a:r>
            <a:r>
              <a:rPr lang="ru-RU" sz="2700" dirty="0" err="1">
                <a:solidFill>
                  <a:srgbClr val="FF0066"/>
                </a:solidFill>
                <a:latin typeface="Arial"/>
              </a:rPr>
              <a:t>Стародавні</a:t>
            </a:r>
            <a:r>
              <a:rPr lang="ru-RU" sz="2700" dirty="0">
                <a:solidFill>
                  <a:srgbClr val="FF0066"/>
                </a:solidFill>
                <a:latin typeface="Arial"/>
              </a:rPr>
              <a:t> люди </a:t>
            </a:r>
            <a:r>
              <a:rPr lang="ru-RU" sz="2700" dirty="0" err="1">
                <a:solidFill>
                  <a:srgbClr val="FF0066"/>
                </a:solidFill>
                <a:latin typeface="Arial"/>
              </a:rPr>
              <a:t>вважали</a:t>
            </a:r>
            <a:r>
              <a:rPr lang="ru-RU" sz="2700" dirty="0">
                <a:solidFill>
                  <a:srgbClr val="FF0066"/>
                </a:solidFill>
                <a:latin typeface="Arial"/>
              </a:rPr>
              <a:t> </a:t>
            </a:r>
            <a:r>
              <a:rPr lang="ru-RU" sz="2700" dirty="0" err="1">
                <a:solidFill>
                  <a:srgbClr val="FF0066"/>
                </a:solidFill>
                <a:latin typeface="Arial"/>
              </a:rPr>
              <a:t>троянду</a:t>
            </a:r>
            <a:r>
              <a:rPr lang="ru-RU" sz="2700" dirty="0">
                <a:solidFill>
                  <a:srgbClr val="FF0066"/>
                </a:solidFill>
                <a:latin typeface="Arial"/>
              </a:rPr>
              <a:t> символом доброго початку. У «Метаморфозах» </a:t>
            </a:r>
            <a:r>
              <a:rPr lang="ru-RU" sz="2700" dirty="0" err="1">
                <a:solidFill>
                  <a:srgbClr val="FF0066"/>
                </a:solidFill>
                <a:latin typeface="Arial"/>
              </a:rPr>
              <a:t>римського</a:t>
            </a:r>
            <a:r>
              <a:rPr lang="ru-RU" sz="2700" dirty="0">
                <a:solidFill>
                  <a:srgbClr val="FF0066"/>
                </a:solidFill>
                <a:latin typeface="Arial"/>
              </a:rPr>
              <a:t> </a:t>
            </a:r>
            <a:r>
              <a:rPr lang="ru-RU" sz="2700" dirty="0" err="1">
                <a:solidFill>
                  <a:srgbClr val="FF0066"/>
                </a:solidFill>
                <a:latin typeface="Arial"/>
              </a:rPr>
              <a:t>письменника</a:t>
            </a:r>
            <a:r>
              <a:rPr lang="ru-RU" sz="2700" dirty="0">
                <a:solidFill>
                  <a:srgbClr val="FF0066"/>
                </a:solidFill>
                <a:latin typeface="Arial"/>
              </a:rPr>
              <a:t> </a:t>
            </a:r>
            <a:r>
              <a:rPr lang="ru-RU" sz="2700" dirty="0" err="1">
                <a:solidFill>
                  <a:srgbClr val="FF0066"/>
                </a:solidFill>
                <a:latin typeface="Arial"/>
              </a:rPr>
              <a:t>Апулея</a:t>
            </a:r>
            <a:r>
              <a:rPr lang="ru-RU" sz="2700" dirty="0">
                <a:solidFill>
                  <a:srgbClr val="FF0066"/>
                </a:solidFill>
                <a:latin typeface="Arial"/>
              </a:rPr>
              <a:t>, </a:t>
            </a:r>
            <a:r>
              <a:rPr lang="ru-RU" sz="2700" dirty="0" err="1">
                <a:solidFill>
                  <a:srgbClr val="FF0066"/>
                </a:solidFill>
                <a:latin typeface="Arial"/>
              </a:rPr>
              <a:t>червона</a:t>
            </a:r>
            <a:r>
              <a:rPr lang="ru-RU" sz="2700" dirty="0">
                <a:solidFill>
                  <a:srgbClr val="FF0066"/>
                </a:solidFill>
                <a:latin typeface="Arial"/>
              </a:rPr>
              <a:t> </a:t>
            </a:r>
            <a:r>
              <a:rPr lang="ru-RU" sz="2700" dirty="0" err="1">
                <a:solidFill>
                  <a:srgbClr val="FF0066"/>
                </a:solidFill>
                <a:latin typeface="Arial"/>
              </a:rPr>
              <a:t>троянда</a:t>
            </a:r>
            <a:r>
              <a:rPr lang="ru-RU" sz="2700" dirty="0">
                <a:solidFill>
                  <a:srgbClr val="FF0066"/>
                </a:solidFill>
                <a:latin typeface="Arial"/>
              </a:rPr>
              <a:t> </a:t>
            </a:r>
            <a:r>
              <a:rPr lang="ru-RU" sz="2700" dirty="0" err="1">
                <a:solidFill>
                  <a:srgbClr val="FF0066"/>
                </a:solidFill>
                <a:latin typeface="Arial"/>
              </a:rPr>
              <a:t>була</a:t>
            </a:r>
            <a:r>
              <a:rPr lang="ru-RU" sz="2700" dirty="0">
                <a:solidFill>
                  <a:srgbClr val="FF0066"/>
                </a:solidFill>
                <a:latin typeface="Arial"/>
              </a:rPr>
              <a:t> </a:t>
            </a:r>
            <a:r>
              <a:rPr lang="ru-RU" sz="2700" dirty="0" err="1">
                <a:solidFill>
                  <a:srgbClr val="FF0066"/>
                </a:solidFill>
                <a:latin typeface="Arial"/>
              </a:rPr>
              <a:t>захистом</a:t>
            </a:r>
            <a:r>
              <a:rPr lang="ru-RU" sz="2700" dirty="0">
                <a:solidFill>
                  <a:srgbClr val="FF0066"/>
                </a:solidFill>
                <a:latin typeface="Arial"/>
              </a:rPr>
              <a:t> </a:t>
            </a:r>
            <a:r>
              <a:rPr lang="ru-RU" sz="2700" dirty="0" err="1">
                <a:solidFill>
                  <a:srgbClr val="FF0066"/>
                </a:solidFill>
                <a:latin typeface="Arial"/>
              </a:rPr>
              <a:t>від</a:t>
            </a:r>
            <a:r>
              <a:rPr lang="ru-RU" sz="2700" dirty="0">
                <a:solidFill>
                  <a:srgbClr val="FF0066"/>
                </a:solidFill>
                <a:latin typeface="Arial"/>
              </a:rPr>
              <a:t> </a:t>
            </a:r>
            <a:r>
              <a:rPr lang="ru-RU" sz="2700" dirty="0" err="1">
                <a:solidFill>
                  <a:srgbClr val="FF0066"/>
                </a:solidFill>
                <a:latin typeface="Arial"/>
              </a:rPr>
              <a:t>злих</a:t>
            </a:r>
            <a:r>
              <a:rPr lang="ru-RU" sz="2700" dirty="0">
                <a:solidFill>
                  <a:srgbClr val="FF0066"/>
                </a:solidFill>
                <a:latin typeface="Arial"/>
              </a:rPr>
              <a:t> </a:t>
            </a:r>
            <a:r>
              <a:rPr lang="ru-RU" sz="2700" dirty="0" err="1">
                <a:solidFill>
                  <a:srgbClr val="FF0066"/>
                </a:solidFill>
                <a:latin typeface="Arial"/>
              </a:rPr>
              <a:t>чаклунських</a:t>
            </a:r>
            <a:r>
              <a:rPr lang="ru-RU" sz="2700" dirty="0">
                <a:solidFill>
                  <a:srgbClr val="FF0066"/>
                </a:solidFill>
                <a:latin typeface="Arial"/>
              </a:rPr>
              <a:t> чар.</a:t>
            </a:r>
            <a:r>
              <a:rPr lang="ru-RU" sz="2700" dirty="0">
                <a:solidFill>
                  <a:srgbClr val="000000"/>
                </a:solidFill>
                <a:latin typeface="verdana"/>
              </a:rPr>
              <a:t/>
            </a:r>
            <a:br>
              <a:rPr lang="ru-RU" sz="27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smtClean="0">
                <a:solidFill>
                  <a:srgbClr val="000000"/>
                </a:solidFill>
                <a:latin typeface="verdana"/>
              </a:rPr>
              <a:t/>
            </a:r>
            <a:br>
              <a:rPr lang="ru-RU" sz="2000" dirty="0" smtClean="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2000" dirty="0">
                <a:solidFill>
                  <a:srgbClr val="000000"/>
                </a:solidFill>
                <a:latin typeface="verdana"/>
              </a:rPr>
              <a:t/>
            </a:r>
            <a:br>
              <a:rPr lang="ru-RU" sz="20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r>
              <a:rPr lang="ru-RU" sz="800" dirty="0">
                <a:solidFill>
                  <a:srgbClr val="000000"/>
                </a:solidFill>
                <a:latin typeface="verdana"/>
              </a:rPr>
              <a:t/>
            </a:r>
            <a:br>
              <a:rPr lang="ru-RU" sz="800" dirty="0">
                <a:solidFill>
                  <a:srgbClr val="000000"/>
                </a:solidFill>
                <a:latin typeface="verdana"/>
              </a:rPr>
            </a:br>
            <a:r>
              <a:rPr lang="ru-RU" sz="800" dirty="0" smtClean="0">
                <a:solidFill>
                  <a:srgbClr val="000000"/>
                </a:solidFill>
                <a:latin typeface="verdana"/>
              </a:rPr>
              <a:t/>
            </a:r>
            <a:br>
              <a:rPr lang="ru-RU" sz="800" dirty="0" smtClean="0">
                <a:solidFill>
                  <a:srgbClr val="000000"/>
                </a:solidFill>
                <a:latin typeface="verdana"/>
              </a:rPr>
            </a:br>
            <a:endParaRPr lang="uk-UA" sz="800" dirty="0"/>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3588198"/>
            <a:ext cx="4359736" cy="3269802"/>
          </a:xfrm>
        </p:spPr>
      </p:pic>
      <p:sp>
        <p:nvSpPr>
          <p:cNvPr id="10" name="Управляющая кнопка: назад 9">
            <a:hlinkClick r:id="" action="ppaction://hlinkshowjump?jump=previousslide" highlightClick="1"/>
          </p:cNvPr>
          <p:cNvSpPr/>
          <p:nvPr/>
        </p:nvSpPr>
        <p:spPr>
          <a:xfrm>
            <a:off x="7050376" y="5764288"/>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8063016" y="5764288"/>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4" action="ppaction://hlinksldjump" highlightClick="1"/>
          </p:cNvPr>
          <p:cNvSpPr/>
          <p:nvPr/>
        </p:nvSpPr>
        <p:spPr>
          <a:xfrm>
            <a:off x="6007960" y="578737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141184454"/>
      </p:ext>
    </p:extLst>
  </p:cSld>
  <p:clrMapOvr>
    <a:masterClrMapping/>
  </p:clrMapOvr>
  <mc:AlternateContent xmlns:mc="http://schemas.openxmlformats.org/markup-compatibility/2006" xmlns:p14="http://schemas.microsoft.com/office/powerpoint/2010/main">
    <mc:Choice Requires="p14">
      <p:transition spd="slow" p14:dur="1200" advTm="30623">
        <p14:prism/>
      </p:transition>
    </mc:Choice>
    <mc:Fallback xmlns="">
      <p:transition spd="slow" advTm="3062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0" y="0"/>
            <a:ext cx="5486400" cy="566738"/>
          </a:xfrm>
        </p:spPr>
        <p:style>
          <a:lnRef idx="0">
            <a:schemeClr val="accent2"/>
          </a:lnRef>
          <a:fillRef idx="3">
            <a:schemeClr val="accent2"/>
          </a:fillRef>
          <a:effectRef idx="3">
            <a:schemeClr val="accent2"/>
          </a:effectRef>
          <a:fontRef idx="minor">
            <a:schemeClr val="lt1"/>
          </a:fontRef>
        </p:style>
        <p:txBody>
          <a:bodyPr>
            <a:noAutofit/>
          </a:bodyPr>
          <a:lstStyle/>
          <a:p>
            <a:r>
              <a:rPr lang="uk-UA" sz="4000" dirty="0" smtClean="0"/>
              <a:t>Історичні відомості:</a:t>
            </a:r>
            <a:endParaRPr lang="uk-UA" sz="40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9679" r="9679"/>
          <a:stretch>
            <a:fillRect/>
          </a:stretch>
        </p:blipFill>
        <p:spPr>
          <a:xfrm>
            <a:off x="5786843" y="4082752"/>
            <a:ext cx="3357157" cy="2780928"/>
          </a:xfrm>
        </p:spPr>
      </p:pic>
      <p:sp>
        <p:nvSpPr>
          <p:cNvPr id="4" name="Текст 3"/>
          <p:cNvSpPr>
            <a:spLocks noGrp="1"/>
          </p:cNvSpPr>
          <p:nvPr>
            <p:ph type="body" sz="half" idx="2"/>
          </p:nvPr>
        </p:nvSpPr>
        <p:spPr>
          <a:xfrm>
            <a:off x="0" y="548680"/>
            <a:ext cx="9144000" cy="36004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uk-UA" sz="2400" dirty="0" smtClean="0">
                <a:solidFill>
                  <a:srgbClr val="252525"/>
                </a:solidFill>
                <a:latin typeface="Arial"/>
              </a:rPr>
              <a:t>Троянда </a:t>
            </a:r>
            <a:r>
              <a:rPr lang="uk-UA" sz="2400" dirty="0">
                <a:solidFill>
                  <a:srgbClr val="252525"/>
                </a:solidFill>
                <a:latin typeface="Arial"/>
              </a:rPr>
              <a:t>була відома в </a:t>
            </a:r>
            <a:r>
              <a:rPr lang="uk-UA" sz="2400" dirty="0" err="1">
                <a:solidFill>
                  <a:srgbClr val="252525"/>
                </a:solidFill>
                <a:latin typeface="Arial"/>
              </a:rPr>
              <a:t>стародавнь</a:t>
            </a:r>
            <a:r>
              <a:rPr lang="uk-UA" sz="2400" dirty="0">
                <a:solidFill>
                  <a:srgbClr val="252525"/>
                </a:solidFill>
                <a:latin typeface="Arial"/>
              </a:rPr>
              <a:t>ому </a:t>
            </a:r>
            <a:r>
              <a:rPr lang="uk-UA" sz="2400" dirty="0">
                <a:solidFill>
                  <a:srgbClr val="0B0080"/>
                </a:solidFill>
                <a:latin typeface="Arial"/>
                <a:hlinkClick r:id="rId3" tooltip="Вавилон"/>
              </a:rPr>
              <a:t>Вавилоні</a:t>
            </a:r>
            <a:r>
              <a:rPr lang="uk-UA" sz="2400" dirty="0">
                <a:solidFill>
                  <a:srgbClr val="252525"/>
                </a:solidFill>
                <a:latin typeface="Arial"/>
              </a:rPr>
              <a:t> і отримала особливе поширення в</a:t>
            </a:r>
            <a:r>
              <a:rPr lang="uk-UA" sz="2400" dirty="0">
                <a:solidFill>
                  <a:srgbClr val="0B0080"/>
                </a:solidFill>
                <a:latin typeface="Arial"/>
                <a:hlinkClick r:id="rId4" tooltip="Персія"/>
              </a:rPr>
              <a:t>Персії</a:t>
            </a:r>
            <a:r>
              <a:rPr lang="uk-UA" sz="2400" dirty="0">
                <a:solidFill>
                  <a:srgbClr val="252525"/>
                </a:solidFill>
                <a:latin typeface="Arial"/>
              </a:rPr>
              <a:t> (тепер </a:t>
            </a:r>
            <a:r>
              <a:rPr lang="uk-UA" sz="2400" dirty="0">
                <a:solidFill>
                  <a:srgbClr val="0B0080"/>
                </a:solidFill>
                <a:latin typeface="Arial"/>
                <a:hlinkClick r:id="rId5" tooltip="Іран"/>
              </a:rPr>
              <a:t>Іран</a:t>
            </a:r>
            <a:r>
              <a:rPr lang="uk-UA" sz="2400" dirty="0">
                <a:solidFill>
                  <a:srgbClr val="252525"/>
                </a:solidFill>
                <a:latin typeface="Arial"/>
              </a:rPr>
              <a:t>), де вирощувалася у величезній кількості.</a:t>
            </a:r>
            <a:br>
              <a:rPr lang="uk-UA" sz="2400" dirty="0">
                <a:solidFill>
                  <a:srgbClr val="252525"/>
                </a:solidFill>
                <a:latin typeface="Arial"/>
              </a:rPr>
            </a:br>
            <a:endParaRPr lang="uk-UA" sz="2400" dirty="0">
              <a:solidFill>
                <a:srgbClr val="252525"/>
              </a:solidFill>
              <a:latin typeface="Arial"/>
            </a:endParaRPr>
          </a:p>
          <a:p>
            <a:r>
              <a:rPr lang="uk-UA" sz="2400" dirty="0">
                <a:solidFill>
                  <a:srgbClr val="252525"/>
                </a:solidFill>
                <a:latin typeface="Arial"/>
              </a:rPr>
              <a:t>У всіх народів свої оповіді: у </a:t>
            </a:r>
            <a:r>
              <a:rPr lang="uk-UA" sz="2400" dirty="0" err="1">
                <a:solidFill>
                  <a:srgbClr val="252525"/>
                </a:solidFill>
                <a:latin typeface="Arial"/>
              </a:rPr>
              <a:t>русичів — </a:t>
            </a:r>
            <a:r>
              <a:rPr lang="uk-UA" sz="2400" dirty="0" err="1">
                <a:solidFill>
                  <a:srgbClr val="0B0080"/>
                </a:solidFill>
                <a:latin typeface="Arial"/>
                <a:hlinkClick r:id="rId6" tooltip="Билини"/>
              </a:rPr>
              <a:t>билини</a:t>
            </a:r>
            <a:r>
              <a:rPr lang="uk-UA" sz="2400" dirty="0" err="1">
                <a:solidFill>
                  <a:srgbClr val="252525"/>
                </a:solidFill>
                <a:latin typeface="Arial"/>
              </a:rPr>
              <a:t> про </a:t>
            </a:r>
            <a:r>
              <a:rPr lang="uk-UA" sz="2400" dirty="0" err="1">
                <a:solidFill>
                  <a:srgbClr val="0B0080"/>
                </a:solidFill>
                <a:latin typeface="Arial"/>
                <a:hlinkClick r:id="rId7" tooltip="Богатир"/>
              </a:rPr>
              <a:t>б</a:t>
            </a:r>
            <a:r>
              <a:rPr lang="uk-UA" sz="2400" dirty="0">
                <a:solidFill>
                  <a:srgbClr val="0B0080"/>
                </a:solidFill>
                <a:latin typeface="Arial"/>
                <a:hlinkClick r:id="rId7" tooltip="Богатир"/>
              </a:rPr>
              <a:t>огатирів</a:t>
            </a:r>
            <a:r>
              <a:rPr lang="uk-UA" sz="2400" dirty="0">
                <a:solidFill>
                  <a:srgbClr val="252525"/>
                </a:solidFill>
                <a:latin typeface="Arial"/>
              </a:rPr>
              <a:t>, у </a:t>
            </a:r>
            <a:r>
              <a:rPr lang="uk-UA" sz="2400" dirty="0">
                <a:solidFill>
                  <a:srgbClr val="0B0080"/>
                </a:solidFill>
                <a:latin typeface="Arial"/>
                <a:hlinkClick r:id="rId8" tooltip="Фіни"/>
              </a:rPr>
              <a:t>фінів</a:t>
            </a:r>
            <a:r>
              <a:rPr lang="uk-UA" sz="2400" dirty="0">
                <a:solidFill>
                  <a:srgbClr val="252525"/>
                </a:solidFill>
                <a:latin typeface="Arial"/>
              </a:rPr>
              <a:t> — </a:t>
            </a:r>
            <a:r>
              <a:rPr lang="uk-UA" sz="2400" dirty="0">
                <a:solidFill>
                  <a:srgbClr val="0B0080"/>
                </a:solidFill>
                <a:latin typeface="Arial"/>
                <a:hlinkClick r:id="rId9" tooltip="Калевала"/>
              </a:rPr>
              <a:t>«Калевала»</a:t>
            </a:r>
            <a:r>
              <a:rPr lang="uk-UA" sz="2400" dirty="0">
                <a:solidFill>
                  <a:srgbClr val="252525"/>
                </a:solidFill>
                <a:latin typeface="Arial"/>
              </a:rPr>
              <a:t>, </a:t>
            </a:r>
            <a:r>
              <a:rPr lang="uk-UA" sz="2400" dirty="0" smtClean="0">
                <a:solidFill>
                  <a:srgbClr val="252525"/>
                </a:solidFill>
                <a:latin typeface="Arial"/>
              </a:rPr>
              <a:t>у </a:t>
            </a:r>
            <a:r>
              <a:rPr lang="uk-UA" sz="2400" dirty="0" smtClean="0">
                <a:solidFill>
                  <a:srgbClr val="0B0080"/>
                </a:solidFill>
                <a:latin typeface="Arial"/>
                <a:hlinkClick r:id="rId10" tooltip="Естонці"/>
              </a:rPr>
              <a:t>естонців</a:t>
            </a:r>
            <a:r>
              <a:rPr lang="uk-UA" sz="2400" dirty="0">
                <a:solidFill>
                  <a:srgbClr val="252525"/>
                </a:solidFill>
                <a:latin typeface="Arial"/>
              </a:rPr>
              <a:t> — «Син Калева», у </a:t>
            </a:r>
            <a:r>
              <a:rPr lang="uk-UA" sz="2400" dirty="0">
                <a:solidFill>
                  <a:srgbClr val="0B0080"/>
                </a:solidFill>
                <a:latin typeface="Arial"/>
                <a:hlinkClick r:id="rId11" tooltip="Французи"/>
              </a:rPr>
              <a:t>французів</a:t>
            </a:r>
            <a:r>
              <a:rPr lang="uk-UA" sz="2400" dirty="0">
                <a:solidFill>
                  <a:srgbClr val="252525"/>
                </a:solidFill>
                <a:latin typeface="Arial"/>
              </a:rPr>
              <a:t> — «Пісня про Роланда». До таких створінь народного епосу належать і давньогрецькі п</a:t>
            </a:r>
            <a:r>
              <a:rPr lang="uk-UA" sz="2400" dirty="0" err="1">
                <a:solidFill>
                  <a:srgbClr val="252525"/>
                </a:solidFill>
                <a:latin typeface="Arial"/>
              </a:rPr>
              <a:t>оеми </a:t>
            </a:r>
            <a:r>
              <a:rPr lang="uk-UA" sz="2400" dirty="0" err="1">
                <a:solidFill>
                  <a:srgbClr val="0B0080"/>
                </a:solidFill>
                <a:latin typeface="Arial"/>
                <a:hlinkClick r:id="rId12" tooltip="Іліада"/>
              </a:rPr>
              <a:t>«Іліада»</a:t>
            </a:r>
            <a:r>
              <a:rPr lang="uk-UA" sz="2400" dirty="0" err="1">
                <a:solidFill>
                  <a:srgbClr val="252525"/>
                </a:solidFill>
                <a:latin typeface="Arial"/>
              </a:rPr>
              <a:t> і </a:t>
            </a:r>
            <a:r>
              <a:rPr lang="uk-UA" sz="2400" dirty="0" err="1">
                <a:solidFill>
                  <a:srgbClr val="0B0080"/>
                </a:solidFill>
                <a:latin typeface="Arial"/>
                <a:hlinkClick r:id="rId13" tooltip="Одіссея"/>
              </a:rPr>
              <a:t>«О</a:t>
            </a:r>
            <a:r>
              <a:rPr lang="uk-UA" sz="2400" dirty="0">
                <a:solidFill>
                  <a:srgbClr val="0B0080"/>
                </a:solidFill>
                <a:latin typeface="Arial"/>
                <a:hlinkClick r:id="rId13" tooltip="Одіссея"/>
              </a:rPr>
              <a:t>діссея»</a:t>
            </a:r>
            <a:r>
              <a:rPr lang="uk-UA" sz="2400" dirty="0">
                <a:solidFill>
                  <a:srgbClr val="252525"/>
                </a:solidFill>
                <a:latin typeface="Arial"/>
              </a:rPr>
              <a:t>, а в іранців — «Гюль Наме» — </a:t>
            </a:r>
            <a:r>
              <a:rPr lang="uk-UA" sz="2400" dirty="0">
                <a:solidFill>
                  <a:srgbClr val="0B0080"/>
                </a:solidFill>
                <a:latin typeface="Arial"/>
                <a:hlinkClick r:id="rId14" tooltip="Книга"/>
              </a:rPr>
              <a:t>книга</a:t>
            </a:r>
            <a:r>
              <a:rPr lang="uk-UA" sz="2400" dirty="0">
                <a:solidFill>
                  <a:srgbClr val="252525"/>
                </a:solidFill>
                <a:latin typeface="Arial"/>
              </a:rPr>
              <a:t>, що прославляє троянду</a:t>
            </a:r>
            <a:r>
              <a:rPr lang="uk-UA" sz="2400" dirty="0" smtClean="0">
                <a:solidFill>
                  <a:srgbClr val="252525"/>
                </a:solidFill>
                <a:latin typeface="Arial"/>
              </a:rPr>
              <a:t>.</a:t>
            </a:r>
            <a:endParaRPr lang="uk-UA" sz="2400" dirty="0">
              <a:solidFill>
                <a:srgbClr val="252525"/>
              </a:solidFill>
              <a:latin typeface="Arial"/>
            </a:endParaRPr>
          </a:p>
          <a:p>
            <a:endParaRPr lang="uk-UA" sz="2400" dirty="0"/>
          </a:p>
        </p:txBody>
      </p:sp>
      <p:sp>
        <p:nvSpPr>
          <p:cNvPr id="10" name="Управляющая кнопка: назад 9">
            <a:hlinkClick r:id="" action="ppaction://hlinkshowjump?jump=previousslide" highlightClick="1"/>
          </p:cNvPr>
          <p:cNvSpPr/>
          <p:nvPr/>
        </p:nvSpPr>
        <p:spPr>
          <a:xfrm>
            <a:off x="1128232" y="5798792"/>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2128256" y="5798792"/>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15" action="ppaction://hlinksldjump" highlightClick="1"/>
          </p:cNvPr>
          <p:cNvSpPr/>
          <p:nvPr/>
        </p:nvSpPr>
        <p:spPr>
          <a:xfrm>
            <a:off x="73200" y="582188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376325402"/>
      </p:ext>
    </p:extLst>
  </p:cSld>
  <p:clrMapOvr>
    <a:masterClrMapping/>
  </p:clrMapOvr>
  <mc:AlternateContent xmlns:mc="http://schemas.openxmlformats.org/markup-compatibility/2006" xmlns:p14="http://schemas.microsoft.com/office/powerpoint/2010/main">
    <mc:Choice Requires="p14">
      <p:transition spd="slow" p14:dur="3000" advTm="31237">
        <p14:shred/>
      </p:transition>
    </mc:Choice>
    <mc:Fallback xmlns="">
      <p:transition spd="slow" advTm="3123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160"/>
            <a:ext cx="9136792" cy="2403728"/>
          </a:xfrm>
        </p:spPr>
        <p:style>
          <a:lnRef idx="0">
            <a:schemeClr val="accent6"/>
          </a:lnRef>
          <a:fillRef idx="3">
            <a:schemeClr val="accent6"/>
          </a:fillRef>
          <a:effectRef idx="3">
            <a:schemeClr val="accent6"/>
          </a:effectRef>
          <a:fontRef idx="minor">
            <a:schemeClr val="lt1"/>
          </a:fontRef>
        </p:style>
        <p:txBody>
          <a:bodyPr>
            <a:normAutofit/>
          </a:bodyPr>
          <a:lstStyle/>
          <a:p>
            <a:r>
              <a:rPr lang="uk-UA" sz="2400" b="0" dirty="0">
                <a:solidFill>
                  <a:srgbClr val="252525"/>
                </a:solidFill>
                <a:latin typeface="Arial"/>
              </a:rPr>
              <a:t>Перські </a:t>
            </a:r>
            <a:r>
              <a:rPr lang="uk-UA" sz="2400" b="0" dirty="0" err="1">
                <a:solidFill>
                  <a:srgbClr val="252525"/>
                </a:solidFill>
                <a:latin typeface="Arial"/>
              </a:rPr>
              <a:t>поети </a:t>
            </a:r>
            <a:r>
              <a:rPr lang="uk-UA" sz="2400" b="0" dirty="0" err="1">
                <a:solidFill>
                  <a:srgbClr val="0B0080"/>
                </a:solidFill>
                <a:latin typeface="Arial"/>
                <a:hlinkClick r:id="rId2" tooltip="Гафіз"/>
              </a:rPr>
              <a:t>Гафіз</a:t>
            </a:r>
            <a:r>
              <a:rPr lang="uk-UA" sz="2400" b="0" dirty="0" err="1">
                <a:solidFill>
                  <a:srgbClr val="252525"/>
                </a:solidFill>
                <a:latin typeface="Arial"/>
              </a:rPr>
              <a:t> та </a:t>
            </a:r>
            <a:r>
              <a:rPr lang="uk-UA" sz="2400" b="0" dirty="0" err="1">
                <a:solidFill>
                  <a:srgbClr val="0B0080"/>
                </a:solidFill>
                <a:latin typeface="Arial"/>
                <a:hlinkClick r:id="rId3" tooltip="Сааді"/>
              </a:rPr>
              <a:t>Сааді</a:t>
            </a:r>
            <a:r>
              <a:rPr lang="uk-UA" sz="2400" b="0" dirty="0" err="1">
                <a:solidFill>
                  <a:srgbClr val="252525"/>
                </a:solidFill>
                <a:latin typeface="Arial"/>
              </a:rPr>
              <a:t> наз</a:t>
            </a:r>
            <a:r>
              <a:rPr lang="uk-UA" sz="2400" b="0" dirty="0">
                <a:solidFill>
                  <a:srgbClr val="252525"/>
                </a:solidFill>
                <a:latin typeface="Arial"/>
              </a:rPr>
              <a:t>ивають свою країну </a:t>
            </a:r>
            <a:r>
              <a:rPr lang="uk-UA" sz="2400" b="0" dirty="0">
                <a:solidFill>
                  <a:srgbClr val="0B0080"/>
                </a:solidFill>
                <a:latin typeface="Arial"/>
                <a:hlinkClick r:id="rId4" tooltip="Гюлістан (значення)"/>
              </a:rPr>
              <a:t>«Гюлістан»</a:t>
            </a:r>
            <a:r>
              <a:rPr lang="uk-UA" sz="2400" b="0" dirty="0">
                <a:solidFill>
                  <a:srgbClr val="252525"/>
                </a:solidFill>
                <a:latin typeface="Arial"/>
              </a:rPr>
              <a:t> — «Сад троянд» («Гюль» — «троянда</a:t>
            </a:r>
            <a:r>
              <a:rPr lang="uk-UA" sz="2400" b="0" dirty="0" smtClean="0">
                <a:solidFill>
                  <a:srgbClr val="252525"/>
                </a:solidFill>
                <a:latin typeface="Arial"/>
              </a:rPr>
              <a:t>»).</a:t>
            </a:r>
            <a:r>
              <a:rPr lang="uk-UA" sz="2400" b="0" dirty="0">
                <a:solidFill>
                  <a:srgbClr val="252525"/>
                </a:solidFill>
                <a:latin typeface="Arial"/>
              </a:rPr>
              <a:t/>
            </a:r>
            <a:br>
              <a:rPr lang="uk-UA" sz="2400" b="0" dirty="0">
                <a:solidFill>
                  <a:srgbClr val="252525"/>
                </a:solidFill>
                <a:latin typeface="Arial"/>
              </a:rPr>
            </a:br>
            <a:r>
              <a:rPr lang="uk-UA" sz="2400" b="0" dirty="0">
                <a:solidFill>
                  <a:srgbClr val="252525"/>
                </a:solidFill>
                <a:latin typeface="Arial"/>
              </a:rPr>
              <a:t>Поет </a:t>
            </a:r>
            <a:r>
              <a:rPr lang="uk-UA" sz="2400" b="0" dirty="0" err="1">
                <a:solidFill>
                  <a:srgbClr val="252525"/>
                </a:solidFill>
                <a:latin typeface="Arial"/>
              </a:rPr>
              <a:t>Сааді</a:t>
            </a:r>
            <a:r>
              <a:rPr lang="uk-UA" sz="2400" b="0" dirty="0">
                <a:solidFill>
                  <a:srgbClr val="252525"/>
                </a:solidFill>
                <a:latin typeface="Arial"/>
              </a:rPr>
              <a:t> в книзі «Квітник троянд» («</a:t>
            </a:r>
            <a:r>
              <a:rPr lang="uk-UA" sz="2400" b="0" dirty="0" err="1">
                <a:solidFill>
                  <a:srgbClr val="252525"/>
                </a:solidFill>
                <a:latin typeface="Arial"/>
              </a:rPr>
              <a:t>Гюлістан</a:t>
            </a:r>
            <a:r>
              <a:rPr lang="uk-UA" sz="2400" b="0" dirty="0">
                <a:solidFill>
                  <a:srgbClr val="252525"/>
                </a:solidFill>
                <a:latin typeface="Arial"/>
              </a:rPr>
              <a:t>») писав у 1258 році:</a:t>
            </a:r>
            <a:br>
              <a:rPr lang="uk-UA" sz="2400" b="0" dirty="0">
                <a:solidFill>
                  <a:srgbClr val="252525"/>
                </a:solidFill>
                <a:latin typeface="Arial"/>
              </a:rPr>
            </a:br>
            <a:r>
              <a:rPr lang="uk-UA" sz="2400" b="0" dirty="0">
                <a:solidFill>
                  <a:srgbClr val="252525"/>
                </a:solidFill>
                <a:latin typeface="Arial"/>
              </a:rPr>
              <a:t/>
            </a:r>
            <a:br>
              <a:rPr lang="uk-UA" sz="2400" b="0" dirty="0">
                <a:solidFill>
                  <a:srgbClr val="252525"/>
                </a:solidFill>
                <a:latin typeface="Arial"/>
              </a:rPr>
            </a:br>
            <a:endParaRPr lang="uk-UA" sz="2400" dirty="0"/>
          </a:p>
        </p:txBody>
      </p:sp>
      <p:pic>
        <p:nvPicPr>
          <p:cNvPr id="5" name="Рисунок 4"/>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l="14736" r="14736"/>
          <a:stretch>
            <a:fillRect/>
          </a:stretch>
        </p:blipFill>
        <p:spPr>
          <a:xfrm>
            <a:off x="0" y="3750920"/>
            <a:ext cx="3347865" cy="3140968"/>
          </a:xfrm>
        </p:spPr>
      </p:pic>
      <p:sp>
        <p:nvSpPr>
          <p:cNvPr id="4" name="Текст 3"/>
          <p:cNvSpPr>
            <a:spLocks noGrp="1"/>
          </p:cNvSpPr>
          <p:nvPr>
            <p:ph type="body" sz="half" idx="2"/>
          </p:nvPr>
        </p:nvSpPr>
        <p:spPr>
          <a:xfrm>
            <a:off x="-1488" y="2358400"/>
            <a:ext cx="9145488" cy="1368152"/>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uk-UA" dirty="0"/>
              <a:t/>
            </a:r>
            <a:br>
              <a:rPr lang="uk-UA" dirty="0"/>
            </a:br>
            <a:endParaRPr lang="uk-UA" dirty="0" smtClean="0"/>
          </a:p>
          <a:p>
            <a:r>
              <a:rPr lang="uk-UA" sz="3500" dirty="0"/>
              <a:t>«Чуєш, як всюди весною лунає лише солодкий шепіт радості і любові: це шелест солов'я, що читає книги троянд!»</a:t>
            </a:r>
          </a:p>
          <a:p>
            <a:r>
              <a:rPr lang="uk-UA" dirty="0"/>
              <a:t/>
            </a:r>
            <a:br>
              <a:rPr lang="uk-UA" dirty="0"/>
            </a:br>
            <a:endParaRPr lang="uk-UA" dirty="0"/>
          </a:p>
          <a:p>
            <a:endParaRPr lang="uk-UA" dirty="0"/>
          </a:p>
        </p:txBody>
      </p:sp>
      <p:sp>
        <p:nvSpPr>
          <p:cNvPr id="10" name="Управляющая кнопка: назад 9">
            <a:hlinkClick r:id="" action="ppaction://hlinkshowjump?jump=previousslide" highlightClick="1"/>
          </p:cNvPr>
          <p:cNvSpPr/>
          <p:nvPr/>
        </p:nvSpPr>
        <p:spPr>
          <a:xfrm>
            <a:off x="7050376" y="5764288"/>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8063016" y="5764288"/>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6" action="ppaction://hlinksldjump" highlightClick="1"/>
          </p:cNvPr>
          <p:cNvSpPr/>
          <p:nvPr/>
        </p:nvSpPr>
        <p:spPr>
          <a:xfrm>
            <a:off x="6007960" y="5787376"/>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8092608"/>
      </p:ext>
    </p:extLst>
  </p:cSld>
  <p:clrMapOvr>
    <a:masterClrMapping/>
  </p:clrMapOvr>
  <p:transition spd="slow" advTm="22558">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792"/>
            <a:ext cx="9144000" cy="1545000"/>
          </a:xfrm>
        </p:spPr>
        <p:style>
          <a:lnRef idx="1">
            <a:schemeClr val="dk1"/>
          </a:lnRef>
          <a:fillRef idx="2">
            <a:schemeClr val="dk1"/>
          </a:fillRef>
          <a:effectRef idx="1">
            <a:schemeClr val="dk1"/>
          </a:effectRef>
          <a:fontRef idx="minor">
            <a:schemeClr val="dk1"/>
          </a:fontRef>
        </p:style>
        <p:txBody>
          <a:bodyPr>
            <a:normAutofit fontScale="90000"/>
          </a:bodyPr>
          <a:lstStyle/>
          <a:p>
            <a:r>
              <a:rPr lang="ru-RU" b="0" dirty="0" smtClean="0">
                <a:solidFill>
                  <a:srgbClr val="252525"/>
                </a:solidFill>
                <a:latin typeface="Arial"/>
              </a:rPr>
              <a:t/>
            </a:r>
            <a:br>
              <a:rPr lang="ru-RU" b="0" dirty="0" smtClean="0">
                <a:solidFill>
                  <a:srgbClr val="252525"/>
                </a:solidFill>
                <a:latin typeface="Arial"/>
              </a:rPr>
            </a:br>
            <a:r>
              <a:rPr lang="ru-RU" b="0" dirty="0">
                <a:solidFill>
                  <a:srgbClr val="252525"/>
                </a:solidFill>
                <a:latin typeface="Arial"/>
              </a:rPr>
              <a:t/>
            </a:r>
            <a:br>
              <a:rPr lang="ru-RU" b="0" dirty="0">
                <a:solidFill>
                  <a:srgbClr val="252525"/>
                </a:solidFill>
                <a:latin typeface="Arial"/>
              </a:rPr>
            </a:br>
            <a:r>
              <a:rPr lang="ru-RU" b="0" dirty="0" smtClean="0">
                <a:solidFill>
                  <a:srgbClr val="252525"/>
                </a:solidFill>
                <a:latin typeface="Arial"/>
              </a:rPr>
              <a:t/>
            </a:r>
            <a:br>
              <a:rPr lang="ru-RU" b="0" dirty="0" smtClean="0">
                <a:solidFill>
                  <a:srgbClr val="252525"/>
                </a:solidFill>
                <a:latin typeface="Arial"/>
              </a:rPr>
            </a:br>
            <a:r>
              <a:rPr lang="ru-RU" sz="2700" b="0" dirty="0" smtClean="0">
                <a:solidFill>
                  <a:srgbClr val="252525"/>
                </a:solidFill>
                <a:latin typeface="Arial"/>
              </a:rPr>
              <a:t/>
            </a:r>
            <a:br>
              <a:rPr lang="ru-RU" sz="2700" b="0" dirty="0" smtClean="0">
                <a:solidFill>
                  <a:srgbClr val="252525"/>
                </a:solidFill>
                <a:latin typeface="Arial"/>
              </a:rPr>
            </a:br>
            <a:r>
              <a:rPr lang="ru-RU" sz="2700" b="0" dirty="0" smtClean="0">
                <a:solidFill>
                  <a:srgbClr val="252525"/>
                </a:solidFill>
                <a:latin typeface="Arial"/>
              </a:rPr>
              <a:t/>
            </a:r>
            <a:br>
              <a:rPr lang="ru-RU" sz="2700" b="0" dirty="0" smtClean="0">
                <a:solidFill>
                  <a:srgbClr val="252525"/>
                </a:solidFill>
                <a:latin typeface="Arial"/>
              </a:rPr>
            </a:br>
            <a:r>
              <a:rPr lang="ru-RU" sz="2700" b="0" dirty="0">
                <a:solidFill>
                  <a:srgbClr val="252525"/>
                </a:solidFill>
                <a:latin typeface="Arial"/>
              </a:rPr>
              <a:t/>
            </a:r>
            <a:br>
              <a:rPr lang="ru-RU" sz="2700" b="0" dirty="0">
                <a:solidFill>
                  <a:srgbClr val="252525"/>
                </a:solidFill>
                <a:latin typeface="Arial"/>
              </a:rPr>
            </a:br>
            <a:r>
              <a:rPr lang="ru-RU" sz="2700" b="0" dirty="0" smtClean="0">
                <a:solidFill>
                  <a:srgbClr val="252525"/>
                </a:solidFill>
                <a:latin typeface="Arial"/>
              </a:rPr>
              <a:t/>
            </a:r>
            <a:br>
              <a:rPr lang="ru-RU" sz="2700" b="0" dirty="0" smtClean="0">
                <a:solidFill>
                  <a:srgbClr val="252525"/>
                </a:solidFill>
                <a:latin typeface="Arial"/>
              </a:rPr>
            </a:br>
            <a:r>
              <a:rPr lang="ru-RU" sz="2700" b="0" dirty="0" smtClean="0">
                <a:solidFill>
                  <a:srgbClr val="252525"/>
                </a:solidFill>
                <a:latin typeface="Arial"/>
              </a:rPr>
              <a:t/>
            </a:r>
            <a:br>
              <a:rPr lang="ru-RU" sz="2700" b="0" dirty="0" smtClean="0">
                <a:solidFill>
                  <a:srgbClr val="252525"/>
                </a:solidFill>
                <a:latin typeface="Arial"/>
              </a:rPr>
            </a:br>
            <a:r>
              <a:rPr lang="ru-RU" sz="2700" b="0" dirty="0">
                <a:solidFill>
                  <a:srgbClr val="252525"/>
                </a:solidFill>
                <a:latin typeface="Arial"/>
              </a:rPr>
              <a:t/>
            </a:r>
            <a:br>
              <a:rPr lang="ru-RU" sz="2700" b="0" dirty="0">
                <a:solidFill>
                  <a:srgbClr val="252525"/>
                </a:solidFill>
                <a:latin typeface="Arial"/>
              </a:rPr>
            </a:br>
            <a:r>
              <a:rPr lang="ru-RU" sz="3100" b="0" dirty="0" err="1">
                <a:solidFill>
                  <a:srgbClr val="252525"/>
                </a:solidFill>
                <a:latin typeface="Arial"/>
              </a:rPr>
              <a:t>Інший</a:t>
            </a:r>
            <a:r>
              <a:rPr lang="ru-RU" sz="3100" b="0" dirty="0">
                <a:solidFill>
                  <a:srgbClr val="252525"/>
                </a:solidFill>
                <a:latin typeface="Arial"/>
              </a:rPr>
              <a:t> поет </a:t>
            </a:r>
            <a:r>
              <a:rPr lang="ru-RU" sz="3100" b="0" dirty="0" err="1">
                <a:solidFill>
                  <a:srgbClr val="252525"/>
                </a:solidFill>
                <a:latin typeface="Arial"/>
              </a:rPr>
              <a:t>Хафіз</a:t>
            </a:r>
            <a:r>
              <a:rPr lang="ru-RU" sz="3100" b="0" dirty="0">
                <a:solidFill>
                  <a:srgbClr val="252525"/>
                </a:solidFill>
                <a:latin typeface="Arial"/>
              </a:rPr>
              <a:t> (XIV </a:t>
            </a:r>
            <a:r>
              <a:rPr lang="ru-RU" sz="3100" b="0" dirty="0" err="1">
                <a:solidFill>
                  <a:srgbClr val="252525"/>
                </a:solidFill>
                <a:latin typeface="Arial"/>
              </a:rPr>
              <a:t>століття</a:t>
            </a:r>
            <a:r>
              <a:rPr lang="ru-RU" sz="3100" b="0" dirty="0">
                <a:solidFill>
                  <a:srgbClr val="252525"/>
                </a:solidFill>
                <a:latin typeface="Arial"/>
              </a:rPr>
              <a:t>) </a:t>
            </a:r>
            <a:r>
              <a:rPr lang="ru-RU" sz="3100" b="0" dirty="0" err="1">
                <a:solidFill>
                  <a:srgbClr val="252525"/>
                </a:solidFill>
                <a:latin typeface="Arial"/>
              </a:rPr>
              <a:t>також</a:t>
            </a:r>
            <a:r>
              <a:rPr lang="ru-RU" sz="3100" b="0" dirty="0">
                <a:solidFill>
                  <a:srgbClr val="252525"/>
                </a:solidFill>
                <a:latin typeface="Arial"/>
              </a:rPr>
              <a:t> </a:t>
            </a:r>
            <a:r>
              <a:rPr lang="ru-RU" sz="3100" b="0" dirty="0" err="1">
                <a:solidFill>
                  <a:srgbClr val="252525"/>
                </a:solidFill>
                <a:latin typeface="Arial"/>
              </a:rPr>
              <a:t>оспівував</a:t>
            </a:r>
            <a:r>
              <a:rPr lang="ru-RU" sz="3100" b="0" dirty="0">
                <a:solidFill>
                  <a:srgbClr val="252525"/>
                </a:solidFill>
                <a:latin typeface="Arial"/>
              </a:rPr>
              <a:t> </a:t>
            </a:r>
            <a:r>
              <a:rPr lang="ru-RU" sz="3100" b="0" dirty="0" err="1">
                <a:solidFill>
                  <a:srgbClr val="252525"/>
                </a:solidFill>
                <a:latin typeface="Arial"/>
              </a:rPr>
              <a:t>троянду</a:t>
            </a:r>
            <a:r>
              <a:rPr lang="ru-RU" sz="3100" b="0" dirty="0">
                <a:solidFill>
                  <a:srgbClr val="252525"/>
                </a:solidFill>
                <a:latin typeface="Arial"/>
              </a:rPr>
              <a:t> у </a:t>
            </a:r>
            <a:r>
              <a:rPr lang="ru-RU" sz="3100" b="0" dirty="0" err="1">
                <a:solidFill>
                  <a:srgbClr val="252525"/>
                </a:solidFill>
                <a:latin typeface="Arial"/>
              </a:rPr>
              <a:t>своїх</a:t>
            </a:r>
            <a:r>
              <a:rPr lang="ru-RU" sz="3100" b="0" dirty="0">
                <a:solidFill>
                  <a:srgbClr val="252525"/>
                </a:solidFill>
                <a:latin typeface="Arial"/>
              </a:rPr>
              <a:t> </a:t>
            </a:r>
            <a:r>
              <a:rPr lang="ru-RU" sz="3100" b="0" dirty="0" err="1">
                <a:solidFill>
                  <a:srgbClr val="252525"/>
                </a:solidFill>
                <a:latin typeface="Arial"/>
              </a:rPr>
              <a:t>віршах</a:t>
            </a:r>
            <a:r>
              <a:rPr lang="ru-RU" sz="3100" b="0" dirty="0">
                <a:solidFill>
                  <a:srgbClr val="252525"/>
                </a:solidFill>
                <a:latin typeface="Arial"/>
              </a:rPr>
              <a:t>:</a:t>
            </a:r>
            <a:r>
              <a:rPr lang="ru-RU" sz="2700" b="0" dirty="0">
                <a:solidFill>
                  <a:srgbClr val="252525"/>
                </a:solidFill>
                <a:latin typeface="Arial"/>
              </a:rPr>
              <a:t/>
            </a:r>
            <a:br>
              <a:rPr lang="ru-RU" sz="2700" b="0" dirty="0">
                <a:solidFill>
                  <a:srgbClr val="252525"/>
                </a:solidFill>
                <a:latin typeface="Arial"/>
              </a:rPr>
            </a:br>
            <a:r>
              <a:rPr lang="ru-RU" b="0" dirty="0">
                <a:solidFill>
                  <a:srgbClr val="252525"/>
                </a:solidFill>
                <a:latin typeface="Arial"/>
              </a:rPr>
              <a:t/>
            </a:r>
            <a:br>
              <a:rPr lang="ru-RU" b="0" dirty="0">
                <a:solidFill>
                  <a:srgbClr val="252525"/>
                </a:solidFill>
                <a:latin typeface="Arial"/>
              </a:rPr>
            </a:br>
            <a:endParaRPr lang="uk-UA"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52" b="252"/>
          <a:stretch>
            <a:fillRect/>
          </a:stretch>
        </p:blipFill>
        <p:spPr>
          <a:xfrm>
            <a:off x="4402792" y="3068960"/>
            <a:ext cx="4741208" cy="3789040"/>
          </a:xfrm>
        </p:spPr>
      </p:pic>
      <p:sp>
        <p:nvSpPr>
          <p:cNvPr id="4" name="Текст 3"/>
          <p:cNvSpPr>
            <a:spLocks noGrp="1"/>
          </p:cNvSpPr>
          <p:nvPr>
            <p:ph type="body" sz="half" idx="2"/>
          </p:nvPr>
        </p:nvSpPr>
        <p:spPr>
          <a:xfrm>
            <a:off x="-19432" y="1556792"/>
            <a:ext cx="9163432" cy="1512168"/>
          </a:xfrm>
        </p:spPr>
        <p:style>
          <a:lnRef idx="3">
            <a:schemeClr val="lt1"/>
          </a:lnRef>
          <a:fillRef idx="1">
            <a:schemeClr val="accent2"/>
          </a:fillRef>
          <a:effectRef idx="1">
            <a:schemeClr val="accent2"/>
          </a:effectRef>
          <a:fontRef idx="minor">
            <a:schemeClr val="lt1"/>
          </a:fontRef>
        </p:style>
        <p:txBody>
          <a:bodyPr/>
          <a:lstStyle/>
          <a:p>
            <a:r>
              <a:rPr lang="ru-RU" sz="2800" dirty="0" smtClean="0">
                <a:solidFill>
                  <a:srgbClr val="252525"/>
                </a:solidFill>
                <a:latin typeface="Arial"/>
              </a:rPr>
              <a:t>«</a:t>
            </a:r>
            <a:r>
              <a:rPr lang="ru-RU" sz="2800" dirty="0">
                <a:solidFill>
                  <a:srgbClr val="252525"/>
                </a:solidFill>
                <a:latin typeface="Arial"/>
              </a:rPr>
              <a:t>Не мало </a:t>
            </a:r>
            <a:r>
              <a:rPr lang="ru-RU" sz="2800" dirty="0" err="1">
                <a:solidFill>
                  <a:srgbClr val="252525"/>
                </a:solidFill>
                <a:latin typeface="Arial"/>
              </a:rPr>
              <a:t>цей</a:t>
            </a:r>
            <a:r>
              <a:rPr lang="ru-RU" sz="2800" dirty="0">
                <a:solidFill>
                  <a:srgbClr val="252525"/>
                </a:solidFill>
                <a:latin typeface="Arial"/>
              </a:rPr>
              <a:t> сад </a:t>
            </a:r>
            <a:r>
              <a:rPr lang="ru-RU" sz="2800" dirty="0" err="1">
                <a:solidFill>
                  <a:srgbClr val="252525"/>
                </a:solidFill>
                <a:latin typeface="Arial"/>
              </a:rPr>
              <a:t>ростить</a:t>
            </a:r>
            <a:r>
              <a:rPr lang="ru-RU" sz="2800" dirty="0">
                <a:solidFill>
                  <a:srgbClr val="252525"/>
                </a:solidFill>
                <a:latin typeface="Arial"/>
              </a:rPr>
              <a:t> </a:t>
            </a:r>
            <a:r>
              <a:rPr lang="ru-RU" sz="2800" dirty="0" err="1">
                <a:solidFill>
                  <a:srgbClr val="252525"/>
                </a:solidFill>
                <a:latin typeface="Arial"/>
              </a:rPr>
              <a:t>чарівних</a:t>
            </a:r>
            <a:r>
              <a:rPr lang="ru-RU" sz="2800" dirty="0">
                <a:solidFill>
                  <a:srgbClr val="252525"/>
                </a:solidFill>
                <a:latin typeface="Arial"/>
              </a:rPr>
              <a:t> </a:t>
            </a:r>
            <a:r>
              <a:rPr lang="ru-RU" sz="2800" dirty="0" err="1">
                <a:solidFill>
                  <a:srgbClr val="252525"/>
                </a:solidFill>
                <a:latin typeface="Arial"/>
              </a:rPr>
              <a:t>троянд</a:t>
            </a:r>
            <a:r>
              <a:rPr lang="ru-RU" sz="2800" dirty="0">
                <a:solidFill>
                  <a:srgbClr val="252525"/>
                </a:solidFill>
                <a:latin typeface="Arial"/>
              </a:rPr>
              <a:t>, Але тих, </a:t>
            </a:r>
            <a:r>
              <a:rPr lang="ru-RU" sz="2800" dirty="0" err="1">
                <a:solidFill>
                  <a:srgbClr val="252525"/>
                </a:solidFill>
                <a:latin typeface="Arial"/>
              </a:rPr>
              <a:t>хто</a:t>
            </a:r>
            <a:r>
              <a:rPr lang="ru-RU" sz="2800" dirty="0">
                <a:solidFill>
                  <a:srgbClr val="252525"/>
                </a:solidFill>
                <a:latin typeface="Arial"/>
              </a:rPr>
              <a:t> </a:t>
            </a:r>
            <a:r>
              <a:rPr lang="ru-RU" sz="2800" dirty="0" err="1">
                <a:solidFill>
                  <a:srgbClr val="252525"/>
                </a:solidFill>
                <a:latin typeface="Arial"/>
              </a:rPr>
              <a:t>їх</a:t>
            </a:r>
            <a:r>
              <a:rPr lang="ru-RU" sz="2800" dirty="0">
                <a:solidFill>
                  <a:srgbClr val="252525"/>
                </a:solidFill>
                <a:latin typeface="Arial"/>
              </a:rPr>
              <a:t> </a:t>
            </a:r>
            <a:r>
              <a:rPr lang="ru-RU" sz="2800" dirty="0" err="1">
                <a:solidFill>
                  <a:srgbClr val="252525"/>
                </a:solidFill>
                <a:latin typeface="Arial"/>
              </a:rPr>
              <a:t>бере</a:t>
            </a:r>
            <a:r>
              <a:rPr lang="ru-RU" sz="2800" dirty="0">
                <a:solidFill>
                  <a:srgbClr val="252525"/>
                </a:solidFill>
                <a:latin typeface="Arial"/>
              </a:rPr>
              <a:t>, шипи </a:t>
            </a:r>
            <a:r>
              <a:rPr lang="ru-RU" sz="2800" dirty="0" err="1">
                <a:solidFill>
                  <a:srgbClr val="252525"/>
                </a:solidFill>
                <a:latin typeface="Arial"/>
              </a:rPr>
              <a:t>язвлять</a:t>
            </a:r>
            <a:r>
              <a:rPr lang="ru-RU" sz="2800" dirty="0">
                <a:solidFill>
                  <a:srgbClr val="252525"/>
                </a:solidFill>
                <a:latin typeface="Arial"/>
              </a:rPr>
              <a:t> до </a:t>
            </a:r>
            <a:r>
              <a:rPr lang="ru-RU" sz="2800" dirty="0" err="1">
                <a:solidFill>
                  <a:srgbClr val="252525"/>
                </a:solidFill>
                <a:latin typeface="Arial"/>
              </a:rPr>
              <a:t>сліз</a:t>
            </a:r>
            <a:r>
              <a:rPr lang="ru-RU" sz="2800" dirty="0">
                <a:solidFill>
                  <a:srgbClr val="252525"/>
                </a:solidFill>
                <a:latin typeface="Arial"/>
              </a:rPr>
              <a:t>»</a:t>
            </a:r>
            <a:endParaRPr lang="uk-UA" sz="2800" dirty="0"/>
          </a:p>
        </p:txBody>
      </p:sp>
      <p:sp>
        <p:nvSpPr>
          <p:cNvPr id="10" name="Управляющая кнопка: назад 9">
            <a:hlinkClick r:id="" action="ppaction://hlinkshowjump?jump=previousslide" highlightClick="1"/>
          </p:cNvPr>
          <p:cNvSpPr/>
          <p:nvPr/>
        </p:nvSpPr>
        <p:spPr>
          <a:xfrm>
            <a:off x="1035112" y="5799560"/>
            <a:ext cx="1012640" cy="1042416"/>
          </a:xfrm>
          <a:prstGeom prst="actionButtonBackPreviou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a:p>
        </p:txBody>
      </p:sp>
      <p:sp>
        <p:nvSpPr>
          <p:cNvPr id="11" name="Управляющая кнопка: далее 10">
            <a:hlinkClick r:id="" action="ppaction://hlinkshowjump?jump=nextslide" highlightClick="1"/>
          </p:cNvPr>
          <p:cNvSpPr/>
          <p:nvPr/>
        </p:nvSpPr>
        <p:spPr>
          <a:xfrm>
            <a:off x="2047752" y="5815584"/>
            <a:ext cx="1042416" cy="1042416"/>
          </a:xfrm>
          <a:prstGeom prst="actionButtonForwardNex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uk-UA">
              <a:solidFill>
                <a:srgbClr val="FFCCFF"/>
              </a:solidFill>
            </a:endParaRPr>
          </a:p>
        </p:txBody>
      </p:sp>
      <p:sp>
        <p:nvSpPr>
          <p:cNvPr id="12" name="Управляющая кнопка: домой 11">
            <a:hlinkClick r:id="rId3" action="ppaction://hlinksldjump" highlightClick="1"/>
          </p:cNvPr>
          <p:cNvSpPr/>
          <p:nvPr/>
        </p:nvSpPr>
        <p:spPr>
          <a:xfrm>
            <a:off x="-7304" y="5838672"/>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8801322"/>
      </p:ext>
    </p:extLst>
  </p:cSld>
  <p:clrMapOvr>
    <a:masterClrMapping/>
  </p:clrMapOvr>
  <mc:AlternateContent xmlns:mc="http://schemas.openxmlformats.org/markup-compatibility/2006" xmlns:p14="http://schemas.microsoft.com/office/powerpoint/2010/main">
    <mc:Choice Requires="p14">
      <p:transition spd="slow" p14:dur="3400" advTm="15372">
        <p14:reveal/>
      </p:transition>
    </mc:Choice>
    <mc:Fallback xmlns="">
      <p:transition spd="slow" advTm="15372">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Тема Office">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532</Words>
  <Application>Microsoft Office PowerPoint</Application>
  <PresentationFormat>Экран (4:3)</PresentationFormat>
  <Paragraphs>53</Paragraphs>
  <Slides>22</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Троянди</vt:lpstr>
      <vt:lpstr>Презентация PowerPoint</vt:lpstr>
      <vt:lpstr>          У давні часи, до появи перших цивілізацій, люди лише збирали рослини, досвідченим шляхом з'ясовуючи, для яких цілей придатні ті чи інші види, але навіть в ту пору чоловік оцінив особливі властивості шипшин - диких троянд.            </vt:lpstr>
      <vt:lpstr>        Чарльз Дарвін відзначав: «Жителі Швейцарії в кам'яному періоді в широких розмірах збирали дикі яблука, дикий терен, сливи, плоди шипшини». Землеробство почало розвиватися близько третього тисячоліття до нашої ери. Люди обробляли пшеницю, ячмінь, просо, бобові, не обійшли увагою і квіткові культури.            </vt:lpstr>
      <vt:lpstr>     Дослідники вважають, що троянди почали культивувати в Передній Азії, східному Середземномор'ї, ймовірно, і в Ірані. Розвиток торговельних відносин в античний період сприяло поширенню троянд в Елладі, Римі, Єгипті.       </vt:lpstr>
      <vt:lpstr>                Пліній Старший, римський вчений і письменник, в «Природній історії в 37 книгах» говорить про дванадцяти формах культурних троянд, називаючи троянду не інакше як «принцесою квітів, найбільшою окрасою полів і садів», та дванадцяти видах інших декоративних рослин. Стародавні люди вважали троянду символом доброго початку. У «Метаморфозах» римського письменника Апулея, червона троянда була захистом від злих чаклунських чар.                     </vt:lpstr>
      <vt:lpstr>Історичні відомості:</vt:lpstr>
      <vt:lpstr>Перські поети Гафіз та Сааді називають свою країну «Гюлістан» — «Сад троянд» («Гюль» — «троянда»). Поет Сааді в книзі «Квітник троянд» («Гюлістан») писав у 1258 році:  </vt:lpstr>
      <vt:lpstr>         Інший поет Хафіз (XIV століття) також оспівував троянду у своїх віршах:  </vt:lpstr>
      <vt:lpstr>     Розу оспівував і китайський поет-філософ Конфуцій. Мусульмани не дозволяли наступити навіть на пелюстку, що впала на землю. Привезена із східних країн у стародавню Грецію, троянда і там вирощувалася у величезній кількості.У стародавній Греції троянда була присвячена богині краси Афродіті, її храми оточували якнайширші сади з троянд. Трояндами усипали дорогу повертаючихся з перемогою воїнів.   </vt:lpstr>
      <vt:lpstr>           Із Греції, троянди вивозять в Єгипет і Рим.Єгипетська цариця Клеопатра на одному з бенкетів веліла покрити всю підлогу пелюстками троянд шаром у півметра, які притримувались тонкою шовковою сіткою. Зі стелі під час бенкету сипалися дощем рожеві пелюстки. Під час прогулянок на галерах поверхня води була всипана трояндами. Римляни нагороджували трояндами за видатні заслуги. Вінком з троянд прикрашали голову переможця.    </vt:lpstr>
      <vt:lpstr>       Троянда була емблемою, свого роду орденом хоробрості. Римські воїни вірили, що троянда вселяє мужність, і замість шоломіводягали вінки з троянд. У квітні — травні в Римі влаштовували свято троянд — «розалії» — в пам'ять померлих. У римських будинках часто вішали над столом гілку троянди або зображували її на стелі як символ того, що говорилось за столом під трояндою — секрет. З тих пір зберігся вираз: «Я тобі сказав під трояндою», по-латині: «sub rosa dictum» («суб роза діктум»). Римляни прикрашали трояндами і обливали рожевим маслом могили.  </vt:lpstr>
      <vt:lpstr>Римські поети Вергілій та Овідій оспівували троянди в своїх одах. Починаючи з XI століття, римський папа щорічно в день, званий «Трояндова неділя» (Dominica in rosa), нагороджував золотою трояндою, посипаною діамантами, кого-небудь з королів. Споживання великої кількості троянд патриціями і імператорським двором призвело до виникнення «розаріумів», садів з одних троянд різних сортів, і навіть на полях, замість хліба, стали вирощувати троянди. Багаті люди за великі гроші виписували троянди з Греції та Єгипту. Такий стан підривав добробут народу. Поет того часу Марціал висловив це в епіграмі: </vt:lpstr>
      <vt:lpstr>Старовинні троянди</vt:lpstr>
      <vt:lpstr>Легенда про рожевий кущ троянд:</vt:lpstr>
      <vt:lpstr>Різновиди троянд:</vt:lpstr>
      <vt:lpstr> Шраби</vt:lpstr>
      <vt:lpstr>Плетисті троянди</vt:lpstr>
      <vt:lpstr>Троянди флорибунда</vt:lpstr>
      <vt:lpstr>Чайно-гібридні</vt:lpstr>
      <vt:lpstr>    Сьогодні не одна оранжерея або квітник, практично не обходяться без цієї квітки. Особливою популярністю користуються білі троянди, різновидів якої величезна кількість. Біла троянда, як і будь-яка інша широко застосовується в оформленні дворів і ділянок. З неї збирають дивно красиві букети, які приємно отримати не тільки з нагоди свята, а й просто так.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Розы</dc:title>
  <dc:creator>Олег</dc:creator>
  <cp:lastModifiedBy>Олег</cp:lastModifiedBy>
  <cp:revision>44</cp:revision>
  <dcterms:created xsi:type="dcterms:W3CDTF">2014-04-15T12:07:54Z</dcterms:created>
  <dcterms:modified xsi:type="dcterms:W3CDTF">2014-04-25T09:17:16Z</dcterms:modified>
</cp:coreProperties>
</file>