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1" r:id="rId4"/>
    <p:sldId id="257" r:id="rId5"/>
    <p:sldId id="259" r:id="rId6"/>
    <p:sldId id="260" r:id="rId7"/>
    <p:sldId id="265" r:id="rId8"/>
    <p:sldId id="258" r:id="rId9"/>
    <p:sldId id="267" r:id="rId10"/>
    <p:sldId id="266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79AE-89C9-4819-9AEE-C76C98A59426}" type="datetimeFigureOut">
              <a:rPr lang="uk-UA" smtClean="0"/>
              <a:t>30.11.2013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F3-BEFA-463C-88A9-EDC608DEBB5C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79AE-89C9-4819-9AEE-C76C98A59426}" type="datetimeFigureOut">
              <a:rPr lang="uk-UA" smtClean="0"/>
              <a:t>30.11.2013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F3-BEFA-463C-88A9-EDC608DEBB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79AE-89C9-4819-9AEE-C76C98A59426}" type="datetimeFigureOut">
              <a:rPr lang="uk-UA" smtClean="0"/>
              <a:t>30.11.2013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F3-BEFA-463C-88A9-EDC608DEBB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79AE-89C9-4819-9AEE-C76C98A59426}" type="datetimeFigureOut">
              <a:rPr lang="uk-UA" smtClean="0"/>
              <a:t>30.11.2013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F3-BEFA-463C-88A9-EDC608DEBB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79AE-89C9-4819-9AEE-C76C98A59426}" type="datetimeFigureOut">
              <a:rPr lang="uk-UA" smtClean="0"/>
              <a:t>30.11.2013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F3-BEFA-463C-88A9-EDC608DEBB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79AE-89C9-4819-9AEE-C76C98A59426}" type="datetimeFigureOut">
              <a:rPr lang="uk-UA" smtClean="0"/>
              <a:t>30.11.2013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F3-BEFA-463C-88A9-EDC608DEBB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79AE-89C9-4819-9AEE-C76C98A59426}" type="datetimeFigureOut">
              <a:rPr lang="uk-UA" smtClean="0"/>
              <a:t>30.11.2013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F3-BEFA-463C-88A9-EDC608DEBB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79AE-89C9-4819-9AEE-C76C98A59426}" type="datetimeFigureOut">
              <a:rPr lang="uk-UA" smtClean="0"/>
              <a:t>30.11.2013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F3-BEFA-463C-88A9-EDC608DEBB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79AE-89C9-4819-9AEE-C76C98A59426}" type="datetimeFigureOut">
              <a:rPr lang="uk-UA" smtClean="0"/>
              <a:t>30.11.2013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F3-BEFA-463C-88A9-EDC608DEBB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79AE-89C9-4819-9AEE-C76C98A59426}" type="datetimeFigureOut">
              <a:rPr lang="uk-UA" smtClean="0"/>
              <a:t>30.11.2013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F3-BEFA-463C-88A9-EDC608DEBB5C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79AE-89C9-4819-9AEE-C76C98A59426}" type="datetimeFigureOut">
              <a:rPr lang="uk-UA" smtClean="0"/>
              <a:t>30.11.2013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51F3-BEFA-463C-88A9-EDC608DEBB5C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F679AE-89C9-4819-9AEE-C76C98A59426}" type="datetimeFigureOut">
              <a:rPr lang="uk-UA" smtClean="0"/>
              <a:t>30.11.2013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66051F3-BEFA-463C-88A9-EDC608DEBB5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4847456" cy="2450703"/>
          </a:xfrm>
        </p:spPr>
        <p:txBody>
          <a:bodyPr>
            <a:normAutofit/>
          </a:bodyPr>
          <a:lstStyle/>
          <a:p>
            <a:r>
              <a:rPr lang="uk-UA" sz="4800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Модифікаційна мінливість </a:t>
            </a:r>
            <a:endParaRPr lang="uk-UA" sz="4800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http://cdn.slidesharecdn.com/ss_thumbnails/random-111027115016-phpapp01-thumbnail-4.jpg?13197342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3330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supersadovnik.ru/site_images/00000054/00060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" y="0"/>
            <a:ext cx="93725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34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0000">
        <p14:warp dir="in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http://dok.znaimo.com.ua/pars_docs/refs/24/23024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0009"/>
            <a:ext cx="9132506" cy="694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88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10000">
        <p14:switch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ok.znaimo.com.ua/pars_docs/refs/41/40444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3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0">
        <p14:flip dir="r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ok.znaimo.com.ua/pars_docs/refs/4/343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1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0">
        <p:blinds dir="vert"/>
      </p:transition>
    </mc:Choice>
    <mc:Fallback>
      <p:transition spd="slow" advTm="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900igr.net/datai/biologija/Izmenchivost-organizmov/0005-003-Zajats-beljak-letom-i-zimo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45287"/>
            <a:ext cx="8024830" cy="69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7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000">
        <p14:gallery dir="l"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6years.net/uploads/posts/2010-06/1277876299_4-dna_1_fm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657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6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5000">
        <p14:prism/>
      </p:transition>
    </mc:Choice>
    <mc:Fallback>
      <p:transition spd="slow" advTm="5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http://os1.i.ua/3/1/2954699_3804a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1" y="1596"/>
            <a:ext cx="9165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76510"/>
      </p:ext>
    </p:extLst>
  </p:cSld>
  <p:clrMapOvr>
    <a:masterClrMapping/>
  </p:clrMapOvr>
  <p:transition spd="slow" advTm="30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5fan.ru/files/0/5fan_ru_3483.html_files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50"/>
            <a:ext cx="8437416" cy="67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4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0">
        <p14:doors dir="vert"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naturalist.if.ua/wp-content/Harmonia_axyridis-en_wikipedia_o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91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6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5000">
        <p14:prism isInverted="1"/>
      </p:transition>
    </mc:Choice>
    <mc:Fallback>
      <p:transition spd="slow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134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Паркет</vt:lpstr>
      <vt:lpstr>Модифікаційна мінливість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9</cp:revision>
  <dcterms:created xsi:type="dcterms:W3CDTF">2013-11-30T13:42:01Z</dcterms:created>
  <dcterms:modified xsi:type="dcterms:W3CDTF">2013-11-30T15:56:27Z</dcterms:modified>
</cp:coreProperties>
</file>