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s.mail.ru/" TargetMode="External"/><Relationship Id="rId2" Type="http://schemas.openxmlformats.org/officeDocument/2006/relationships/hyperlink" Target="http://www.liveinternet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y-lib.ru/" TargetMode="External"/><Relationship Id="rId4" Type="http://schemas.openxmlformats.org/officeDocument/2006/relationships/hyperlink" Target="http://www.mindmix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0"/>
            <a:ext cx="7772400" cy="150876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endParaRPr lang="ru-RU" sz="8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www.minipedia.org.ua/wp-content/uploads/2012/12/internet-ne-poteryajsya-v-s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7200800" cy="4800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47056" y="0"/>
            <a:ext cx="8496944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There are many advantages of Internet. I think</a:t>
            </a:r>
          </a:p>
          <a:p>
            <a:pPr algn="just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that the Internet  becomes a way of a person life</a:t>
            </a:r>
          </a:p>
          <a:p>
            <a:pPr algn="just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it   is very harmful for our health. I don't</a:t>
            </a:r>
          </a:p>
          <a:p>
            <a:pPr algn="just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against the Internet, but it should have reasonable</a:t>
            </a:r>
          </a:p>
          <a:p>
            <a:pPr algn="just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limits.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advantage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преимущество;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harmful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вредно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against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против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reasonable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разумный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ru-RU" dirty="0"/>
          </a:p>
        </p:txBody>
      </p:sp>
      <p:pic>
        <p:nvPicPr>
          <p:cNvPr id="33794" name="Picture 2" descr="http://strangeworlds.at.ua/kartinki2/freedom/internet_zavisim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04864"/>
            <a:ext cx="4381500" cy="300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Prepared by Valeria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Khasanova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27.03.2013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60648"/>
            <a:ext cx="7772400" cy="38884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Internet is: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network of computers;</a:t>
            </a:r>
          </a:p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information resource;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communication system;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community of users;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collection of services.</a:t>
            </a: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irfactov.com/wp-content/uploads/1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445309"/>
            <a:ext cx="4825380" cy="2412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39552" y="332656"/>
            <a:ext cx="8352928" cy="66693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World Wide Web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is the set of pages</a:t>
            </a: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that are linked references.</a:t>
            </a: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* set –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набор  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referance -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ылка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corpguide.ru/wp-content/uploads/2013/02/Internet-Royal-Ping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832648" cy="3319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914400" y="333375"/>
            <a:ext cx="7772400" cy="61912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Site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is a group of pages that belong</a:t>
            </a: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 one organization.</a:t>
            </a: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belong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принадлежать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dle.net.ua/uploads/posts/2010-06/1276291115_1276111105_1272648829_1272530664_sshot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140948" cy="3952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39552" y="0"/>
            <a:ext cx="8604448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3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Social Network 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is a website that is</a:t>
            </a:r>
          </a:p>
          <a:p>
            <a:pPr>
              <a:buNone/>
            </a:pP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designed for social interaction of people.</a:t>
            </a: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designed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предназначеный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interaction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взаимодействие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intrends.me/wp-content/uploads/social-me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518457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60648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for example…</a:t>
            </a:r>
          </a:p>
          <a:p>
            <a:pPr algn="ctr">
              <a:buNone/>
            </a:pPr>
            <a:r>
              <a:rPr lang="en-US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Vkontakte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37148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 descr="http://vk.com/images/join/news_vk_1.png?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30585"/>
            <a:ext cx="4644430" cy="3527415"/>
          </a:xfrm>
          <a:prstGeom prst="rect">
            <a:avLst/>
          </a:prstGeom>
          <a:noFill/>
        </p:spPr>
      </p:pic>
      <p:pic>
        <p:nvPicPr>
          <p:cNvPr id="30727" name="Picture 7" descr="http://vk.com/images/join/dial_vk_1.png?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1671" y="1628800"/>
            <a:ext cx="3732329" cy="2834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0"/>
            <a:ext cx="7772400" cy="3717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i1.mirror.co.uk/incoming/article1536126.ece/ALTERNATES/s615/Facebook+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5857875" cy="3895725"/>
          </a:xfrm>
          <a:prstGeom prst="rect">
            <a:avLst/>
          </a:prstGeom>
          <a:noFill/>
        </p:spPr>
      </p:pic>
      <p:pic>
        <p:nvPicPr>
          <p:cNvPr id="31748" name="Picture 4" descr="http://blogs.computerra.ru/wp-content/uploads/2013/01/facebook_graph_sea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24944"/>
            <a:ext cx="520065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news-ht.ru/wp-content/uploads/2012/06/x_28563992-e1340202944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765083" cy="5885934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914400" y="0"/>
            <a:ext cx="7772400" cy="6355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Odnoklassniki</a:t>
            </a:r>
            <a:endParaRPr lang="ru-RU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548680"/>
            <a:ext cx="7772400" cy="54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As well as…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www.liveinternet.ru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www.blogs.mail.ru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4"/>
              </a:rPr>
              <a:t>www.mindmix.ru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5"/>
              </a:rPr>
              <a:t>www.my-lib.ru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and many others.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86</TotalTime>
  <Words>171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DNA7 X86</cp:lastModifiedBy>
  <cp:revision>18</cp:revision>
  <dcterms:created xsi:type="dcterms:W3CDTF">2013-02-27T19:11:45Z</dcterms:created>
  <dcterms:modified xsi:type="dcterms:W3CDTF">2013-02-27T20:50:50Z</dcterms:modified>
</cp:coreProperties>
</file>