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6E6B485F-89B2-4E96-8B93-D2CC76CE690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DC82E-E5C2-4396-93FC-AA15DB4A092C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D683-3574-425D-B7A2-6EA84952F6E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27C2-28CB-4FF5-B731-3C0DF3A6134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EEEB-4AFD-43A6-B0E1-70D2EAA1C31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CD92F-38CF-42D8-8CAD-C3CCBD0194C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5AB2-9377-4849-A5B9-A9CC74F45B62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7FA3-1B31-45D0-82AC-8EFA0CF3495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23BA-1600-4A77-A302-76F481B95A6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0B3D-2FFE-4B2E-ACA3-B86B1B2AC72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C785-0580-471E-ACE9-9D241B2816B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1D85-1C7A-4824-AAE4-75CD56D0F27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A3B7A-FD31-4CB7-BBED-E67F70DC1002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0FF69444-511D-441E-81E1-6900BC52ED0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7" r:id="rId12"/>
    <p:sldLayoutId id="214748380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8318"/>
            <a:ext cx="7467600" cy="4154984"/>
          </a:xfrm>
        </p:spPr>
        <p:txBody>
          <a:bodyPr/>
          <a:lstStyle/>
          <a:p>
            <a:pPr algn="ctr"/>
            <a:r>
              <a:rPr lang="uk-UA" dirty="0" smtClean="0"/>
              <a:t>Презентація з біології на тему:</a:t>
            </a:r>
            <a:br>
              <a:rPr lang="uk-UA" dirty="0" smtClean="0"/>
            </a:br>
            <a:r>
              <a:rPr lang="uk-UA" dirty="0" smtClean="0"/>
              <a:t>«Різноманітність кісткових риб»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17526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97"/>
            <a:ext cx="9396536" cy="75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7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" y="2564904"/>
            <a:ext cx="9141087" cy="426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338961"/>
            <a:ext cx="4909790" cy="3407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94251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Баракуда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866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143000"/>
          </a:xfrm>
        </p:spPr>
        <p:txBody>
          <a:bodyPr/>
          <a:lstStyle/>
          <a:p>
            <a:pPr algn="ctr"/>
            <a:r>
              <a:rPr lang="uk-UA" dirty="0" smtClean="0"/>
              <a:t>Різноманітність кісткових риб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8" y="1412776"/>
            <a:ext cx="8388424" cy="51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9"/>
            <a:ext cx="9324528" cy="88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2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0975"/>
            <a:ext cx="7772400" cy="1143000"/>
          </a:xfrm>
        </p:spPr>
        <p:txBody>
          <a:bodyPr/>
          <a:lstStyle/>
          <a:p>
            <a:r>
              <a:rPr lang="uk-UA" dirty="0" smtClean="0"/>
              <a:t>Гігантські </a:t>
            </a:r>
            <a:r>
              <a:rPr lang="uk-UA" dirty="0" err="1" smtClean="0"/>
              <a:t>риби-фільтратори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3974"/>
            <a:ext cx="8568952" cy="527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2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226487" cy="67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1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391" y="0"/>
            <a:ext cx="103127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" y="4365104"/>
            <a:ext cx="4024840" cy="249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" y="0"/>
            <a:ext cx="9156073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78" y="4228387"/>
            <a:ext cx="5428664" cy="261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116631"/>
            <a:ext cx="10112053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8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8)">
  <a:themeElements>
    <a:clrScheme name="$О$О$О~1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$О$О$О~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$О$О$О~1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$О$О$О~1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$О$О$О~1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5E4D7D-F0F2-40C9-9438-D3DA64876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CSC(8)</Template>
  <TotalTime>576</TotalTime>
  <Words>13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CSC(8)</vt:lpstr>
      <vt:lpstr>Презентація з біології на тему: «Різноманітність кісткових риб»</vt:lpstr>
      <vt:lpstr>Баракуда </vt:lpstr>
      <vt:lpstr>Різноманітність кісткових риб</vt:lpstr>
      <vt:lpstr>Презентация PowerPoint</vt:lpstr>
      <vt:lpstr>Гігантські риби-фільтратори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біології на тему: «Поведінка та сезонні явища кісткових риб»</dc:title>
  <dc:creator>Администратор</dc:creator>
  <cp:lastModifiedBy>Администратор</cp:lastModifiedBy>
  <cp:revision>5</cp:revision>
  <dcterms:created xsi:type="dcterms:W3CDTF">2013-02-09T12:25:46Z</dcterms:created>
  <dcterms:modified xsi:type="dcterms:W3CDTF">2013-02-09T22:02:00Z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TC300063039990</vt:lpwstr>
  </property>
</Properties>
</file>