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4F0BD-17FF-4B76-A66F-17569CDA0ADA}" type="datetimeFigureOut">
              <a:rPr lang="ru-RU" smtClean="0"/>
              <a:t>22.01.2015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B8A6D6-45EA-4BDA-99D7-53736E04533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848872" cy="1396752"/>
          </a:xfrm>
          <a:ln>
            <a:solidFill>
              <a:schemeClr val="accent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8800" dirty="0" smtClean="0">
                <a:solidFill>
                  <a:srgbClr val="0070C0"/>
                </a:solidFill>
                <a:latin typeface="+mn-lt"/>
              </a:rPr>
              <a:t>Лейкопласти</a:t>
            </a:r>
            <a:endParaRPr lang="ru-RU" sz="880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5362" name="Picture 2" descr="http://www.anselm.edu/homepage/jpitocch/genbio/slidesother/potato1911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2250" y="2564905"/>
            <a:ext cx="5719044" cy="4293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389120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Лейкопласти</a:t>
            </a:r>
            <a:r>
              <a:rPr lang="uk-UA" dirty="0" smtClean="0"/>
              <a:t> – пластиди, які  </a:t>
            </a:r>
            <a:r>
              <a:rPr lang="ru-RU" dirty="0" err="1" smtClean="0"/>
              <a:t>являють</a:t>
            </a:r>
            <a:r>
              <a:rPr lang="ru-RU" dirty="0" smtClean="0"/>
              <a:t> собою </a:t>
            </a:r>
            <a:r>
              <a:rPr lang="ru-RU" dirty="0" err="1" smtClean="0"/>
              <a:t>безбарвні</a:t>
            </a:r>
            <a:r>
              <a:rPr lang="ru-RU" dirty="0" smtClean="0"/>
              <a:t> </a:t>
            </a:r>
            <a:r>
              <a:rPr lang="ru-RU" dirty="0" err="1" smtClean="0"/>
              <a:t>органели</a:t>
            </a:r>
            <a:r>
              <a:rPr lang="ru-RU" dirty="0" smtClean="0"/>
              <a:t>. </a:t>
            </a:r>
            <a:r>
              <a:rPr lang="ru-RU" dirty="0" err="1" smtClean="0"/>
              <a:t>Містяться</a:t>
            </a:r>
            <a:r>
              <a:rPr lang="ru-RU" dirty="0" smtClean="0"/>
              <a:t> у</a:t>
            </a:r>
            <a:r>
              <a:rPr lang="ru-RU" dirty="0" smtClean="0"/>
              <a:t> </a:t>
            </a:r>
            <a:r>
              <a:rPr lang="ru-RU" dirty="0" err="1" smtClean="0"/>
              <a:t>рослинних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Найповніший тлумачний словник української мови онлайн ЛЕЙКОП…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564904"/>
            <a:ext cx="5944931" cy="407439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748464" cy="438912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Лейкопласти невеликих розмірів, округлої або довгастої форми.</a:t>
            </a:r>
            <a:endParaRPr lang="ru-RU" sz="3200" dirty="0"/>
          </a:p>
        </p:txBody>
      </p:sp>
      <p:pic>
        <p:nvPicPr>
          <p:cNvPr id="16386" name="Picture 2" descr="http://school.xvatit.com/images/b/bc/Bio10_19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348880"/>
            <a:ext cx="5119464" cy="403513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445624" cy="4389120"/>
          </a:xfrm>
        </p:spPr>
        <p:txBody>
          <a:bodyPr>
            <a:normAutofit/>
          </a:bodyPr>
          <a:lstStyle/>
          <a:p>
            <a:r>
              <a:rPr lang="uk-UA" sz="32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 функція лейкопластів </a:t>
            </a:r>
            <a:r>
              <a:rPr lang="uk-UA" sz="3200" dirty="0" smtClean="0"/>
              <a:t>– запас органічних речовин</a:t>
            </a:r>
            <a:r>
              <a:rPr lang="uk-UA" sz="2800" dirty="0" smtClean="0"/>
              <a:t>.</a:t>
            </a:r>
          </a:p>
          <a:p>
            <a:r>
              <a:rPr lang="uk-UA" sz="2800" dirty="0" smtClean="0"/>
              <a:t>Інша функція – синтез крохмалю, жирів, білків.</a:t>
            </a:r>
          </a:p>
          <a:p>
            <a:endParaRPr lang="ru-RU" sz="2800" dirty="0"/>
          </a:p>
        </p:txBody>
      </p:sp>
      <p:pic>
        <p:nvPicPr>
          <p:cNvPr id="1026" name="Picture 2" descr="http://www.anselm.edu/homepage/jpitocch/genbio/slidesother/swwhi1918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068960"/>
            <a:ext cx="4623470" cy="348301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Будова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r>
              <a:rPr lang="uk-UA" dirty="0" smtClean="0"/>
              <a:t>Двошарова мембрана;</a:t>
            </a:r>
          </a:p>
          <a:p>
            <a:r>
              <a:rPr lang="uk-UA" dirty="0" smtClean="0"/>
              <a:t>Вирости;</a:t>
            </a:r>
          </a:p>
          <a:p>
            <a:r>
              <a:rPr lang="uk-UA" dirty="0" smtClean="0"/>
              <a:t>Основний простір заповнений органічними речовинами.</a:t>
            </a:r>
            <a:endParaRPr lang="ru-RU" dirty="0"/>
          </a:p>
        </p:txBody>
      </p:sp>
      <p:pic>
        <p:nvPicPr>
          <p:cNvPr id="4" name="Рисунок 3" descr="лейкопласт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429000"/>
            <a:ext cx="4680520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581128"/>
            <a:ext cx="6624736" cy="1143000"/>
          </a:xfrm>
        </p:spPr>
        <p:txBody>
          <a:bodyPr>
            <a:normAutofit/>
          </a:bodyPr>
          <a:lstStyle/>
          <a:p>
            <a:r>
              <a:rPr lang="uk-UA" sz="1800" dirty="0" smtClean="0"/>
              <a:t>  </a:t>
            </a:r>
            <a:r>
              <a:rPr lang="uk-UA" sz="2400" dirty="0" err="1" smtClean="0"/>
              <a:t>з</a:t>
            </a:r>
            <a:r>
              <a:rPr lang="uk-UA" sz="2400" dirty="0" err="1" smtClean="0"/>
              <a:t>апасання</a:t>
            </a:r>
            <a:r>
              <a:rPr lang="uk-UA" sz="2400" dirty="0" smtClean="0"/>
              <a:t>               </a:t>
            </a:r>
            <a:r>
              <a:rPr lang="uk-UA" sz="2400" dirty="0" err="1" smtClean="0"/>
              <a:t>запасання</a:t>
            </a:r>
            <a:r>
              <a:rPr lang="uk-UA" sz="2400" dirty="0" smtClean="0"/>
              <a:t>               </a:t>
            </a:r>
            <a:r>
              <a:rPr lang="uk-UA" sz="2400" dirty="0" err="1" smtClean="0"/>
              <a:t>запасання</a:t>
            </a:r>
            <a:r>
              <a:rPr lang="uk-UA" sz="2400" dirty="0" smtClean="0"/>
              <a:t> </a:t>
            </a:r>
            <a:br>
              <a:rPr lang="uk-UA" sz="2400" dirty="0" smtClean="0"/>
            </a:br>
            <a:r>
              <a:rPr lang="uk-UA" sz="2400" dirty="0" smtClean="0"/>
              <a:t>   крохмалю                  жирів                      білків</a:t>
            </a:r>
            <a:r>
              <a:rPr lang="uk-UA" sz="1800" dirty="0" smtClean="0"/>
              <a:t/>
            </a:r>
            <a:br>
              <a:rPr lang="uk-UA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720080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Лейкопласти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0" name="Picture 2" descr="http://upload.wikimedia.org/wikipedia/commons/thumb/e/e7/Plastids_types_uk.svg/400px-Plastids_types_uk.svg.png"/>
          <p:cNvPicPr>
            <a:picLocks noChangeAspect="1" noChangeArrowheads="1"/>
          </p:cNvPicPr>
          <p:nvPr/>
        </p:nvPicPr>
        <p:blipFill>
          <a:blip r:embed="rId2" cstate="print"/>
          <a:srcRect l="17969" t="64176"/>
          <a:stretch>
            <a:fillRect/>
          </a:stretch>
        </p:blipFill>
        <p:spPr bwMode="auto">
          <a:xfrm>
            <a:off x="1619672" y="2060848"/>
            <a:ext cx="5692477" cy="20882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9458" name="Picture 2" descr="http://cs622523.vk.me/v622523203/183d7/Cs5yuJDEtxw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396"/>
          <a:stretch>
            <a:fillRect/>
          </a:stretch>
        </p:blipFill>
        <p:spPr bwMode="auto">
          <a:xfrm>
            <a:off x="323528" y="2348880"/>
            <a:ext cx="8532440" cy="20346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58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Лейкопласти</vt:lpstr>
      <vt:lpstr>Слайд 2</vt:lpstr>
      <vt:lpstr>Слайд 3</vt:lpstr>
      <vt:lpstr>Слайд 4</vt:lpstr>
      <vt:lpstr>Будова</vt:lpstr>
      <vt:lpstr>  запасання               запасання               запасання     крохмалю                  жирів                      білків 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Лейкопласти</dc:title>
  <dc:creator>Андрей</dc:creator>
  <cp:lastModifiedBy>Андрей</cp:lastModifiedBy>
  <cp:revision>8</cp:revision>
  <dcterms:created xsi:type="dcterms:W3CDTF">2015-01-22T15:43:29Z</dcterms:created>
  <dcterms:modified xsi:type="dcterms:W3CDTF">2015-01-22T16:54:40Z</dcterms:modified>
</cp:coreProperties>
</file>