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89.xml" ContentType="application/vnd.openxmlformats-officedocument.presentationml.slideLayout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ags/tag1.xml" ContentType="application/vnd.openxmlformats-officedocument.presentationml.tags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Layouts/slideLayout45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44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tags/tag3.xml" ContentType="application/vnd.openxmlformats-officedocument.presentationml.tags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  <p:sldMasterId id="2147483888" r:id="rId19"/>
    <p:sldMasterId id="2147483900" r:id="rId20"/>
    <p:sldMasterId id="2147483912" r:id="rId21"/>
    <p:sldMasterId id="2147483924" r:id="rId22"/>
    <p:sldMasterId id="2147483936" r:id="rId23"/>
    <p:sldMasterId id="2147483948" r:id="rId24"/>
    <p:sldMasterId id="2147483960" r:id="rId25"/>
    <p:sldMasterId id="2147483972" r:id="rId26"/>
    <p:sldMasterId id="2147483984" r:id="rId27"/>
    <p:sldMasterId id="2147483996" r:id="rId28"/>
    <p:sldMasterId id="2147484008" r:id="rId29"/>
    <p:sldMasterId id="2147484020" r:id="rId30"/>
    <p:sldMasterId id="2147484032" r:id="rId31"/>
    <p:sldMasterId id="2147484044" r:id="rId32"/>
    <p:sldMasterId id="2147484056" r:id="rId33"/>
    <p:sldMasterId id="2147484068" r:id="rId34"/>
    <p:sldMasterId id="2147484080" r:id="rId35"/>
    <p:sldMasterId id="2147484092" r:id="rId36"/>
    <p:sldMasterId id="2147484104" r:id="rId37"/>
    <p:sldMasterId id="2147484116" r:id="rId38"/>
    <p:sldMasterId id="2147484128" r:id="rId39"/>
    <p:sldMasterId id="2147484140" r:id="rId40"/>
    <p:sldMasterId id="2147484152" r:id="rId41"/>
    <p:sldMasterId id="2147484164" r:id="rId42"/>
    <p:sldMasterId id="2147484176" r:id="rId43"/>
    <p:sldMasterId id="2147484188" r:id="rId44"/>
    <p:sldMasterId id="2147484200" r:id="rId45"/>
  </p:sldMasterIdLst>
  <p:sldIdLst>
    <p:sldId id="256" r:id="rId46"/>
    <p:sldId id="258" r:id="rId47"/>
    <p:sldId id="260" r:id="rId48"/>
    <p:sldId id="259" r:id="rId49"/>
    <p:sldId id="261" r:id="rId50"/>
    <p:sldId id="262" r:id="rId51"/>
    <p:sldId id="263" r:id="rId52"/>
    <p:sldId id="264" r:id="rId53"/>
    <p:sldId id="265" r:id="rId54"/>
    <p:sldId id="267" r:id="rId55"/>
    <p:sldId id="268" r:id="rId56"/>
    <p:sldId id="269" r:id="rId57"/>
    <p:sldId id="270" r:id="rId58"/>
    <p:sldId id="266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2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50" Type="http://schemas.openxmlformats.org/officeDocument/2006/relationships/slide" Target="slides/slide5.xml"/><Relationship Id="rId55" Type="http://schemas.openxmlformats.org/officeDocument/2006/relationships/slide" Target="slides/slide10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8.xml"/><Relationship Id="rId58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57" Type="http://schemas.openxmlformats.org/officeDocument/2006/relationships/slide" Target="slides/slide12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56" Type="http://schemas.openxmlformats.org/officeDocument/2006/relationships/slide" Target="slides/slide1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59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2E4CA-7C5F-4421-AC28-191689DC2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264CD-C505-46C6-B2BF-08F0B532A7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C5CC4-A63E-4D43-A303-DF96B0E0A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0F968-B0CA-4D23-9802-09FA16F3BC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B55E9-CA2E-43EC-AB8F-8C7EC40DC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D7796-FB5B-4394-BE96-06713DDF0F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E3DEE-4F10-49F2-9FB0-FBB53163E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B2D19-2A08-4712-81BB-224471E78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E390C-E104-4360-9D75-42AA34033E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EFDE7-F475-4C1E-9204-867FAB27D8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CA16A-2EC7-4B4D-ACDD-8D229035B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B2FEB-ADF0-4A45-9026-B06040356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2AF68-B75E-409D-B97D-28D2C8D65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42D7E-00D1-4904-A0AB-7D2AAA9443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4AD5F-319C-4A2D-B5A3-B9D75021B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9359-9CFA-46FA-83CA-4D1F452E7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947C2-2020-4C60-839B-152190FEF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814E8-9A7F-459E-924C-279DAFBCC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AF292-380E-44D9-916A-7FDEB6AF4C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55AC4-A8E7-4BBB-BB86-2EFFFEE05E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EBCA-2081-47C6-9E99-BA99142ED2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518E9-BB01-4DAB-A982-BC3110328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B5CE3-A8E7-4710-AF47-E6F526CBC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BBC6D-4A88-4031-A5C0-BFEFBEE1BB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B1262-A9A9-46ED-84DF-ECB4AFD58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7E34-CCC7-4E59-94ED-1D92920B27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310F0-06AC-4B64-B4FF-A50E99FA4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169B-6C08-4973-80DB-54B5E6E96F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C5402-05DA-4578-9326-8F447A72EB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3DE56-1EEC-48D6-9D8B-2D146BE00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D8E71-FD19-4C9E-8BD2-9B87E7C99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0C07E-4128-4281-9310-9619A0E41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94C44-B17F-4F3B-A88A-C5B477F2F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6D8F0-8632-4890-8082-1F8BFCAED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81086-1719-4979-8BF8-C5B229006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FF0EC-A0D9-431D-A77A-5F825951B8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2D36E-7646-4AC0-BD47-EDD821860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135CF-5123-4BBA-974B-0D29612431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246CE-BAA9-44CC-993A-590BFCADD3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DAF02-D8DB-4D32-B8ED-0EBE90D7E5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3C39B-29CD-4FA9-92E1-017F70AE62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117D1-1417-4F0A-BF92-C5B044A938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3F981-275F-4CC4-A319-83DBDB63C0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A25A9-E28B-4C23-BF98-9392118AA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B5A90-22C3-4724-A4E1-F69AA62787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6CB69-30DD-494E-AD03-4B618DA07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CDA15-96B8-42D7-9FF7-5D9AE1C89A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81A21-58AA-4EE4-B141-46E779D21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45596-6C14-46CF-BC09-01B851DB8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38F65-CA4D-42D0-8D54-FF635C59C9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FDB7A-F3F3-45D5-ABA5-0A4DFBF83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080BF-6914-4412-B46F-585AC2365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715DA-7CAE-42D1-A62F-C5B956C53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EB91-8DDE-4A83-BE76-1295FAB9C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9E663-A011-49BC-A88A-DD94CDD84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F5B7E-583E-44E2-899E-90109DA2D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81B09-37D9-4F6D-AB5C-C938D0E836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855A1-28B7-4075-A3EB-C92574D367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05DDA-27B1-491D-8C38-02EA49571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FFFB4-B1EA-40F4-A08A-1C0442026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771E5-2F05-4B9C-AC84-C80E90C82E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01F83-6DF9-4FF5-A62A-3935BA98C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7F464-0F95-496C-B0A7-0CF05AD4B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D9952-36FF-49F7-8F27-84FBA0C850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08BBC-1C14-4399-899B-89DAEDC94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E61FD-5712-41FA-9C56-CA2C4676B4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31E53-9EBD-4F7D-A32A-C00954354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0DB2E-E76D-4B7F-A08C-3BA23B306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641CA-CEC2-4B89-8B19-0B2DD2E74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D0D01-CB99-429E-ADF3-3ED82505D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B1798-8ED9-4147-AD9D-EDDFCA15D9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855DA-979C-4EA5-9FBC-C4E0CF28E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967AD-FB51-4F20-A83F-E162EA30C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EFB80-56F5-4494-9F55-7D4B3D6FD1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B644C-A043-4BA0-B170-4DFEB2163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FE907-885D-4AA7-9AAB-D653741FC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A7066-4936-43F2-8104-DFE1BFAB3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5ACF0-173A-4931-939E-CF9D7985A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433EB-B82A-49D9-8C3C-9C1536B433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D6B7B-B42A-4761-ADF0-97EC66CCC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7163C-70BC-409E-89C1-F364DB442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08567-8BF8-4461-B5C4-64F2DFC38A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F0870-6C20-413C-B054-FD2097E98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50533-8942-44F0-AFA3-361AFF6ED6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24E9F-C5A1-47CE-BBC1-DDAA2A05F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381D8-12FC-45C3-A2FF-A3BBDA6D30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6865E-B243-4B37-B07B-7C09F1F88E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7B98B-43FF-4F2C-A852-4EE1D5811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E5138-07E3-4C5C-82EA-2571BE4C0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AB26D-AD18-4145-8438-97A7C859A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785A0-CB3C-4BC5-BF86-EB74F5B130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FDDF8-3B05-46C2-BF7D-8C02FC30C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C2668-1496-49FB-8A63-E4A702A0A7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24FB7-0786-46F2-9041-69B26AA7E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395A5-3E29-456C-9072-DA9FBE3E01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0AC5E-B037-4910-9B28-946A0F884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BC477-5C21-4A58-8CD4-71D135F6DB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41AE1-6418-4C0D-BE21-39B418BE8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B6B6F-EE9D-4CE1-B7A8-D9E8236E4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5F330-DB4C-4444-8E1E-BC8470735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30134-0967-4455-8A2C-766E92475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75068-1062-46D0-BE25-51CF901BB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B6796-D0E8-4026-9A11-6CAEAC7C1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7CF4D-8255-4C8F-A8D5-A71F0AEF69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B8424-44E4-4627-A954-1E7B8D10B0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E2B2B-9D1B-4E57-8628-513A43B3A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93D51-BCBD-4257-87CC-31385A1EA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82DCE-12AF-41D9-B4FD-3E743F1BB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55335-FC13-43A9-864F-AED22A34C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EBB71-BFAF-4F9A-A575-464811EFE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CBD48-D91E-4E3D-8D08-892D004C83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D3F4E-D8C6-43E0-82BE-1459E5754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B4BE8-CCCC-4CFA-9419-8E8E235E70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00D73-8902-483A-B016-A16D60C1A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1632E-32F9-4089-9DFA-C03A11C281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BA0D1-E57F-46C3-AD91-8B1F188570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41C9E-4F85-4C09-90D5-D4FF0C2EA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5EB49-F777-403A-9424-9FC379BF03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99A52-5444-4061-A4D7-B5F69754A7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84173-428A-44DF-81BF-2CEA1D0D29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4E043-C43B-4C1D-B4C3-0ADDF902B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A6469-4682-4106-A439-DE554BB12D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5454A-4675-4CDD-ACB4-D6F1EE002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76C6-3475-4225-815E-E794F73A2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ABE1C-4F52-459C-A55A-DB2FEF666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8A709-A03E-4E2F-A061-67A0E7D5F5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26234-A2EE-4C99-B122-4597C5483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EA93B-8E44-4B91-ABCC-9035D9AFC1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42BE8-98E3-4E67-8FF0-180533497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07E1C-2D0B-4833-AC13-D96A34DDB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7439D-6959-4006-99C3-044F3FD08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53664-9C04-4603-941D-6A551B574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6127B-03AE-4E2E-853D-D3D8DD3CE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50B60-EB77-43CC-B170-E04C41DCFF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3203B-E46E-4335-9BDD-880AD2AB6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304C6-65A0-4347-B882-5E39B02D9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A856D-5895-49B5-84FD-97079BCD63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6423A-CDC3-4E45-B214-46B943E2F9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232CC-770A-4F56-9F15-81C668438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72746-FF99-47BF-8C35-4B2744913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8E263-4AD1-4A4A-9729-A39FA357A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FA51A-25A5-4BF8-BB1E-486D10336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969EB-2824-4E63-BC47-3133BDF90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2E4C3-B5EA-48A8-B84E-17F75D45E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C2FD4-A018-4AB4-AF72-C0FE06878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AF107-260F-4175-AB8F-D785CF3C5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384A2-4A2E-45D0-A5B1-1E4677CD35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538C5-9686-4A32-9BC1-FE54274C7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4CE56-D36D-4525-B450-8BE907BF2E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3B5FC-68D9-488B-A6F4-EAB1C924E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DFDCF-7864-4624-BD87-039795BC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A57A2-6B91-4163-B807-DEF12009B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DAEB4-89B9-404A-B9A3-E5E2E1557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5A6F4-76E1-46A7-BE28-6B6C6EE183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2DFD6-395D-49F9-B463-74501E21B1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DA15D-7D10-40BC-A3EF-0B7C7CA03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73CEF-C33F-4DA4-989C-4549CEAA0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78CA0-7CBE-4E00-A0DF-135BFB696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9E5AF-2A15-41D1-9CC9-193FF2001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DBC07-ADBE-4D11-9405-C00F87D550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28605-7118-40D8-8DA0-1FE5D2BD1F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37AAF-EE04-4439-A449-28FBA7319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C2DC7-5D88-4669-9284-BC8233AC11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82E3-8F1C-486F-A14E-186A5E2FB5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C8722-6FF6-4BDE-8B0B-07A1FB200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69911-8336-4818-AD78-59A3ED071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2C0DF-64A0-4D1C-91F1-E9973C581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3F515-9594-47F1-AE0A-CC9C05899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9B68D-3F31-4F77-BEBD-6BAAC77E1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A7EF4-1070-4F49-9DA8-F7CA78445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E5BA5-94E5-43FD-BB77-95FAE9674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B35C6-168B-4A22-8D42-3FDE9E017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8C8D0-1612-4516-9ED2-252947E1E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FAC4F-95B3-412A-B776-EFC590F7A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964DC-27F5-49BB-B01C-6CCC5C76D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DC713-4B78-4BCE-B809-9424BBBFAD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A6927-A641-429F-977E-A89FD2B96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89371-13D9-41BC-B69F-3CE16C17C4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34055-3425-42C9-BBD4-7A7F36980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71151-E33F-4FD0-A3BF-C8F34D2042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51506-AB31-426E-9793-3F8E26259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E514E-C229-4730-8B83-15F8E84E9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F7A87-E4A9-4F28-9E35-4A986D5DCD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C890D-6632-4A0D-9BD6-5D7163BCF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78423-461D-4A19-9A4C-30FC6739C7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A10DF-49BA-49BE-BE18-D009E8544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D5F5C-DE51-447D-BCE1-11E97E62D7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4F0FF-E2E1-4707-AD1F-961CC3EA9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75B61-A0DD-4B80-95CF-0414A8252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851C2-3DF8-4D74-B4C6-6820B93D9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71F58-C70C-444F-BC19-0BD1A194AE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1FED7-6BCE-44DE-9A88-F215BCEF3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2D64A-F903-45BF-8530-94C3FF168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3A514-04A6-4250-823A-CD95C6B22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6AA1C-13A0-4AA7-BF03-8466CCC71E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5336A-B950-4AEF-84F3-9F698FDD5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E1F6F-D262-4EE4-9957-31525421C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F25AB-F36E-422D-AFA8-53B2EB875F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42AE9-56EA-4EA9-A614-676B75BB8C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F408C-75B4-47FF-B53C-C2F5B8765A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99425-BD24-4EF3-BB0B-60EF05607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99DE5-5A0C-49CF-B14E-AAE2560B27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27ABD-4F89-42FB-9780-4F458E2A4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F7D7A-AF8F-438F-A50D-D0F56192E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0799B-0915-4465-B470-CF77065B2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4DF48-D5BD-4153-87F8-354E9DF7E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DAABE-478C-4D40-8B50-D73364BC20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B5FE0-1053-4084-B7EB-2F1113F0D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441B6-FB22-49EF-8F60-9831193F9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21840-27C1-4DAF-9A4D-13901FE47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B6EC0-008A-4897-B737-A1F5B96E96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0C778-426D-465F-803E-194791AAC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8D1BA-5C2A-4216-BB9C-0186D15D95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F4C00-1A24-4379-ABAE-FB527327DD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84A66-ED9D-4C61-96E6-8207C10E0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EEF9-DDFE-4607-AC7B-46A67ED1B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906E3-C0C9-4CB9-851F-2597B81BF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C8AC0-D26E-4B30-8292-7A3B353DA7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D017A-DC2F-444A-87B6-66C67A8A0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FB956-1FBC-4442-9F3D-E79193A6C0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852F6-6203-4129-85ED-C50BB7B938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D3B79-27B8-42E7-A828-A663BD318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6F72C-0079-46CC-BAFB-39749EDDA7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CCA59-22E5-4A43-9086-C1C50BCE0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7D128-6319-40C4-B409-254E8D66A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2E876-19C5-4951-9A37-C67C89A9C5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1BB86-1D8A-4737-8AFE-5DCD9EACF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22A3A-3C35-45C9-A73C-AC8308AA8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F4422-95A8-4919-A843-9C694D885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68224-7F52-426A-97FF-30AB428CE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2F9F6-AF98-47E7-8F32-D059B33FA0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A70D2-0A2B-403A-8A53-6C721C4D1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BBF4A-69FA-4CCD-A9BA-B2FE94D4C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34C9F-F404-4744-9A94-19451ECD8B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831AE-017E-414F-94D7-6054DFD13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563F7-518E-470C-8E34-549A0D249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652C6-FE22-45D5-9057-767B8E8987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ADB2C-0685-4847-8320-4FF33DB654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385BF-A950-41A8-9FBF-309FF48B2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6038E-DA14-4E70-BE73-8A3917D5C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5269-D382-47B0-9A1F-122F96C64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5A760-2045-4F33-9CD3-696ED2BE9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F34C0-C409-4B51-A2C1-D25DF368D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3891D-DC13-4D7D-B986-030156E1F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22934-F168-4293-BE83-487542569E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02023-1B99-4E53-AB3C-6F62034C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35209-A71B-4435-88F7-C72534F2C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D21CC-F1F8-449C-B67A-083EA40AA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A6BED-6F57-4B71-B301-96AED76A3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8CD84-6C7E-4417-A332-69E0A294C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1EEC9-3DC3-4F6D-852A-5456E31C27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81EB7-2A09-414F-B9BA-095878B21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C0547-8933-4633-AEE8-A6EDA2B89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723F9-1BE3-4398-B03F-B88A357B0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1C885-8BC2-47C5-822E-8B03380FC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F4C61-F783-44E3-B437-1A6EAFC74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66736-CCFE-4C37-A156-241BE16B01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E8F55-B3E4-4569-8C03-A637926B56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82199-46CC-45ED-A4FC-EB059066F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C8307-E55B-4147-AE32-7E7666B90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AA69B-58C2-43FC-A25B-35FCF7E20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B149D-1C6F-434A-8683-00485A56C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FEA59-B642-4DE3-9714-C334EF3381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6FE28-AAF9-4EC8-89F6-BC7DA3F1B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83F40-C45D-4A79-A342-8D48107EE0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80EDC-E8C1-4FBD-942F-781CFC9A8B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4FD13-505B-4D50-88B9-FD284974C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22C7D-F612-47CD-97D5-F8FDE74EC1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6456-9F8D-4EAB-B7F8-7FFDB2EEC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5C310-EAEE-41D0-9FCE-591E3CF98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D731B-6C63-477D-90E6-4E7275309B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95E22-60B6-482F-9CBA-98133D091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8A361-D2CA-4ACF-B8E0-6A58B4A258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2627A-F7B1-42FB-861B-3AB1433B3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D3767-1C54-407A-88E7-7B991165D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99877-3DD2-4E9C-9AE5-125F3C60F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60A9B-5F21-4314-A0E6-89EB27FEF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3F237-1B7E-4110-A70D-73A9E5675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BBA36-D363-4FD0-B19F-077D5D793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A0E38-2EA1-4823-9F6F-E258CA842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0D7E0-E279-4B18-BA47-0F9323672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E1D42-31D2-4ACF-8647-06DFD0C148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4B8A9-D9DA-46CF-8EB9-09EEB8D34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CCD54-93E0-416D-A387-519604732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9AFB-B407-402C-AEA4-43926FEAB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3201A-1BA0-482E-8B95-7F9A04F578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313A8-2960-4B4D-9F36-4C384813C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95B46-C230-470A-BFBF-7E4833A71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DC27D-2911-4348-9B5C-19C16B049F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95655-4FB8-49A4-8A32-E1E730918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F9329-6E67-4D15-A8FC-C3DDA50B9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E9267-D8E5-4A41-93E7-030DE4EA0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1C952-0BB6-4378-92B4-DB623BB68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B9DD7-D896-43F8-BFFB-045C1E94F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D2665-64A8-41C6-874C-5402EDF22B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F2511-5D0B-4712-989D-FDD675B0D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6EA43-D18A-4A8F-988A-3FE6997FB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E5474-E1AF-4BC1-A9D1-9B09FD5DA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527EE-5C60-4A76-B6C8-D1AE8E3EE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92508-81C7-46C5-B9C8-F543F7FCE6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F6C19-A8CB-44DE-B74C-318C0E961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F3CBF-E668-4869-A8CC-84A97A863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7841F-AC30-4527-8EA9-F68B32C97D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92B7B-6032-426A-81EA-E8116DC53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7E1C1-B39A-4DEF-A7EC-D5CA9D186D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F218D-4B00-4601-B2C5-A18562724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039FB-1E90-4071-9235-6B572D944E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74562-D732-43C5-AC08-6082CF4F5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11D0A-AA69-4BD8-8BA1-025D7A1CD9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E4198-628C-42AC-9452-C1A6576835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7E7C1-BFE0-4AAE-B1BD-A574C771A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DBA8E-BBA2-42D6-8F9D-5BEB3D34A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4C3B1-36C4-41E6-94A7-E8CE7FBAAC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61CE6-42AE-4F49-9511-9BE6580C51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48660-FDE3-4792-9125-533274907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5E887-BEE7-4E84-AE1E-1D35E52B52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52B83-D3DE-46BF-845E-0B48E9544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ECE2F-2769-4B39-805A-F3A6CB568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97660-E908-45F9-9AEA-F24BD74F9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5AE44-8317-4CD0-A670-BDEA690F37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E9065-9ABA-46CA-8CCC-A7C8324282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7D400-65E4-44F5-B955-F6AAA5511D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923A-714F-4D11-A6B0-FBC06528DF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8688F-87D2-4454-901E-C8A4E1A434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2FF83-2491-402B-8A84-6FC08DDE7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18F30-9477-4676-8445-712E99B72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0AEB2-1EC9-4B82-BF0C-E5E60CE4C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97886-6C26-44E3-AE66-1468CC6C8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F065E-663B-4307-A493-D7F56111DF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20D6D-49C4-4636-A47E-9E96F17F3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3741F-CEA7-4A4A-9D33-3CCC588D32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C765A-AABE-47E6-8CCA-8B1F3E051F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86F6C-9F39-4CC1-A781-97C3BBC0BF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64013-E8C4-477D-9FB6-311990F70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A53BD-58F1-4F63-9F94-5316DD9CBA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516BC-7F12-4B4A-B136-63AD43822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726DA-7B3B-4B21-BE87-FB312A99F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246FE-8915-4C7C-A3DC-7BA9EEEE4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E9905-B616-4F42-8D72-F3E29CE01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34CCB-D7FC-4D7F-81A8-3981B0682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E719A-425D-4346-9FFB-F443A7E6B4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A8A16-0566-4310-8EDF-480B1F9BE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E53D2-15AF-46DB-B107-84AFEB6A6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A65E7-2CA1-4CB8-8F95-1632021913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2CFEA-C6EF-4034-B13C-204C51501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9AD46-C8CB-453E-8427-BF671E9E7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FB3D3-FBB2-482B-BCB4-629C4C836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C2A37-BCDE-4379-A55E-12D7BF3E4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87333-83C4-4B0C-B891-B0041BDE8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D62B9-907D-4447-83A0-887B5C64DB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FA31C-391D-448E-8019-1D00F1CCF3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65846-A92F-42C5-9E2B-F3ED68018F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3131F-926D-4F11-8831-96C09188C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A2478-B11A-4DE7-B2AD-73FBED9C5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C44E-0AA9-4EAB-92A5-D066B2941C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4E676-78BC-4092-80D9-73ADBE7D24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02A34-8376-4458-9D51-39A4DA577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0BECE-043B-42D6-8B33-0217BA013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FEC5-CEFA-4074-8BC6-4B8479159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93C81-6658-4794-AC61-3AEC5EE5B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BC998-E0DE-4161-9B8E-92034FE419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91A7B-C8EA-43E4-8080-F21D748D0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F30C0-F7E9-4404-97C4-65CF2DD48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ACDA6-A127-4A33-AEE1-FCF989F24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C8802-AC8B-40DC-9E7B-66A1B4E7F0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26526-5A3A-46CD-93CB-44DC5311C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0FB27-F753-45E0-BD13-1DE2FEBBE4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5E22E-E92F-4C00-9C6C-4A4D6951A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50255-E44D-40CE-B282-1888FFFB6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90513-4CD8-4EFB-9D94-DA0A669938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D7A29-62C8-4D81-9F67-D65A994F1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F7274-9BC8-4F5E-A65B-D1A639B020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5C68D-A5F8-414D-B361-BF4FEC3D2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73D00-D2A6-4A09-A01F-4FCFFF163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6B320-0623-4BA8-AB33-6374407BEE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5E3E1-9232-46D4-A166-A677A0C96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57285-25BC-43F2-A2EE-1CE5F84D2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5F53B-5979-4CDC-982C-A9558E1E75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5B8CB-CDC0-4E73-9068-D30664B45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EDCE5-B651-4AD0-A4CD-54F72A3C5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E1504-179E-48F4-8A56-1D29F0CF35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6689F-E305-4FAD-8190-949B5AB2D6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05C83-1CC2-43BE-BD7A-F85459BAF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FD563-8EF7-4A48-8094-DAD6A12F3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76925-6ED4-48EF-904D-F562A9D23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8CB06-6D02-43C1-A545-B7820F9E49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415CB-117E-4EAA-BC0A-66007BD3F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EB1C7-DE52-4A4F-B5D8-6E9290470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94FAA-8FED-4F48-8168-A33FA93531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8EEEC-67F6-44B1-BF8A-F70B4816C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F9403-0544-4204-BD74-C3B3F149C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78128-AF1C-4161-93B5-D5425B25C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4551E-88B3-4A26-9E28-FEF59B114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74E8C-8722-4DF8-ADB2-797ADCC35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6A1D7-75C3-449B-A254-F41A66FF99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FA2ED-D20E-47B5-A6C2-D7AD072F9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849DF-6DF0-4D8A-8D85-AE7CB06DB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73C6E-4D82-4A94-973A-069B9816A0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2A733-DAC5-4759-AE01-EB72EC3E0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32460-6E7E-4E47-B542-1640A7F23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9EFF0-ABEC-420E-BEC4-8F3286389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29487-703A-4E1B-8067-BEB8E753B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83361-6029-4A10-BE75-0EABE8B26A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500A9-9F74-4E09-A869-C5B2D9D66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B2DA6-679C-47BF-83E2-EFA37B004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26A34-2422-404A-8444-97D1F85945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729D7-EBFF-4486-84E5-87CD21F4C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CE7D6-29F7-409F-8EE2-BAAF9963F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A94F1-782A-448A-94C5-A61F4ED88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ABA5-F550-439E-B9DF-43E568C975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36F90-EC5E-49BE-AC7D-143A782B1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C2CC6-4EA9-4E80-BABA-6B4E2AD8C8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72B92-371A-4915-9211-E18B20ED1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FF0E7-CCF0-40C3-ACEE-04112BC6F1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B8582-C879-4275-B990-B37B9EE56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72083-0271-4356-B506-C3441BA2E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8677C-2557-416C-8BBD-2996BAABD2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8CDC3-858A-43C5-91BC-9F8F2A6C5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37306-AB60-4CB7-ABB7-13C8521EC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A5C74-A124-4DCD-A8D6-BEC347AB0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26A9-18D1-44C9-A2F5-7E28BBB74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A3310-ADAC-4572-A50A-518C55B03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D4A7D-098B-4849-AEFF-1E4513004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6085C-CF72-4407-B1CD-89FD33D36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8B6D4-98F0-47D2-BF81-D49F310CC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480D7-49C4-48AB-9023-CEE0A3818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6DFFD-AE8F-4CBC-9D61-B6697692E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4CFBC-9E44-4218-AF1E-77BC1BDDF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BA1DD-8313-42AF-A220-5262D39CF2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38514-3A2B-4FE9-9A60-E37EBA7D2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1CD37-FB16-49B2-9C9D-786189CE5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69C00-70B6-4967-B479-24884BE430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4D5D8-277B-457C-A6EB-0CB72254A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F92D3-36C0-4880-B7D1-9047BC3419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A42B0-96BF-495D-9CAC-8D26291507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0DEC-AD20-4CB1-8FA5-32DA5A1BC3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D1F4C-64FB-4485-BCCB-4341C59EC3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F977A-BF01-4F74-901D-22311B947C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5251C-AD3B-47DE-A49D-B6867AC39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D1F0A-A5FF-4EF1-A801-92D3220E0A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37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38.jpe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image" Target="../media/image39.jpeg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image" Target="../media/image40.jpeg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13" Type="http://schemas.openxmlformats.org/officeDocument/2006/relationships/image" Target="../media/image41.jpeg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13" Type="http://schemas.openxmlformats.org/officeDocument/2006/relationships/image" Target="../media/image42.jpeg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image" Target="../media/image43.jpeg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image" Target="../media/image44.jpeg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image" Target="../media/image45.jpeg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B51F08-DF0E-4BA7-A362-7DE779C332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4EBA3B-E813-41F1-829D-839FEB2B85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5E5286-636F-4EED-A0F6-7E1C50071C9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17BE1D-07DA-4ACB-AE18-C3AF5D25C4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E67308-0677-4CF0-8109-91F81DC93B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C6A322-DC16-4326-9F6E-8553B38340C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A4A484-B040-4198-AEFC-D6A01362A7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923666-7BB4-4E92-8447-9C17483D3B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22F2F3-82B5-4DDA-B293-F3CA23E5A7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160BDC-2697-48B9-823F-19CAC9B0E3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B052F4-3A43-447A-8222-C0B79BC961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AD2FDB-6717-4A15-AF9E-2AAFDEF554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E4BAC7-5A0C-4F96-8DEF-E39107854A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4C8C37-0EAE-477C-A95F-2409C538B9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64BB31-0198-4D7D-AE42-50DA1488BE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9E89D6-71B6-4493-B4B6-4A76D4F7C4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7BBC10-B77C-4B75-BADA-AA3B97E990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7159A9-83E6-4992-BC57-90781973F0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6778B8-3DC8-4A32-B3BA-5ABB6A826E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DA902D-D83F-4262-8223-27161110EA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0DB4B5-6246-4ED1-9E21-33EC3D4442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CAED13-0B13-46B9-9018-06291F5E5B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FF3A2F-9A8B-4541-AED1-2B8A6DFB1D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AAABD1-FE60-4B34-89B1-6EE5353683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5BE8C6-035A-44E3-A5D0-7A01C3F027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2BC708-E6C9-4B87-A16C-79D546A3B2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A74C8BB-B231-40F0-8A2A-07582E647C0D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E90128-F6EE-47B3-834F-4A63922426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845E54-54DE-47CC-B2B3-5EE62D803A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6354DB-7CBA-4971-9226-DB489ECFBD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A99BC7-339F-4688-BF71-E5C8DC93148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D50226-BA0D-4B30-9517-CF4E4A47DE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24722D-BCA6-425C-941B-A1D22228F2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891413-C4CA-4252-ABBA-20A19E1EB3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5F643A-4D03-45B7-8C43-EAFBBE4823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19223F-AD23-4F13-8429-ADF15FC96E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4BA18B-0B29-4497-B919-D90D9BF3C3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6A165B-CBB5-4B6A-BC3A-AAD2D8E403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3DBC61-70F4-4E5A-A07D-9CA334DAD9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4FF424-4335-4152-A8C8-869E91BDE36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542336-9B45-46DC-8BDA-0A1C6EE20B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6E061A-1E50-4B3D-AEE4-923ED50AFD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39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40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40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40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0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40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851648" cy="15630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Э</a:t>
            </a:r>
            <a:r>
              <a:rPr lang="uk-UA" sz="4400" dirty="0" err="1" smtClean="0"/>
              <a:t>мбриотехнологии</a:t>
            </a:r>
            <a:r>
              <a:rPr lang="uk-UA" sz="4400" dirty="0" smtClean="0"/>
              <a:t> и </a:t>
            </a:r>
            <a:r>
              <a:rPr lang="uk-UA" sz="4400" dirty="0" err="1" smtClean="0"/>
              <a:t>клонирование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870200" y="2046288"/>
            <a:ext cx="981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ядро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614738" y="4941888"/>
            <a:ext cx="1604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эмбрион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331913" y="5661025"/>
            <a:ext cx="2232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9900"/>
                </a:solidFill>
              </a:rPr>
              <a:t>суррогатная мать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07950" y="6308725"/>
            <a:ext cx="942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9900"/>
                </a:solidFill>
              </a:rPr>
              <a:t>клон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364163" y="5373688"/>
            <a:ext cx="20875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66"/>
                </a:solidFill>
              </a:rPr>
              <a:t>стволовые клетки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07950" y="3514725"/>
            <a:ext cx="35290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9900"/>
                </a:solidFill>
              </a:rPr>
              <a:t>Репродуктивное клонирование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5219700" y="3500438"/>
            <a:ext cx="3673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66"/>
                </a:solidFill>
              </a:rPr>
              <a:t>Терапевтическое клонирование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2306638" y="284163"/>
            <a:ext cx="4473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Схема клонирования</a:t>
            </a:r>
          </a:p>
        </p:txBody>
      </p:sp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46038" y="28575"/>
          <a:ext cx="1573212" cy="1373188"/>
        </p:xfrm>
        <a:graphic>
          <a:graphicData uri="http://schemas.openxmlformats.org/presentationml/2006/ole">
            <p:oleObj spid="_x0000_s1026" name="Точечный рисунок" r:id="rId3" imgW="895238" imgH="781159" progId="PBrush">
              <p:embed/>
            </p:oleObj>
          </a:graphicData>
        </a:graphic>
      </p:graphicFrame>
      <p:graphicFrame>
        <p:nvGraphicFramePr>
          <p:cNvPr id="39952" name="Object 16"/>
          <p:cNvGraphicFramePr>
            <a:graphicFrameLocks noChangeAspect="1"/>
          </p:cNvGraphicFramePr>
          <p:nvPr/>
        </p:nvGraphicFramePr>
        <p:xfrm>
          <a:off x="1979613" y="1341438"/>
          <a:ext cx="719137" cy="584200"/>
        </p:xfrm>
        <a:graphic>
          <a:graphicData uri="http://schemas.openxmlformats.org/presentationml/2006/ole">
            <p:oleObj spid="_x0000_s1027" name="Точечный рисунок" r:id="rId4" imgW="409632" imgH="333333" progId="PBrush">
              <p:embed/>
            </p:oleObj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/>
        </p:nvGraphicFramePr>
        <p:xfrm>
          <a:off x="3132138" y="1773238"/>
          <a:ext cx="433387" cy="366712"/>
        </p:xfrm>
        <a:graphic>
          <a:graphicData uri="http://schemas.openxmlformats.org/presentationml/2006/ole">
            <p:oleObj spid="_x0000_s1028" name="Точечный рисунок" r:id="rId5" imgW="247685" imgH="209524" progId="PBrush">
              <p:embed/>
            </p:oleObj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/>
        </p:nvGraphicFramePr>
        <p:xfrm>
          <a:off x="7667625" y="44450"/>
          <a:ext cx="1471613" cy="1304925"/>
        </p:xfrm>
        <a:graphic>
          <a:graphicData uri="http://schemas.openxmlformats.org/presentationml/2006/ole">
            <p:oleObj spid="_x0000_s1029" name="Точечный рисунок" r:id="rId6" imgW="838095" imgH="743054" progId="PBrush">
              <p:embed/>
            </p:oleObj>
          </a:graphicData>
        </a:graphic>
      </p:graphicFrame>
      <p:graphicFrame>
        <p:nvGraphicFramePr>
          <p:cNvPr id="39955" name="Object 19"/>
          <p:cNvGraphicFramePr>
            <a:graphicFrameLocks noChangeAspect="1"/>
          </p:cNvGraphicFramePr>
          <p:nvPr/>
        </p:nvGraphicFramePr>
        <p:xfrm>
          <a:off x="6677025" y="1196975"/>
          <a:ext cx="703263" cy="654050"/>
        </p:xfrm>
        <a:graphic>
          <a:graphicData uri="http://schemas.openxmlformats.org/presentationml/2006/ole">
            <p:oleObj spid="_x0000_s1030" name="Точечный рисунок" r:id="rId7" imgW="400000" imgH="371527" progId="PBrush">
              <p:embed/>
            </p:oleObj>
          </a:graphicData>
        </a:graphic>
      </p:graphicFrame>
      <p:graphicFrame>
        <p:nvGraphicFramePr>
          <p:cNvPr id="39956" name="Object 20"/>
          <p:cNvGraphicFramePr>
            <a:graphicFrameLocks noChangeAspect="1"/>
          </p:cNvGraphicFramePr>
          <p:nvPr/>
        </p:nvGraphicFramePr>
        <p:xfrm>
          <a:off x="5354638" y="1628775"/>
          <a:ext cx="801687" cy="635000"/>
        </p:xfrm>
        <a:graphic>
          <a:graphicData uri="http://schemas.openxmlformats.org/presentationml/2006/ole">
            <p:oleObj spid="_x0000_s1031" name="Точечный рисунок" r:id="rId8" imgW="457143" imgH="361809" progId="PBrush">
              <p:embed/>
            </p:oleObj>
          </a:graphicData>
        </a:graphic>
      </p:graphicFrame>
      <p:graphicFrame>
        <p:nvGraphicFramePr>
          <p:cNvPr id="39957" name="Object 21"/>
          <p:cNvGraphicFramePr>
            <a:graphicFrameLocks noChangeAspect="1"/>
          </p:cNvGraphicFramePr>
          <p:nvPr/>
        </p:nvGraphicFramePr>
        <p:xfrm>
          <a:off x="3946525" y="2060575"/>
          <a:ext cx="985838" cy="801688"/>
        </p:xfrm>
        <a:graphic>
          <a:graphicData uri="http://schemas.openxmlformats.org/presentationml/2006/ole">
            <p:oleObj spid="_x0000_s1032" name="Точечный рисунок" r:id="rId9" imgW="561905" imgH="457143" progId="PBrush">
              <p:embed/>
            </p:oleObj>
          </a:graphicData>
        </a:graphic>
      </p:graphicFrame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3608388" y="3619500"/>
          <a:ext cx="1539875" cy="1322388"/>
        </p:xfrm>
        <a:graphic>
          <a:graphicData uri="http://schemas.openxmlformats.org/presentationml/2006/ole">
            <p:oleObj spid="_x0000_s1033" name="Точечный рисунок" r:id="rId10" imgW="876190" imgH="752381" progId="PBrush">
              <p:embed/>
            </p:oleObj>
          </a:graphicData>
        </a:graphic>
      </p:graphicFrame>
      <p:graphicFrame>
        <p:nvGraphicFramePr>
          <p:cNvPr id="39959" name="Object 23"/>
          <p:cNvGraphicFramePr>
            <a:graphicFrameLocks noChangeAspect="1"/>
          </p:cNvGraphicFramePr>
          <p:nvPr/>
        </p:nvGraphicFramePr>
        <p:xfrm>
          <a:off x="1604963" y="4518025"/>
          <a:ext cx="1454150" cy="1287463"/>
        </p:xfrm>
        <a:graphic>
          <a:graphicData uri="http://schemas.openxmlformats.org/presentationml/2006/ole">
            <p:oleObj spid="_x0000_s1034" name="Точечный рисунок" r:id="rId11" imgW="828791" imgH="733333" progId="PBrush">
              <p:embed/>
            </p:oleObj>
          </a:graphicData>
        </a:graphic>
      </p:graphicFrame>
      <p:graphicFrame>
        <p:nvGraphicFramePr>
          <p:cNvPr id="39960" name="Object 24"/>
          <p:cNvGraphicFramePr>
            <a:graphicFrameLocks noChangeAspect="1"/>
          </p:cNvGraphicFramePr>
          <p:nvPr/>
        </p:nvGraphicFramePr>
        <p:xfrm>
          <a:off x="34925" y="5283200"/>
          <a:ext cx="936625" cy="1169988"/>
        </p:xfrm>
        <a:graphic>
          <a:graphicData uri="http://schemas.openxmlformats.org/presentationml/2006/ole">
            <p:oleObj spid="_x0000_s1035" name="Точечный рисунок" r:id="rId12" imgW="533474" imgH="666667" progId="PBrush">
              <p:embed/>
            </p:oleObj>
          </a:graphicData>
        </a:graphic>
      </p:graphicFrame>
      <p:graphicFrame>
        <p:nvGraphicFramePr>
          <p:cNvPr id="39961" name="Object 25"/>
          <p:cNvGraphicFramePr>
            <a:graphicFrameLocks noChangeAspect="1"/>
          </p:cNvGraphicFramePr>
          <p:nvPr/>
        </p:nvGraphicFramePr>
        <p:xfrm>
          <a:off x="5580063" y="4532313"/>
          <a:ext cx="1471612" cy="952500"/>
        </p:xfrm>
        <a:graphic>
          <a:graphicData uri="http://schemas.openxmlformats.org/presentationml/2006/ole">
            <p:oleObj spid="_x0000_s1036" name="Точечный рисунок" r:id="rId13" imgW="838095" imgH="542857" progId="PBrush">
              <p:embed/>
            </p:oleObj>
          </a:graphicData>
        </a:graphic>
      </p:graphicFrame>
      <p:graphicFrame>
        <p:nvGraphicFramePr>
          <p:cNvPr id="39962" name="Object 26"/>
          <p:cNvGraphicFramePr>
            <a:graphicFrameLocks noChangeAspect="1"/>
          </p:cNvGraphicFramePr>
          <p:nvPr/>
        </p:nvGraphicFramePr>
        <p:xfrm>
          <a:off x="7302500" y="5551488"/>
          <a:ext cx="1806575" cy="685800"/>
        </p:xfrm>
        <a:graphic>
          <a:graphicData uri="http://schemas.openxmlformats.org/presentationml/2006/ole">
            <p:oleObj spid="_x0000_s1037" name="Точечный рисунок" r:id="rId14" imgW="1028844" imgH="390580" progId="PBrush">
              <p:embed/>
            </p:oleObj>
          </a:graphicData>
        </a:graphic>
      </p:graphicFrame>
      <p:sp>
        <p:nvSpPr>
          <p:cNvPr id="39963" name="AutoShape 27"/>
          <p:cNvSpPr>
            <a:spLocks noChangeArrowheads="1"/>
          </p:cNvSpPr>
          <p:nvPr/>
        </p:nvSpPr>
        <p:spPr bwMode="auto">
          <a:xfrm rot="1200000">
            <a:off x="1474788" y="1341438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5" name="AutoShape 29"/>
          <p:cNvSpPr>
            <a:spLocks noChangeArrowheads="1"/>
          </p:cNvSpPr>
          <p:nvPr/>
        </p:nvSpPr>
        <p:spPr bwMode="auto">
          <a:xfrm rot="5400000">
            <a:off x="4175918" y="3104357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6" name="AutoShape 30"/>
          <p:cNvSpPr>
            <a:spLocks noChangeArrowheads="1"/>
          </p:cNvSpPr>
          <p:nvPr/>
        </p:nvSpPr>
        <p:spPr bwMode="auto">
          <a:xfrm rot="1200000">
            <a:off x="2627313" y="1773238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7" name="AutoShape 31"/>
          <p:cNvSpPr>
            <a:spLocks noChangeArrowheads="1"/>
          </p:cNvSpPr>
          <p:nvPr/>
        </p:nvSpPr>
        <p:spPr bwMode="auto">
          <a:xfrm rot="1200000">
            <a:off x="3563938" y="2060575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8" name="AutoShape 32"/>
          <p:cNvSpPr>
            <a:spLocks noChangeArrowheads="1"/>
          </p:cNvSpPr>
          <p:nvPr/>
        </p:nvSpPr>
        <p:spPr bwMode="auto">
          <a:xfrm rot="9600000">
            <a:off x="4859338" y="2060575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69" name="AutoShape 33"/>
          <p:cNvSpPr>
            <a:spLocks noChangeArrowheads="1"/>
          </p:cNvSpPr>
          <p:nvPr/>
        </p:nvSpPr>
        <p:spPr bwMode="auto">
          <a:xfrm rot="9600000">
            <a:off x="7308850" y="1196975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70" name="AutoShape 34"/>
          <p:cNvSpPr>
            <a:spLocks noChangeArrowheads="1"/>
          </p:cNvSpPr>
          <p:nvPr/>
        </p:nvSpPr>
        <p:spPr bwMode="auto">
          <a:xfrm rot="9600000">
            <a:off x="6084888" y="1628775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71" name="AutoShape 35"/>
          <p:cNvSpPr>
            <a:spLocks noChangeArrowheads="1"/>
          </p:cNvSpPr>
          <p:nvPr/>
        </p:nvSpPr>
        <p:spPr bwMode="auto">
          <a:xfrm rot="9600000">
            <a:off x="3132138" y="4652963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72" name="AutoShape 36"/>
          <p:cNvSpPr>
            <a:spLocks noChangeArrowheads="1"/>
          </p:cNvSpPr>
          <p:nvPr/>
        </p:nvSpPr>
        <p:spPr bwMode="auto">
          <a:xfrm rot="9600000">
            <a:off x="971550" y="5373688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73" name="AutoShape 37"/>
          <p:cNvSpPr>
            <a:spLocks noChangeArrowheads="1"/>
          </p:cNvSpPr>
          <p:nvPr/>
        </p:nvSpPr>
        <p:spPr bwMode="auto">
          <a:xfrm rot="1200000">
            <a:off x="5076825" y="4652963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74" name="AutoShape 38"/>
          <p:cNvSpPr>
            <a:spLocks noChangeArrowheads="1"/>
          </p:cNvSpPr>
          <p:nvPr/>
        </p:nvSpPr>
        <p:spPr bwMode="auto">
          <a:xfrm rot="1200000">
            <a:off x="7019925" y="5300663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164388" y="1470025"/>
            <a:ext cx="2055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яйцеклетка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011863" y="1901825"/>
            <a:ext cx="266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удаление ядра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18716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/>
              <a:t>клетка молочной железы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643438" y="2565400"/>
            <a:ext cx="3959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/>
              <a:t>введение ядра донора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4" grpId="0"/>
      <p:bldP spid="39945" grpId="0"/>
      <p:bldP spid="39946" grpId="0"/>
      <p:bldP spid="39947" grpId="0"/>
      <p:bldP spid="39948" grpId="0"/>
      <p:bldP spid="39949" grpId="0"/>
      <p:bldP spid="39963" grpId="0" animBg="1"/>
      <p:bldP spid="39965" grpId="0" animBg="1"/>
      <p:bldP spid="39966" grpId="0" animBg="1"/>
      <p:bldP spid="39967" grpId="0" animBg="1"/>
      <p:bldP spid="39968" grpId="0" animBg="1"/>
      <p:bldP spid="39969" grpId="0" animBg="1"/>
      <p:bldP spid="39970" grpId="0" animBg="1"/>
      <p:bldP spid="39971" grpId="0" animBg="1"/>
      <p:bldP spid="39972" grpId="0" animBg="1"/>
      <p:bldP spid="39973" grpId="0" animBg="1"/>
      <p:bldP spid="39974" grpId="0" animBg="1"/>
      <p:bldP spid="39940" grpId="0"/>
      <p:bldP spid="39942" grpId="0"/>
      <p:bldP spid="39939" grpId="0"/>
      <p:bldP spid="399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1763713" y="-26988"/>
            <a:ext cx="35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 u="sng" dirty="0"/>
              <a:t>Перспективы клонирования</a:t>
            </a:r>
            <a:r>
              <a:rPr lang="ru-RU" dirty="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0" y="468313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1</a:t>
            </a:r>
            <a:r>
              <a:rPr lang="ru-RU" dirty="0">
                <a:solidFill>
                  <a:schemeClr val="hlink"/>
                </a:solidFill>
              </a:rPr>
              <a:t>.</a:t>
            </a:r>
            <a:r>
              <a:rPr lang="ru-RU" dirty="0"/>
              <a:t> Использование стволовых клеток для лечения заболеваний, характеризующихся значительными повреждениями тканей (инсульты, параличи, диабет, инфаркт, последствия травм и ожогов).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0" y="29972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2</a:t>
            </a:r>
            <a:r>
              <a:rPr lang="ru-RU" dirty="0">
                <a:solidFill>
                  <a:schemeClr val="hlink"/>
                </a:solidFill>
              </a:rPr>
              <a:t>.</a:t>
            </a:r>
            <a:r>
              <a:rPr lang="ru-RU" dirty="0"/>
              <a:t> Выращивание из стволовых клеток органов, не вызывающих отторжение.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0" y="46672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4</a:t>
            </a:r>
            <a:r>
              <a:rPr lang="ru-RU" dirty="0">
                <a:solidFill>
                  <a:schemeClr val="hlink"/>
                </a:solidFill>
              </a:rPr>
              <a:t>.</a:t>
            </a:r>
            <a:r>
              <a:rPr lang="ru-RU" dirty="0"/>
              <a:t> Создание стад высокопродуктивных с/</a:t>
            </a:r>
            <a:r>
              <a:rPr lang="ru-RU" dirty="0" err="1"/>
              <a:t>х</a:t>
            </a:r>
            <a:r>
              <a:rPr lang="ru-RU" dirty="0"/>
              <a:t> животных.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0" y="407352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3</a:t>
            </a:r>
            <a:r>
              <a:rPr lang="ru-RU" dirty="0">
                <a:solidFill>
                  <a:schemeClr val="hlink"/>
                </a:solidFill>
              </a:rPr>
              <a:t>.</a:t>
            </a:r>
            <a:r>
              <a:rPr lang="ru-RU" dirty="0"/>
              <a:t> Обретение детей бесплодными семьями.</a:t>
            </a: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57912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5</a:t>
            </a:r>
            <a:r>
              <a:rPr lang="ru-RU" dirty="0">
                <a:solidFill>
                  <a:schemeClr val="hlink"/>
                </a:solidFill>
              </a:rPr>
              <a:t>.</a:t>
            </a:r>
            <a:r>
              <a:rPr lang="ru-RU" dirty="0"/>
              <a:t> Восстановление исчезнувших видов и сохранение редких.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2" grpId="0"/>
      <p:bldP spid="28693" grpId="0"/>
      <p:bldP spid="28694" grpId="0"/>
      <p:bldP spid="28695" grpId="0"/>
      <p:bldP spid="286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6921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u="sng" dirty="0"/>
              <a:t>Репродуктивное клонирование </a:t>
            </a:r>
            <a:r>
              <a:rPr lang="ru-RU" dirty="0"/>
              <a:t>предполагает получение целого организма.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0" y="263683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u="sng" dirty="0"/>
              <a:t>Суррогатная мать </a:t>
            </a:r>
            <a:r>
              <a:rPr lang="ru-RU" dirty="0"/>
              <a:t>– женская особь, в матку которой имплантируется эмбрион с целью вынашивания и рождения. 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0" y="502602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u="sng" dirty="0"/>
              <a:t>Клон</a:t>
            </a:r>
            <a:r>
              <a:rPr lang="ru-RU" dirty="0"/>
              <a:t> – организм, генетически идентичный исходному.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14843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u="sng" dirty="0"/>
              <a:t>Терапевтическое клонирование </a:t>
            </a:r>
            <a:r>
              <a:rPr lang="ru-RU" dirty="0"/>
              <a:t>предполагает остановку развития эмбриона на ранних стадиях для выделения стволовых клеток.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35433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u="sng" dirty="0"/>
              <a:t>Стволовые клетки </a:t>
            </a:r>
            <a:r>
              <a:rPr lang="ru-RU" dirty="0"/>
              <a:t>способны к быстрому размножению и созреванию в клетки различных тканей организма.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388843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Segoe Print" pitchFamily="2" charset="0"/>
              </a:rPr>
              <a:t>Существуют два разных пути, с помощью которых можно достичь клонирования.</a:t>
            </a:r>
            <a:br>
              <a:rPr lang="ru-RU" sz="2000" dirty="0" smtClean="0">
                <a:latin typeface="Segoe Print" pitchFamily="2" charset="0"/>
              </a:rPr>
            </a:br>
            <a:r>
              <a:rPr lang="ru-RU" sz="2000" dirty="0" smtClean="0">
                <a:latin typeface="Segoe Print" pitchFamily="2" charset="0"/>
              </a:rPr>
              <a:t> 1. Перенос ядра клетки субъекта, которого хотят клонировать (дублировать). </a:t>
            </a:r>
            <a:br>
              <a:rPr lang="ru-RU" sz="2000" dirty="0" smtClean="0">
                <a:latin typeface="Segoe Print" pitchFamily="2" charset="0"/>
              </a:rPr>
            </a:br>
            <a:r>
              <a:rPr lang="ru-RU" sz="2000" dirty="0" smtClean="0">
                <a:latin typeface="Segoe Print" pitchFamily="2" charset="0"/>
              </a:rPr>
              <a:t> 2. Расщепление эмбрионов, то есть искусственное проведения естественного процесса формирования идентичных близнецов (или монозигот), который заключается в микрохирургическом разделении клеток на ранних стадиях их развития (до 14 дней после оплодотворения) на два или более идентичных эмбрионов.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3929066"/>
            <a:ext cx="4714908" cy="274796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8572560" cy="278608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Пожалуй, самым молодым направлением современной медицины можно считать клеточные технологии, в которых клетки являются источником тех или иных необходимых факторов, например опухолевых антигенов при вакцинотерапии. Но использовать клетку можно не только как источник каких-либо субстанций, но и для регенеративной медицины. Здесь особый интерес вызывают технологии, основанные на стволовых клетках.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472518" cy="3143272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Стволовые клетки - это первичные клетки, встречающиеся во всех многоклеточных организмах. Эти клетки могут самовосстанавливаться путем деления клетки, а также могут дифференцироваться в достаточно большое количество специализированных типов клеток.  Этот термин впервые был введен в биологию А.А. Максимовым в 1908г. 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/>
            </a:r>
            <a:b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</a:br>
            <a:endParaRPr lang="ru-RU" sz="2200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26" name="Picture 2" descr="C:\Users\Arsen Nikolenko\Downloads\komork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000504"/>
            <a:ext cx="6429420" cy="2619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000504"/>
            <a:ext cx="4786346" cy="252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05800" cy="29289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Способность к неограниченному делению и превращению в различные типы клеток (так называемая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плюрипотентность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) делает их идеальным материалом для трансплантационных методов терапии.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305800" cy="27146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На ранних стадиях развития эмбриона, клетки неспециализированные. Они получили название стволовых (СК), так как расположены у основания воображаемого ствола генеалогического дерева клеток, которое венчает корона из различных специализированных клеток.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933056"/>
            <a:ext cx="4929222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305800" cy="264320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В отличие от обычных клеток, обреченных выполнять четко определенные функции в организме, СК в процессе развития имеют возможность приобретать специализации. СК размножаются путем деления, как и все другие клетки. Отличие заключается в том, что они могут делиться неограниченно, а зрелые клетки обычно имеют ограниченное количество циклов деления.</a:t>
            </a:r>
            <a:endParaRPr lang="ru-RU" sz="2200" b="1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714752"/>
            <a:ext cx="5572164" cy="2908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305800" cy="342902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Также эти клетки способны к дифференцировке - процесс необратимый специализации клеток.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Users\Arsen Nikolenko\Downloads\7-340s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171954"/>
            <a:ext cx="5786478" cy="2686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305800" cy="3582168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Попадая в организм во время трансплантации, СК продолжают делиться и сами находят место, где их помощь нужнее. Эта способность СК получила название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хоуминга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. Итак, </a:t>
            </a:r>
            <a:r>
              <a:rPr lang="ru-RU" sz="2500" dirty="0" err="1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хоуминг</a:t>
            </a:r>
            <a:r>
              <a:rPr lang="ru-RU" sz="2500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 - это способность клеток к миграции в «нужное место» - «родной» орган и ткань (в свою стволовую нишу) или в область повреждения. </a:t>
            </a:r>
            <a:r>
              <a:rPr lang="ru-RU" sz="2600" dirty="0" smtClean="0">
                <a:latin typeface="Segoe Print" pitchFamily="2" charset="0"/>
              </a:rPr>
              <a:t/>
            </a:r>
            <a:br>
              <a:rPr lang="ru-RU" sz="2600" dirty="0" smtClean="0">
                <a:latin typeface="Segoe Print" pitchFamily="2" charset="0"/>
              </a:rPr>
            </a:br>
            <a:endParaRPr lang="ru-RU" sz="2600" dirty="0">
              <a:latin typeface="Segoe Print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357694"/>
            <a:ext cx="5286412" cy="2247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305800" cy="19248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hlink"/>
                </a:solidFill>
              </a:rPr>
              <a:t>Клонирование</a:t>
            </a:r>
            <a:r>
              <a:rPr lang="ru-RU" sz="2800" dirty="0" smtClean="0"/>
              <a:t> </a:t>
            </a:r>
            <a:r>
              <a:rPr lang="ru-RU" sz="2800" i="1" dirty="0" smtClean="0"/>
              <a:t>(от греч. </a:t>
            </a:r>
            <a:r>
              <a:rPr lang="en-US" sz="2800" i="1" dirty="0" err="1" smtClean="0">
                <a:cs typeface="Arial" charset="0"/>
              </a:rPr>
              <a:t>clon</a:t>
            </a:r>
            <a:r>
              <a:rPr lang="ru-RU" sz="2800" i="1" dirty="0" smtClean="0">
                <a:cs typeface="Arial" charset="0"/>
              </a:rPr>
              <a:t> – веточка, побег, отпрыск</a:t>
            </a:r>
            <a:r>
              <a:rPr lang="ru-RU" sz="2800" i="1" dirty="0" smtClean="0"/>
              <a:t>)</a:t>
            </a:r>
            <a:r>
              <a:rPr lang="ru-RU" sz="2800" dirty="0" smtClean="0"/>
              <a:t> – искусственный способ размножения организмов, при котором потомки генетически идентичны родителю.</a:t>
            </a:r>
            <a:endParaRPr lang="ru-RU" sz="2800" dirty="0"/>
          </a:p>
        </p:txBody>
      </p:sp>
      <p:pic>
        <p:nvPicPr>
          <p:cNvPr id="2050" name="Picture 2" descr="C:\Users\Arsen Nikolenko\Download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929066"/>
            <a:ext cx="4929222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614229SlideId2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614032SlideId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613944SlideId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613748SlideId269"/>
</p:tagLst>
</file>

<file path=ppt/theme/theme1.xml><?xml version="1.0" encoding="utf-8"?>
<a:theme xmlns:a="http://schemas.openxmlformats.org/drawingml/2006/main" name="tv">
  <a:themeElements>
    <a:clrScheme name="">
      <a:dk1>
        <a:srgbClr val="4D4D4D"/>
      </a:dk1>
      <a:lt1>
        <a:srgbClr val="FFFFFF"/>
      </a:lt1>
      <a:dk2>
        <a:srgbClr val="EFF274"/>
      </a:dk2>
      <a:lt2>
        <a:srgbClr val="FFFFFF"/>
      </a:lt2>
      <a:accent1>
        <a:srgbClr val="9966FF"/>
      </a:accent1>
      <a:accent2>
        <a:srgbClr val="FFFFCC"/>
      </a:accent2>
      <a:accent3>
        <a:srgbClr val="F6F7BC"/>
      </a:accent3>
      <a:accent4>
        <a:srgbClr val="DADADA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imple">
  <a:themeElements>
    <a:clrScheme name="simpl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80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vees">
  <a:themeElements>
    <a:clrScheme name="vees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colormaster">
  <a:themeElements>
    <a:clrScheme name="1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lormaster">
  <a:themeElements>
    <a:clrScheme name="2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lormaster">
  <a:themeElements>
    <a:clrScheme name="3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lormaster">
  <a:themeElements>
    <a:clrScheme name="4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colormaster">
  <a:themeElements>
    <a:clrScheme name="5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lormaster">
  <a:themeElements>
    <a:clrScheme name="6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lormaster">
  <a:themeElements>
    <a:clrScheme name="7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lormaster">
  <a:themeElements>
    <a:clrScheme name="8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rectangle bevel">
  <a:themeElements>
    <a:clrScheme name="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5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6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colormaster">
  <a:themeElements>
    <a:clrScheme name="3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colormaster">
  <a:themeElements>
    <a:clrScheme name="4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colormaster">
  <a:themeElements>
    <a:clrScheme name="5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_vees">
  <a:themeElements>
    <a:clrScheme name="vees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3_colormaster">
  <a:themeElements>
    <a:clrScheme name="1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4_colormaster">
  <a:themeElements>
    <a:clrScheme name="2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4D4D4D"/>
      </a:dk1>
      <a:lt1>
        <a:srgbClr val="FFFFFF"/>
      </a:lt1>
      <a:dk2>
        <a:srgbClr val="FF99CC"/>
      </a:dk2>
      <a:lt2>
        <a:srgbClr val="FFFFFF"/>
      </a:lt2>
      <a:accent1>
        <a:srgbClr val="FF0000"/>
      </a:accent1>
      <a:accent2>
        <a:srgbClr val="FF99CC"/>
      </a:accent2>
      <a:accent3>
        <a:srgbClr val="FFCAE2"/>
      </a:accent3>
      <a:accent4>
        <a:srgbClr val="DADADA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5_colormaster">
  <a:themeElements>
    <a:clrScheme name="3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6_colormaster">
  <a:themeElements>
    <a:clrScheme name="4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7_colormaster">
  <a:themeElements>
    <a:clrScheme name="5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8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9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0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">
      <a:dk1>
        <a:srgbClr val="4D4D4D"/>
      </a:dk1>
      <a:lt1>
        <a:srgbClr val="FFFFFF"/>
      </a:lt1>
      <a:dk2>
        <a:srgbClr val="99CCFF"/>
      </a:dk2>
      <a:lt2>
        <a:srgbClr val="FFFFFF"/>
      </a:lt2>
      <a:accent1>
        <a:srgbClr val="CC0066"/>
      </a:accent1>
      <a:accent2>
        <a:srgbClr val="3366FF"/>
      </a:accent2>
      <a:accent3>
        <a:srgbClr val="CAE2FF"/>
      </a:accent3>
      <a:accent4>
        <a:srgbClr val="DADADA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009</Template>
  <TotalTime>129</TotalTime>
  <Words>478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60" baseType="lpstr">
      <vt:lpstr>tv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simple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vees</vt:lpstr>
      <vt:lpstr>17_colormaster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rectangle bevel</vt:lpstr>
      <vt:lpstr>25_colormaster</vt:lpstr>
      <vt:lpstr>26_colormaster</vt:lpstr>
      <vt:lpstr>27_colormaster</vt:lpstr>
      <vt:lpstr>28_colormaster</vt:lpstr>
      <vt:lpstr>29_colormaster</vt:lpstr>
      <vt:lpstr>30_colormaster</vt:lpstr>
      <vt:lpstr>31_colormaster</vt:lpstr>
      <vt:lpstr>32_colormaster</vt:lpstr>
      <vt:lpstr>1_vees</vt:lpstr>
      <vt:lpstr>33_colormaster</vt:lpstr>
      <vt:lpstr>34_colormaster</vt:lpstr>
      <vt:lpstr>35_colormaster</vt:lpstr>
      <vt:lpstr>36_colormaster</vt:lpstr>
      <vt:lpstr>37_colormaster</vt:lpstr>
      <vt:lpstr>38_colormaster</vt:lpstr>
      <vt:lpstr>39_colormaster</vt:lpstr>
      <vt:lpstr>40_colormaster</vt:lpstr>
      <vt:lpstr>Точечный рисунок</vt:lpstr>
      <vt:lpstr>Эмбриотехнологии и клонирование</vt:lpstr>
      <vt:lpstr>Слайд 2</vt:lpstr>
      <vt:lpstr>Стволовые клетки - это первичные клетки, встречающиеся во всех многоклеточных организмах. Эти клетки могут самовосстанавливаться путем деления клетки, а также могут дифференцироваться в достаточно большое количество специализированных типов клеток.  Этот термин впервые был введен в биологию А.А. Максимовым в 1908г.  </vt:lpstr>
      <vt:lpstr>Способность к неограниченному делению и превращению в различные типы клеток (так называемая плюрипотентность) делает их идеальным материалом для трансплантационных методов терапии.</vt:lpstr>
      <vt:lpstr>На ранних стадиях развития эмбриона, клетки неспециализированные. Они получили название стволовых (СК), так как расположены у основания воображаемого ствола генеалогического дерева клеток, которое венчает корона из различных специализированных клеток.</vt:lpstr>
      <vt:lpstr>В отличие от обычных клеток, обреченных выполнять четко определенные функции в организме, СК в процессе развития имеют возможность приобретать специализации. СК размножаются путем деления, как и все другие клетки. Отличие заключается в том, что они могут делиться неограниченно, а зрелые клетки обычно имеют ограниченное количество циклов деления.</vt:lpstr>
      <vt:lpstr>Также эти клетки способны к дифференцировке - процесс необратимый специализации клеток.  </vt:lpstr>
      <vt:lpstr>Попадая в организм во время трансплантации, СК продолжают делиться и сами находят место, где их помощь нужнее. Эта способность СК получила название хоуминга. Итак, хоуминг - это способность клеток к миграции в «нужное место» - «родной» орган и ткань (в свою стволовую нишу) или в область повреждения.  </vt:lpstr>
      <vt:lpstr>Клонирование (от греч. clon – веточка, побег, отпрыск) – искусственный способ размножения организмов, при котором потомки генетически идентичны родителю.</vt:lpstr>
      <vt:lpstr>Слайд 10</vt:lpstr>
      <vt:lpstr>Слайд 11</vt:lpstr>
      <vt:lpstr>Слайд 12</vt:lpstr>
      <vt:lpstr>Слайд 13</vt:lpstr>
      <vt:lpstr>Существуют два разных пути, с помощью которых можно достичь клонирования.  1. Перенос ядра клетки субъекта, которого хотят клонировать (дублировать).   2. Расщепление эмбрионов, то есть искусственное проведения естественного процесса формирования идентичных близнецов (или монозигот), который заключается в микрохирургическом разделении клеток на ранних стадиях их развития (до 14 дней после оплодотворения) на два или более идентичных эмбрионов.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Ембріотехнології і клонування</dc:title>
  <dc:creator>Arsen Nikolenko</dc:creator>
  <cp:lastModifiedBy>Ekaterina</cp:lastModifiedBy>
  <cp:revision>18</cp:revision>
  <dcterms:created xsi:type="dcterms:W3CDTF">2013-12-04T20:27:46Z</dcterms:created>
  <dcterms:modified xsi:type="dcterms:W3CDTF">2015-01-18T16:49:43Z</dcterms:modified>
</cp:coreProperties>
</file>