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0"/>
  </p:notesMasterIdLst>
  <p:sldIdLst>
    <p:sldId id="256" r:id="rId2"/>
    <p:sldId id="260" r:id="rId3"/>
    <p:sldId id="257" r:id="rId4"/>
    <p:sldId id="262" r:id="rId5"/>
    <p:sldId id="258" r:id="rId6"/>
    <p:sldId id="266" r:id="rId7"/>
    <p:sldId id="267" r:id="rId8"/>
    <p:sldId id="268" r:id="rId9"/>
    <p:sldId id="269" r:id="rId10"/>
    <p:sldId id="284" r:id="rId11"/>
    <p:sldId id="259" r:id="rId12"/>
    <p:sldId id="261" r:id="rId13"/>
    <p:sldId id="263" r:id="rId14"/>
    <p:sldId id="264" r:id="rId15"/>
    <p:sldId id="265" r:id="rId16"/>
    <p:sldId id="271" r:id="rId17"/>
    <p:sldId id="285" r:id="rId18"/>
    <p:sldId id="273" r:id="rId19"/>
    <p:sldId id="274" r:id="rId20"/>
    <p:sldId id="275" r:id="rId21"/>
    <p:sldId id="276" r:id="rId22"/>
    <p:sldId id="277" r:id="rId23"/>
    <p:sldId id="278" r:id="rId24"/>
    <p:sldId id="287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3C109-0C20-493C-B637-4E6581EE8A82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FF1A9-4DC6-4E18-B084-59934516C1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49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F1A9-4DC6-4E18-B084-59934516C1F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6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25A35E-16CA-441A-BB0A-4FACE7F05B20}" type="datetimeFigureOut">
              <a:rPr lang="ru-RU" smtClean="0"/>
              <a:t>27.02.2011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D76678B-79A6-464D-A2C7-AFD4C179DFE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(арктичних пустель, тундри, тайги, широколистих лісів)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Тварини Північної Америки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6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83"/>
    </mc:Choice>
    <mc:Fallback>
      <p:transition spd="slow" advTm="57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319" y="3215588"/>
            <a:ext cx="4633362" cy="1188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646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53"/>
    </mc:Choice>
    <mc:Fallback>
      <p:transition spd="slow" advTm="565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04864"/>
            <a:ext cx="5328592" cy="396043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Полярний вовк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5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63"/>
    </mc:Choice>
    <mc:Fallback>
      <p:transition spd="slow" advTm="1136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616624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670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587"/>
    </mc:Choice>
    <mc:Fallback>
      <p:transition spd="slow" advTm="1058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88841"/>
            <a:ext cx="4752528" cy="42484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Вівцебик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571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47"/>
    </mc:Choice>
    <mc:Fallback>
      <p:transition spd="slow" advTm="1114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32856"/>
            <a:ext cx="4752528" cy="42484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44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96"/>
    </mc:Choice>
    <mc:Fallback>
      <p:transition spd="slow" advTm="1119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628800"/>
            <a:ext cx="5040560" cy="41044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Олень карибу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8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467"/>
    </mc:Choice>
    <mc:Fallback>
      <p:transition spd="slow" advTm="1046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988840"/>
            <a:ext cx="4896544" cy="42484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8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70"/>
    </mc:Choice>
    <mc:Fallback>
      <p:transition spd="slow" advTm="1167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732" y="3215588"/>
            <a:ext cx="4328535" cy="1188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769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89"/>
    </mc:Choice>
    <mc:Fallback>
      <p:transition spd="slow" advTm="54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44824"/>
            <a:ext cx="4824536" cy="39604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Ведмідь </a:t>
            </a:r>
            <a:r>
              <a:rPr lang="uk-UA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Гризлі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5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60"/>
    </mc:Choice>
    <mc:Fallback>
      <p:transition spd="slow" advTm="2116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464495" cy="38164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Рись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7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24"/>
    </mc:Choice>
    <mc:Fallback>
      <p:transition spd="slow" advTm="1092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2836863"/>
            <a:ext cx="7578725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43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96"/>
    </mc:Choice>
    <mc:Fallback>
      <p:transition spd="slow" advTm="6096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28800"/>
            <a:ext cx="6192688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78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548"/>
    </mc:Choice>
    <mc:Fallback>
      <p:transition spd="slow" advTm="11548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56792"/>
            <a:ext cx="5832648" cy="39604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Скунс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7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200"/>
    </mc:Choice>
    <mc:Fallback>
      <p:transition spd="slow" advTm="112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72816"/>
            <a:ext cx="5544616" cy="41764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01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20"/>
    </mc:Choice>
    <mc:Fallback>
      <p:transition spd="slow" advTm="1132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772816"/>
            <a:ext cx="4536504" cy="403244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Норка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345"/>
    </mc:Choice>
    <mc:Fallback>
      <p:transition spd="slow" advTm="21345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85232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645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07"/>
    </mc:Choice>
    <mc:Fallback>
      <p:transition spd="slow" advTm="5807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184576" cy="381642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Олень </a:t>
            </a:r>
            <a:r>
              <a:rPr lang="uk-UA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Вапіті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15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00"/>
    </mc:Choice>
    <mc:Fallback>
      <p:transition spd="slow" advTm="209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628800"/>
            <a:ext cx="4968553" cy="410445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Ведмідь </a:t>
            </a:r>
            <a:r>
              <a:rPr lang="uk-UA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Барибала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6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80"/>
    </mc:Choice>
    <mc:Fallback>
      <p:transition spd="slow" advTm="1108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616624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065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583"/>
    </mc:Choice>
    <mc:Fallback>
      <p:transition spd="slow" advTm="11583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464496" cy="43924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Опосум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62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057"/>
    </mc:Choice>
    <mc:Fallback>
      <p:transition spd="slow" advTm="2305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16832"/>
            <a:ext cx="5472608" cy="460851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Білий ведмідь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55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52"/>
    </mc:Choice>
    <mc:Fallback>
      <p:transition spd="slow" advTm="775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88840"/>
            <a:ext cx="4752528" cy="4248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5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44"/>
    </mc:Choice>
    <mc:Fallback>
      <p:transition spd="slow" advTm="794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276872"/>
            <a:ext cx="5472607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50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585"/>
    </mc:Choice>
    <mc:Fallback>
      <p:transition spd="slow" advTm="858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204864"/>
            <a:ext cx="4608512" cy="41044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Песець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04"/>
    </mc:Choice>
    <mc:Fallback>
      <p:transition spd="slow" advTm="1110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060848"/>
            <a:ext cx="4608512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300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781"/>
    </mc:Choice>
    <mc:Fallback>
      <p:transition spd="slow" advTm="1078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16832"/>
            <a:ext cx="4392488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Лемінг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14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605"/>
    </mc:Choice>
    <mc:Fallback>
      <p:transition spd="slow" advTm="1060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00808"/>
            <a:ext cx="3888432" cy="4464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88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70"/>
    </mc:Choice>
    <mc:Fallback>
      <p:transition spd="slow" advTm="1137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34</Words>
  <Application>Microsoft Office PowerPoint</Application>
  <PresentationFormat>Экран (4:3)</PresentationFormat>
  <Paragraphs>16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Бумажная</vt:lpstr>
      <vt:lpstr>Тварини Північної Америки</vt:lpstr>
      <vt:lpstr>Презентация PowerPoint</vt:lpstr>
      <vt:lpstr>Білий ведмідь</vt:lpstr>
      <vt:lpstr>Презентация PowerPoint</vt:lpstr>
      <vt:lpstr>Презентация PowerPoint</vt:lpstr>
      <vt:lpstr>Песець</vt:lpstr>
      <vt:lpstr>Презентация PowerPoint</vt:lpstr>
      <vt:lpstr>Лемінг</vt:lpstr>
      <vt:lpstr>Презентация PowerPoint</vt:lpstr>
      <vt:lpstr>Презентация PowerPoint</vt:lpstr>
      <vt:lpstr>Полярний вовк</vt:lpstr>
      <vt:lpstr>Презентация PowerPoint</vt:lpstr>
      <vt:lpstr>Вівцебик</vt:lpstr>
      <vt:lpstr>Презентация PowerPoint</vt:lpstr>
      <vt:lpstr>Олень карибу</vt:lpstr>
      <vt:lpstr>Презентация PowerPoint</vt:lpstr>
      <vt:lpstr>Презентация PowerPoint</vt:lpstr>
      <vt:lpstr>Ведмідь Гризлі</vt:lpstr>
      <vt:lpstr>Рись</vt:lpstr>
      <vt:lpstr>Презентация PowerPoint</vt:lpstr>
      <vt:lpstr>Скунс</vt:lpstr>
      <vt:lpstr>Презентация PowerPoint</vt:lpstr>
      <vt:lpstr>Норка</vt:lpstr>
      <vt:lpstr>Презентация PowerPoint</vt:lpstr>
      <vt:lpstr>Олень Вапіті</vt:lpstr>
      <vt:lpstr>Ведмідь Барибала</vt:lpstr>
      <vt:lpstr>Презентация PowerPoint</vt:lpstr>
      <vt:lpstr>Опосум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Тварини Північної Америки</dc:title>
  <dc:creator>Дом</dc:creator>
  <cp:lastModifiedBy>Дом</cp:lastModifiedBy>
  <cp:revision>12</cp:revision>
  <dcterms:created xsi:type="dcterms:W3CDTF">2011-02-26T13:57:07Z</dcterms:created>
  <dcterms:modified xsi:type="dcterms:W3CDTF">2011-02-27T18:46:17Z</dcterms:modified>
</cp:coreProperties>
</file>