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80108"/>
          </a:xfrm>
        </p:spPr>
        <p:txBody>
          <a:bodyPr/>
          <a:lstStyle/>
          <a:p>
            <a:r>
              <a:rPr lang="uk-UA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радіації на живий організм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747612"/>
            <a:ext cx="3312368" cy="1473200"/>
          </a:xfrm>
        </p:spPr>
        <p:txBody>
          <a:bodyPr/>
          <a:lstStyle/>
          <a:p>
            <a:endParaRPr lang="uk-UA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837509" cy="38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2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08366" y="332656"/>
            <a:ext cx="7408333" cy="4137323"/>
          </a:xfrm>
        </p:spPr>
        <p:txBody>
          <a:bodyPr/>
          <a:lstStyle/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(АЕС) -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установка для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режимах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межах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проектом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реактор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комплекс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пристроїв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необхідними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працівниками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1"/>
            <a:ext cx="5184576" cy="311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42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30759"/>
            <a:ext cx="4104456" cy="5627241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 АЕС</a:t>
            </a: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В.І.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Леніна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всесвітньо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1986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ЧАЕС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почалося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1970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в 1977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запущений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1-ий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запущено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41"/>
            <a:ext cx="35671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401" y="2852936"/>
            <a:ext cx="267652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3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408333" cy="6597352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зафіксовано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катастрофічної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виявилася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1986 року, коли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дозволений 4-ий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енергоблок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вибуховий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характер, реактор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зруйнований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навколишнє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викинуто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сильного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гинули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багатомільярдні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30-ти км.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 не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обороту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виведено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млн. га. земель.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05" y="1999398"/>
            <a:ext cx="348773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908" y="1995206"/>
            <a:ext cx="36083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3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40833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оцінили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усією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серйозністю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над 4-м реактором за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монтажу стали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зводити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«саркофаг»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т.зв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Укриття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повинен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найближчі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залишками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Гарантований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перекладу «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Укриття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спроектований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«саркофаг» («Укриття-2»)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арки.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четвертого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насунений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саркофага повинен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скласти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2200"/>
            <a:ext cx="88519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64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5004048" cy="428133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ЯПОНСКАЯ АЭС «ФУКУСИМА-1»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Фукусима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1» – атомная электростанция, расположенная в городе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Окума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состоянию на февраль 2011 года ее 6 энергоблоков делали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Фукусиму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оной из 25 крупнейших атомных электростанций в мире.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947937" cy="225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980" y="4221088"/>
            <a:ext cx="2808312" cy="214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5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920880" cy="345069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енергоблоці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обвалилася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бетонних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конструкцій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енергоблоці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15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 другому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били набагато серйозніше, ніж можна було припустити. У пробах </a:t>
            </a:r>
            <a:r>
              <a:rPr lang="uk-UA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води і деяких продуктах були виявлені радіоактивні елементи, сліди радіоактивних речовин були відзначені по всій земній кулі, багато країн заборонили ввезення в країну продуктів з Японії, були травмовані працівники станції, кілька людей загинули, впали ціни на природний уран.</a:t>
            </a:r>
          </a:p>
          <a:p>
            <a:r>
              <a:rPr lang="uk-UA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цілях безпеки, АЕС «Фукусіма - 1» закриють, і за типом чорнобильського «саркофага», буде побудований "саркофаг" над «Фукусімою - 1».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7213"/>
            <a:ext cx="29575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1950"/>
            <a:ext cx="32797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79912"/>
            <a:ext cx="28956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6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негативно.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дозах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радіаційне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каталізатором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призводять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раку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у великих дозах часто приводить до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тканин.</a:t>
            </a: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відстеженні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послідовності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пояснюється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при невеликих дозах,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проявитися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відразу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вимагаються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десятиліття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</a:t>
            </a:r>
            <a:r>
              <a:rPr lang="uk-UA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</a:t>
            </a:r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людський організм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8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249238"/>
            <a:ext cx="9534526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49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920879" cy="511256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способами.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знаходитися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організмом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опромінювати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Або ж вони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опинитися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житель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де вони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699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4320480"/>
          </a:xfrm>
        </p:spPr>
        <p:txBody>
          <a:bodyPr>
            <a:noAutofit/>
          </a:bodyPr>
          <a:lstStyle/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Променева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хвороба.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ендокринної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рівноваги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Апластична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анемія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Мієлоїдний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лейкоз.</a:t>
            </a:r>
          </a:p>
          <a:p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Некроз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Прискорення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психічного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розумового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тимчасової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стерильності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Злоякісні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пухлини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променеве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ураження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36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викликаних</a:t>
            </a:r>
            <a:r>
              <a:rPr lang="ru-RU" sz="36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опроміненням</a:t>
            </a:r>
            <a:r>
              <a:rPr lang="ru-RU" sz="36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велика </a:t>
            </a:r>
            <a:r>
              <a:rPr lang="ru-RU" sz="36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36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них </a:t>
            </a:r>
            <a:r>
              <a:rPr lang="ru-RU" sz="36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відносяться</a:t>
            </a:r>
            <a:r>
              <a:rPr lang="ru-RU" sz="36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33136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320480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Відіграє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У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Цивілізації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Даному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Історичному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Радіоактивності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Зроблений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Істотний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Прорив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У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Галузях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Енергетику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Радіаційного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Актульной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Особливо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ЧАЕС І Тим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АЕС «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Фукусіма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I». 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Прояснити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Обстановку І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Знайти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Вірний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Радіоактивність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Розглядати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Невід'ємну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Нашого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Без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Закономірностей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Радіаційним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Випромінюванням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Реально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Оцінити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Ситуацію</a:t>
            </a:r>
            <a:r>
              <a:rPr lang="ru-RU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132856"/>
            <a:ext cx="6120680" cy="460851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загибель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плода,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новонародженого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немовляти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анцефалія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мікроцефалія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головного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черепно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мозкових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нервів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відсталість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очей</a:t>
            </a: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росту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карликовість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рахіт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черепа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клітини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атрофія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кінцівок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зубів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(аж до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відсутності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Дауна</a:t>
            </a:r>
          </a:p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00800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чутливі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розвиваються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зародки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плоди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ссавців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 </a:t>
            </a:r>
            <a:r>
              <a:rPr lang="ru-RU" sz="31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31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695" y="1772816"/>
            <a:ext cx="3047305" cy="31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039" y="4581128"/>
            <a:ext cx="30305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41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себе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Гігієнічні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лікувально-профілактичні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заходи, 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оператором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тривалості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Екранування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маніпуляторів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знаком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радіаційної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&gt;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за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за дозами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персоналу.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іонізуючих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випромінювань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1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24744"/>
            <a:ext cx="7660373" cy="5289451"/>
          </a:xfrm>
        </p:spPr>
        <p:txBody>
          <a:bodyPr>
            <a:normAutofit/>
          </a:bodyPr>
          <a:lstStyle/>
          <a:p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сильним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радіоактивне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собою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жаль,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уникнути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стикатися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ним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якомога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уникнути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всіляких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36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5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420888"/>
            <a:ext cx="8229600" cy="125272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sz="66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499" y="3861048"/>
            <a:ext cx="3016101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1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902499"/>
            <a:ext cx="5184576" cy="3334813"/>
          </a:xfrm>
        </p:spPr>
        <p:txBody>
          <a:bodyPr>
            <a:normAutofit fontScale="92500"/>
          </a:bodyPr>
          <a:lstStyle/>
          <a:p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1896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Беккерель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почорнінням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фотопластинки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сіллю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урану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​​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проникаючої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здатності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радіоактивного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уран.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ж виявив явище </a:t>
            </a:r>
            <a:r>
              <a:rPr lang="uk-UA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радіоктивності</a:t>
            </a:r>
            <a:r>
              <a:rPr lang="uk-UA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219450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30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0648"/>
            <a:ext cx="4708045" cy="295232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Радіоактивність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-спонтанне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нестійких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альфа-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поширюють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мезонів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57369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потоки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проходження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іонізації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збудження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електромагнітне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гамма-,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рентгенівського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діапазонів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іонізацію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заряджені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речовиною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позитрони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віддачі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654" y="332656"/>
            <a:ext cx="1856331" cy="185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54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4392488" cy="6192688"/>
          </a:xfrm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радіоактивності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штучна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Природна</a:t>
            </a:r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радіоактивність</a:t>
            </a:r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спостерігається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нестійких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ізотопів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існують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природі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endParaRPr lang="ru-RU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Штучна</a:t>
            </a:r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радіоактивність</a:t>
            </a:r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спостерігається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ізотопів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отриманих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штучно при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ядерних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реакціях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2113"/>
            <a:ext cx="454818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86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радіоактивного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0683">
            <a:off x="1187624" y="3789040"/>
            <a:ext cx="40290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25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408333" cy="3450696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протонів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проникнути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аркуш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попаданні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всередину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їжею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рану.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78835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408333" cy="2592288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негативно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заряджених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здатних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крізь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1-2 см.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металева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пластина.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5525"/>
            <a:ext cx="753586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408333" cy="2121685"/>
          </a:xfrm>
        </p:spPr>
        <p:txBody>
          <a:bodyPr/>
          <a:lstStyle/>
          <a:p>
            <a:r>
              <a:rPr lang="ru-RU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найвищу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проникаючу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затримати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товста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свинцева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бетонна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плита. І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випромінювання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найнебезпечнішим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76263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2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1242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Вплив радіації на живий організм</vt:lpstr>
      <vt:lpstr>Вступ</vt:lpstr>
      <vt:lpstr>Хто ж виявив явище радіоктивності?</vt:lpstr>
      <vt:lpstr>Слайд 4</vt:lpstr>
      <vt:lpstr>Слайд 5</vt:lpstr>
      <vt:lpstr>Розрізняють декілька видів радіоактивного випромінювання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Вплив радіаці на людський організм</vt:lpstr>
      <vt:lpstr>Слайд 17</vt:lpstr>
      <vt:lpstr>Слайд 18</vt:lpstr>
      <vt:lpstr>Захворювань, викликаних опроміненням велика кількість. До них відносяться:</vt:lpstr>
      <vt:lpstr>Особливо чутливі до дії радіації розвиваються зародки і плоди ссавців і людини. Серед основних наслідків такого впливу: </vt:lpstr>
      <vt:lpstr>Методи і засоби захисту від іонізуючих випромінювань:</vt:lpstr>
      <vt:lpstr>Слайд 22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OLEG</cp:lastModifiedBy>
  <cp:revision>14</cp:revision>
  <cp:lastPrinted>2013-05-16T14:26:24Z</cp:lastPrinted>
  <dcterms:created xsi:type="dcterms:W3CDTF">2013-05-16T12:28:01Z</dcterms:created>
  <dcterms:modified xsi:type="dcterms:W3CDTF">2015-02-26T15:22:24Z</dcterms:modified>
</cp:coreProperties>
</file>