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6" r:id="rId8"/>
    <p:sldId id="263" r:id="rId9"/>
    <p:sldId id="267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2BC22E9-7D6B-4460-AB18-284598434F5D}" type="datetimeFigureOut">
              <a:rPr lang="uk-UA" smtClean="0"/>
              <a:t>11.12.2014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D3C211A-3508-4CBE-B85D-1F5EC58E7B0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BC22E9-7D6B-4460-AB18-284598434F5D}" type="datetimeFigureOut">
              <a:rPr lang="uk-UA" smtClean="0"/>
              <a:t>11.12.2014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3C211A-3508-4CBE-B85D-1F5EC58E7B0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BC22E9-7D6B-4460-AB18-284598434F5D}" type="datetimeFigureOut">
              <a:rPr lang="uk-UA" smtClean="0"/>
              <a:t>11.12.2014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3C211A-3508-4CBE-B85D-1F5EC58E7B0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BC22E9-7D6B-4460-AB18-284598434F5D}" type="datetimeFigureOut">
              <a:rPr lang="uk-UA" smtClean="0"/>
              <a:t>11.12.2014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3C211A-3508-4CBE-B85D-1F5EC58E7B01}" type="slidenum">
              <a:rPr lang="uk-UA" smtClean="0"/>
              <a:t>‹#›</a:t>
            </a:fld>
            <a:endParaRPr lang="uk-UA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BC22E9-7D6B-4460-AB18-284598434F5D}" type="datetimeFigureOut">
              <a:rPr lang="uk-UA" smtClean="0"/>
              <a:t>11.12.2014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3C211A-3508-4CBE-B85D-1F5EC58E7B01}" type="slidenum">
              <a:rPr lang="uk-UA" smtClean="0"/>
              <a:t>‹#›</a:t>
            </a:fld>
            <a:endParaRPr lang="uk-UA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BC22E9-7D6B-4460-AB18-284598434F5D}" type="datetimeFigureOut">
              <a:rPr lang="uk-UA" smtClean="0"/>
              <a:t>11.12.2014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3C211A-3508-4CBE-B85D-1F5EC58E7B01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BC22E9-7D6B-4460-AB18-284598434F5D}" type="datetimeFigureOut">
              <a:rPr lang="uk-UA" smtClean="0"/>
              <a:t>11.12.2014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3C211A-3508-4CBE-B85D-1F5EC58E7B01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BC22E9-7D6B-4460-AB18-284598434F5D}" type="datetimeFigureOut">
              <a:rPr lang="uk-UA" smtClean="0"/>
              <a:t>11.12.2014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3C211A-3508-4CBE-B85D-1F5EC58E7B01}" type="slidenum">
              <a:rPr lang="uk-UA" smtClean="0"/>
              <a:t>‹#›</a:t>
            </a:fld>
            <a:endParaRPr lang="uk-UA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BC22E9-7D6B-4460-AB18-284598434F5D}" type="datetimeFigureOut">
              <a:rPr lang="uk-UA" smtClean="0"/>
              <a:t>11.12.2014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3C211A-3508-4CBE-B85D-1F5EC58E7B0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2BC22E9-7D6B-4460-AB18-284598434F5D}" type="datetimeFigureOut">
              <a:rPr lang="uk-UA" smtClean="0"/>
              <a:t>11.12.2014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3C211A-3508-4CBE-B85D-1F5EC58E7B01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2BC22E9-7D6B-4460-AB18-284598434F5D}" type="datetimeFigureOut">
              <a:rPr lang="uk-UA" smtClean="0"/>
              <a:t>11.12.2014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D3C211A-3508-4CBE-B85D-1F5EC58E7B01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2BC22E9-7D6B-4460-AB18-284598434F5D}" type="datetimeFigureOut">
              <a:rPr lang="uk-UA" smtClean="0"/>
              <a:t>11.12.2014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D3C211A-3508-4CBE-B85D-1F5EC58E7B01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Вегетаріанство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Підготували учні 11-Б класу</a:t>
            </a:r>
          </a:p>
          <a:p>
            <a:r>
              <a:rPr lang="uk-UA" dirty="0" smtClean="0"/>
              <a:t>Сергієнко Ярослав</a:t>
            </a:r>
          </a:p>
          <a:p>
            <a:r>
              <a:rPr lang="uk-UA" dirty="0" smtClean="0"/>
              <a:t>Ярошенко Григорій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3038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uk-UA" dirty="0" smtClean="0"/>
              <a:t>Дослідження показали, що смертність серед вегетаріанців:</a:t>
            </a:r>
          </a:p>
          <a:p>
            <a:r>
              <a:rPr lang="uk-UA" dirty="0"/>
              <a:t>м</a:t>
            </a:r>
            <a:r>
              <a:rPr lang="uk-UA" dirty="0" smtClean="0"/>
              <a:t>енше на 32% через хвороби серця;</a:t>
            </a:r>
          </a:p>
          <a:p>
            <a:r>
              <a:rPr lang="uk-UA" dirty="0"/>
              <a:t>м</a:t>
            </a:r>
            <a:r>
              <a:rPr lang="uk-UA" dirty="0" smtClean="0"/>
              <a:t>енше зустрічаються ракові хвороби, хоча зокрема рак товстого кишечнику був більший ніж у інших;</a:t>
            </a:r>
          </a:p>
          <a:p>
            <a:r>
              <a:rPr lang="uk-UA" dirty="0" smtClean="0"/>
              <a:t>Менше людей, які хворіли на діабет 2-го типу.</a:t>
            </a:r>
          </a:p>
          <a:p>
            <a:endParaRPr lang="uk-UA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Дослідження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1237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Дякуємо за увагу!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289789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07975"/>
            <a:ext cx="8229600" cy="2272795"/>
          </a:xfrm>
        </p:spPr>
        <p:txBody>
          <a:bodyPr>
            <a:normAutofit fontScale="77500" lnSpcReduction="20000"/>
          </a:bodyPr>
          <a:lstStyle/>
          <a:p>
            <a:r>
              <a:rPr lang="vi-VN" dirty="0" smtClean="0"/>
              <a:t>Вегетаріанство </a:t>
            </a:r>
            <a:r>
              <a:rPr lang="vi-VN" dirty="0"/>
              <a:t>— спосіб харчування, при якому людина не вживає продуктів, отриманих шляхом вчинення насильства, — червоного м'яса, птиці, риби та інших морепродуктів, чи плоті будь-яких тварин, а також яєць; вегетаріанці також можуть відмовлятись від споживання субпродуктів тваринного походження, таких як сичужного ферменту чи желатину</a:t>
            </a:r>
            <a:r>
              <a:rPr lang="vi-VN" dirty="0" smtClean="0"/>
              <a:t>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Вегетаріанство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7846" y="3580771"/>
            <a:ext cx="5056562" cy="2800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67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1800" dirty="0" smtClean="0"/>
              <a:t>Вид вегетаріанства залежить від того, яку їжу ви споживаєте:</a:t>
            </a:r>
          </a:p>
          <a:p>
            <a:r>
              <a:rPr lang="uk-UA" sz="1800" dirty="0" smtClean="0"/>
              <a:t>Лакто-ово-вегетаріанство (яйця, молоко, мед);</a:t>
            </a:r>
          </a:p>
          <a:p>
            <a:r>
              <a:rPr lang="uk-UA" sz="1800" dirty="0" smtClean="0"/>
              <a:t>Ово-вегетаріанство (молоко, </a:t>
            </a:r>
            <a:r>
              <a:rPr lang="uk-UA" sz="1800" dirty="0"/>
              <a:t>мед);</a:t>
            </a:r>
          </a:p>
          <a:p>
            <a:r>
              <a:rPr lang="uk-UA" sz="1800" dirty="0" smtClean="0"/>
              <a:t>Лакто-вегетаріанство </a:t>
            </a:r>
            <a:r>
              <a:rPr lang="uk-UA" sz="1800" dirty="0"/>
              <a:t>(яйця</a:t>
            </a:r>
            <a:r>
              <a:rPr lang="uk-UA" sz="1800" dirty="0" smtClean="0"/>
              <a:t>, </a:t>
            </a:r>
            <a:r>
              <a:rPr lang="uk-UA" sz="1800" dirty="0"/>
              <a:t>мед);</a:t>
            </a:r>
          </a:p>
          <a:p>
            <a:r>
              <a:rPr lang="uk-UA" sz="1800" dirty="0"/>
              <a:t>В</a:t>
            </a:r>
            <a:r>
              <a:rPr lang="uk-UA" sz="1800" dirty="0" smtClean="0"/>
              <a:t>егетаріанство</a:t>
            </a:r>
            <a:endParaRPr lang="uk-UA" sz="1800" dirty="0"/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Види вегетаріанства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9304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1800" dirty="0" smtClean="0"/>
              <a:t>Мотиви через які люди стають вегетаріанцями:</a:t>
            </a:r>
          </a:p>
          <a:p>
            <a:r>
              <a:rPr lang="uk-UA" sz="1800" dirty="0" smtClean="0"/>
              <a:t>Етичні;</a:t>
            </a:r>
          </a:p>
          <a:p>
            <a:r>
              <a:rPr lang="uk-UA" sz="1800" dirty="0" smtClean="0"/>
              <a:t>Релігійні;</a:t>
            </a:r>
          </a:p>
          <a:p>
            <a:r>
              <a:rPr lang="uk-UA" sz="1800" dirty="0" smtClean="0"/>
              <a:t>Економічні;</a:t>
            </a:r>
          </a:p>
          <a:p>
            <a:r>
              <a:rPr lang="uk-UA" sz="1800" dirty="0" smtClean="0"/>
              <a:t>Екологічні;</a:t>
            </a:r>
          </a:p>
          <a:p>
            <a:r>
              <a:rPr lang="uk-UA" sz="1800" dirty="0" smtClean="0"/>
              <a:t>Медичні;</a:t>
            </a:r>
          </a:p>
          <a:p>
            <a:r>
              <a:rPr lang="uk-UA" sz="1800" dirty="0" smtClean="0"/>
              <a:t>Інші.</a:t>
            </a:r>
            <a:endParaRPr lang="uk-UA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Мотиви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5312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9868" y="1394901"/>
            <a:ext cx="5424264" cy="406819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Вегетаріанство: всі за і проти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6705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Почнемо з позитивної сторони вегетаріанства.</a:t>
            </a:r>
          </a:p>
          <a:p>
            <a:r>
              <a:rPr lang="uk-UA" dirty="0" smtClean="0"/>
              <a:t>Дієта включає в себе такі продукти, як: горіхи, злаки, насіння, бобові, овочі та фрукти. Тобто така Їжа багата на клітковину, фолієві кислоти (вітамін В9 або </a:t>
            </a:r>
            <a:r>
              <a:rPr lang="uk-UA" dirty="0" err="1" smtClean="0"/>
              <a:t>Вс</a:t>
            </a:r>
            <a:r>
              <a:rPr lang="uk-UA" dirty="0" smtClean="0"/>
              <a:t>) і вітамін С.</a:t>
            </a:r>
          </a:p>
          <a:p>
            <a:r>
              <a:rPr lang="uk-UA" dirty="0" smtClean="0"/>
              <a:t>Також такі продукти містять у собі дуже мало жирів, халестерола.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Позитивне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3747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Як результат вегетаріанська дієта зводить до мінімуму ризик набора зайвої ваги. А це мінімізує ризики на захворювання пов</a:t>
            </a:r>
            <a:r>
              <a:rPr lang="uk-UA" dirty="0"/>
              <a:t>'</a:t>
            </a:r>
            <a:r>
              <a:rPr lang="uk-UA" dirty="0" smtClean="0"/>
              <a:t>язаних з зайвою вагою.</a:t>
            </a:r>
          </a:p>
          <a:p>
            <a:r>
              <a:rPr lang="uk-UA" dirty="0" smtClean="0"/>
              <a:t>Також дієта знижує рівень холестерину в крові и виключає ризик розвинення проблем серцево-судинної системи.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Наслідки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2680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Але є й інша сторона. Не дивлячись на те, що ця дієта забезпечує організм всіма необхідними поживними речовинами, деякі з них ми можемо отримати у великій кількості тільки з м'яса або риби.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Негативне</a:t>
            </a:r>
            <a:endParaRPr lang="uk-UA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016" y="3693707"/>
            <a:ext cx="4463480" cy="297565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32" y="3789040"/>
            <a:ext cx="4352484" cy="2448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0393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Вегетаріанська дієта не забезпечує у повному обсязі потреби людини в білку, кальцію, вітаміні В12, залізі, цинку. Молоко  та молочні продукти багаті на вітамін </a:t>
            </a:r>
            <a:r>
              <a:rPr lang="en-US" dirty="0" smtClean="0"/>
              <a:t>D</a:t>
            </a:r>
            <a:r>
              <a:rPr lang="uk-UA" dirty="0" smtClean="0"/>
              <a:t>. Фосфор, який знаходиться в м</a:t>
            </a:r>
            <a:r>
              <a:rPr lang="en-US" dirty="0" smtClean="0"/>
              <a:t>’</a:t>
            </a:r>
            <a:r>
              <a:rPr lang="uk-UA" dirty="0" smtClean="0"/>
              <a:t>ясі, засвоюється легше, ніж той, який знаходиться в бобових і зернових культурах.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Наслідки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7543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67</TotalTime>
  <Words>360</Words>
  <Application>Microsoft Office PowerPoint</Application>
  <PresentationFormat>Экран (4:3)</PresentationFormat>
  <Paragraphs>38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Lucida Sans Unicode</vt:lpstr>
      <vt:lpstr>Verdana</vt:lpstr>
      <vt:lpstr>Wingdings 2</vt:lpstr>
      <vt:lpstr>Wingdings 3</vt:lpstr>
      <vt:lpstr>Открытая</vt:lpstr>
      <vt:lpstr>Вегетаріанство</vt:lpstr>
      <vt:lpstr>Вегетаріанство</vt:lpstr>
      <vt:lpstr>Види вегетаріанства</vt:lpstr>
      <vt:lpstr>Мотиви</vt:lpstr>
      <vt:lpstr>Вегетаріанство: всі за і проти</vt:lpstr>
      <vt:lpstr>Позитивне</vt:lpstr>
      <vt:lpstr>Наслідки</vt:lpstr>
      <vt:lpstr>Негативне</vt:lpstr>
      <vt:lpstr>Наслідки</vt:lpstr>
      <vt:lpstr>Дослідження</vt:lpstr>
      <vt:lpstr>Дякуємо за увагу!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Вегетаріанство</dc:title>
  <dc:creator>Админ</dc:creator>
  <cp:lastModifiedBy>sergienko</cp:lastModifiedBy>
  <cp:revision>8</cp:revision>
  <dcterms:created xsi:type="dcterms:W3CDTF">2014-12-10T19:41:43Z</dcterms:created>
  <dcterms:modified xsi:type="dcterms:W3CDTF">2014-12-11T08:06:48Z</dcterms:modified>
</cp:coreProperties>
</file>