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6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E7EFE-0FEA-4171-85C4-C9EA76508E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CD1B-3B9E-4113-8841-954319C52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731E-C3AD-48A4-80DE-DCEFC7B1F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436158-6EEA-4BC5-B9C7-78AB1E063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DCB6-3134-4912-9692-308059002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5A09-26AF-4F5E-A7DE-8B90EBF834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EFB1-C4B1-4603-90E6-84A72A287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D3E8-29EE-4DDD-8AC2-20F25F1F5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E9A-495D-4DEC-8C8C-69D2ADE8C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B223DC-D13E-4613-9D6C-3AAD0E06B7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384AB-CAF6-4648-AE8C-220032A94D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7F480C-95D7-4980-860D-78FBD8BBA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2207096"/>
          </a:xfrm>
        </p:spPr>
        <p:txBody>
          <a:bodyPr/>
          <a:lstStyle/>
          <a:p>
            <a:pPr algn="r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Презентацію підготував:</a:t>
            </a:r>
          </a:p>
          <a:p>
            <a:pPr algn="r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чень 11-Б класу</a:t>
            </a:r>
          </a:p>
          <a:p>
            <a:pPr algn="r"/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Круковський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Ярослав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547714"/>
          </a:xfrm>
        </p:spPr>
        <p:txBody>
          <a:bodyPr/>
          <a:lstStyle/>
          <a:p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на тему:</a:t>
            </a:r>
            <a:br>
              <a:rPr lang="ru-RU" sz="4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Еволюц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систем органів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23928" y="6119803"/>
            <a:ext cx="2016224" cy="2160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23928" y="6177063"/>
            <a:ext cx="1872208" cy="1440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12" y="-27285"/>
            <a:ext cx="916601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22191"/>
            <a:ext cx="595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Будова дихальної системи птахів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24000"/>
            <a:ext cx="8496944" cy="485732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В даній презентації була розглянута будова найбільш важливих систем органів тварин (нервової та окремо-будова головного мозку хребетних, кровоносної, видільної систем, дихальної системи, будова органів зору та слуху) 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 еволюція. Нескладно помітити, що будова тих чи інших систем залежить, в першу чергу, від умов існування даного класу тварин, тобто еволюція систем органів тварин є наочним прикладом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адаптацій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організмів до змін умов навколишнього середовища.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8797"/>
            <a:ext cx="4896544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800" dirty="0" smtClean="0"/>
              <a:t>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наш час вже ні для кого не є секретом процес еволюції органічного світу, зародження життя на землі від «первинного бульйону» до сучасного розвитку виду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Homo sapiens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Відслідковуючи розвиток систем органів різних типів тварин, можна зробити висновок про зміни умов навколишнього середовища і підтвердити гіпотезу вчених про те, що найбільш прогресивним видом є той, чия будова є найбільш пристосованою до даних умов середовища.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Значення еволюції систем органів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87594" cy="527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9" y="7315"/>
            <a:ext cx="9131821" cy="6850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281844"/>
            <a:ext cx="5421258" cy="525658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672778" y="2048801"/>
            <a:ext cx="3481685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Класи наземних хребетних,представлених на слайді:</a:t>
            </a:r>
            <a:endParaRPr lang="ru-RU" sz="20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Земноводні</a:t>
            </a:r>
            <a:r>
              <a:rPr lang="ru-RU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–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Плазуни</a:t>
            </a:r>
            <a:r>
              <a:rPr lang="ru-RU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 – Птахи;</a:t>
            </a: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 -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Нижчі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ссавці</a:t>
            </a:r>
            <a:r>
              <a:rPr lang="ru-RU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-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ссавці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Відділи мозку:</a:t>
            </a:r>
            <a:endParaRPr lang="ru-RU" sz="2000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довгастий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мозочок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передній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20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Еволюція головного мозку у хребетних тварин</a:t>
            </a:r>
            <a:endParaRPr lang="ru-RU" sz="3600" b="1" i="1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" y="0"/>
            <a:ext cx="913796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6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5590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95936" y="6237312"/>
            <a:ext cx="1872208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322708"/>
      </a:dk1>
      <a:lt1>
        <a:srgbClr val="FADD62"/>
      </a:lt1>
      <a:dk2>
        <a:srgbClr val="946204"/>
      </a:dk2>
      <a:lt2>
        <a:srgbClr val="FFEBA3"/>
      </a:lt2>
      <a:accent1>
        <a:srgbClr val="FBD388"/>
      </a:accent1>
      <a:accent2>
        <a:srgbClr val="E0D542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232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Бумажная</vt:lpstr>
      <vt:lpstr>Презентація на тему: Еволюція систем органів </vt:lpstr>
      <vt:lpstr>Значення еволюції систем органів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Nadya</cp:lastModifiedBy>
  <cp:revision>10</cp:revision>
  <dcterms:created xsi:type="dcterms:W3CDTF">2012-12-10T17:44:34Z</dcterms:created>
  <dcterms:modified xsi:type="dcterms:W3CDTF">2014-05-16T18:39:55Z</dcterms:modified>
</cp:coreProperties>
</file>