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09.04.2012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55576" y="2492896"/>
            <a:ext cx="7543800" cy="2152650"/>
          </a:xfrm>
        </p:spPr>
        <p:txBody>
          <a:bodyPr/>
          <a:lstStyle/>
          <a:p>
            <a:pPr algn="ctr"/>
            <a:r>
              <a:rPr lang="ru-RU" sz="66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Сон і </a:t>
            </a:r>
            <a:r>
              <a:rPr lang="ru-RU" sz="66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цікаві</a:t>
            </a:r>
            <a:r>
              <a:rPr lang="ru-RU" sz="66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66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факти</a:t>
            </a:r>
            <a:r>
              <a:rPr lang="ru-RU" sz="66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про </a:t>
            </a:r>
            <a:r>
              <a:rPr lang="ru-RU" sz="66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нього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58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8964488" cy="914400"/>
          </a:xfrm>
        </p:spPr>
        <p:txBody>
          <a:bodyPr/>
          <a:lstStyle/>
          <a:p>
            <a:pPr algn="ctr"/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Під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час сну ми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паралізовані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b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endParaRPr lang="ru-RU" sz="54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095375"/>
            <a:ext cx="4666110" cy="5645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33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47625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35" y="2971800"/>
            <a:ext cx="4752975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34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16" y="1484784"/>
            <a:ext cx="8856984" cy="914400"/>
          </a:xfrm>
        </p:spPr>
        <p:txBody>
          <a:bodyPr/>
          <a:lstStyle/>
          <a:p>
            <a:pPr algn="ctr"/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Відкриття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,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зроблені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 err="1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увісні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endParaRPr lang="ru-RU" sz="54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35820"/>
            <a:ext cx="4762500" cy="34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11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543800" cy="914400"/>
          </a:xfrm>
        </p:spPr>
        <p:txBody>
          <a:bodyPr/>
          <a:lstStyle/>
          <a:p>
            <a:pPr algn="ctr"/>
            <a:r>
              <a:rPr lang="uk-UA" sz="6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Також відомо…</a:t>
            </a:r>
            <a:endParaRPr lang="ru-RU" sz="66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762500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261707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5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543800" cy="914400"/>
          </a:xfrm>
        </p:spPr>
        <p:txBody>
          <a:bodyPr/>
          <a:lstStyle/>
          <a:p>
            <a:pPr algn="ctr"/>
            <a:r>
              <a:rPr lang="uk-UA" sz="60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Дякуємо за увагу!</a:t>
            </a:r>
            <a:endParaRPr lang="ru-RU" sz="60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49" y="1700808"/>
            <a:ext cx="6192688" cy="4287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97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620688"/>
            <a:ext cx="7543800" cy="914400"/>
          </a:xfrm>
        </p:spPr>
        <p:txBody>
          <a:bodyPr/>
          <a:lstStyle/>
          <a:p>
            <a:pPr algn="ctr"/>
            <a:r>
              <a:rPr lang="ru-RU" sz="60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Сліпі</a:t>
            </a:r>
            <a:r>
              <a:rPr lang="ru-RU" sz="60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"</a:t>
            </a:r>
            <a:r>
              <a:rPr lang="ru-RU" sz="60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бачать</a:t>
            </a:r>
            <a:r>
              <a:rPr lang="ru-RU" sz="60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” </a:t>
            </a:r>
            <a:r>
              <a:rPr lang="ru-RU" sz="60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сни</a:t>
            </a:r>
            <a:r>
              <a:rPr lang="ru-RU" sz="60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endParaRPr lang="ru-RU" sz="60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2132" y="878110"/>
            <a:ext cx="4762500" cy="666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5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1138064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Ми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забуваємо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90%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сновидінь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endParaRPr lang="ru-RU" sz="54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6264696" cy="463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5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34862" y="13979"/>
            <a:ext cx="583204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Сни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бачать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усі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без 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5400" b="1" dirty="0" err="1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винятку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endParaRPr lang="ru-RU" sz="54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16832"/>
            <a:ext cx="6480720" cy="479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380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84784"/>
            <a:ext cx="9144000" cy="914400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Нам сниться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тільки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те, 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5400" b="1" dirty="0" err="1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що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ми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бачили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8" y="1484784"/>
            <a:ext cx="4762500" cy="284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3291453"/>
            <a:ext cx="4667250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73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619296" cy="914400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Не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всі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можуть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бачити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кольорові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сни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endParaRPr lang="ru-RU" sz="54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1" y="1701233"/>
            <a:ext cx="4762500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35973"/>
            <a:ext cx="4762500" cy="261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954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980728"/>
            <a:ext cx="9145016" cy="914400"/>
          </a:xfrm>
        </p:spPr>
        <p:txBody>
          <a:bodyPr/>
          <a:lstStyle/>
          <a:p>
            <a:pPr algn="ctr"/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Сни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не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бувають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буквальними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b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endParaRPr lang="ru-RU" sz="54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59"/>
            <a:ext cx="7056784" cy="532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90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543800" cy="914400"/>
          </a:xfrm>
        </p:spPr>
        <p:txBody>
          <a:bodyPr/>
          <a:lstStyle/>
          <a:p>
            <a:pPr algn="ctr"/>
            <a:r>
              <a:rPr lang="ru-RU" sz="5400" b="1" dirty="0" err="1" smtClean="0">
                <a:solidFill>
                  <a:schemeClr val="accent5">
                    <a:lumMod val="50000"/>
                  </a:schemeClr>
                </a:solidFill>
              </a:rPr>
              <a:t>яскраві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</a:rPr>
              <a:t>сни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4" y="1628800"/>
            <a:ext cx="6224096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84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543800" cy="914400"/>
          </a:xfrm>
        </p:spPr>
        <p:txBody>
          <a:bodyPr/>
          <a:lstStyle/>
          <a:p>
            <a:pPr algn="ctr"/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Зовнішні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подразники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впливають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на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наші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сни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endParaRPr lang="ru-RU" sz="54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352800"/>
            <a:ext cx="47625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05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93</TotalTime>
  <Words>54</Words>
  <Application>Microsoft Office PowerPoint</Application>
  <PresentationFormat>Экран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Базовая</vt:lpstr>
      <vt:lpstr>Сон і цікаві факти про нього </vt:lpstr>
      <vt:lpstr>Сліпі "бачать” сни </vt:lpstr>
      <vt:lpstr>Ми забуваємо 90% сновидінь </vt:lpstr>
      <vt:lpstr>Сни бачать усі без  винятку </vt:lpstr>
      <vt:lpstr>Нам сниться тільки те,  що ми бачили  </vt:lpstr>
      <vt:lpstr>Не всі можуть бачити кольорові сни </vt:lpstr>
      <vt:lpstr>Сни не бувають буквальними  </vt:lpstr>
      <vt:lpstr>яскраві сни </vt:lpstr>
      <vt:lpstr>Зовнішні подразники впливають на наші сни </vt:lpstr>
      <vt:lpstr>  Під час сну ми паралізовані  </vt:lpstr>
      <vt:lpstr>Презентация PowerPoint</vt:lpstr>
      <vt:lpstr>Відкриття, зроблені увісні </vt:lpstr>
      <vt:lpstr>Також відомо…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Сон і цікаві факти про нього </dc:title>
  <dc:creator>Полина</dc:creator>
  <cp:lastModifiedBy>Полина</cp:lastModifiedBy>
  <cp:revision>7</cp:revision>
  <dcterms:created xsi:type="dcterms:W3CDTF">2012-04-09T12:53:38Z</dcterms:created>
  <dcterms:modified xsi:type="dcterms:W3CDTF">2012-04-09T15:28:41Z</dcterms:modified>
</cp:coreProperties>
</file>