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67" r:id="rId5"/>
    <p:sldId id="258" r:id="rId6"/>
    <p:sldId id="268" r:id="rId7"/>
    <p:sldId id="269" r:id="rId8"/>
    <p:sldId id="270" r:id="rId9"/>
    <p:sldId id="271" r:id="rId10"/>
    <p:sldId id="273" r:id="rId11"/>
    <p:sldId id="272" r:id="rId12"/>
    <p:sldId id="27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17.02.2014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17.02.2014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17.02.2014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17.02.2014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17.02.2014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17.02.2014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17.02.2014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17.02.2014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17.02.2014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17.02.2014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17.02.2014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17.02.2014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17.02.2014</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4" y="0"/>
            <a:ext cx="9257634" cy="6856544"/>
          </a:xfrm>
          <a:prstGeom prst="rect">
            <a:avLst/>
          </a:prstGeom>
        </p:spPr>
      </p:pic>
      <p:sp>
        <p:nvSpPr>
          <p:cNvPr id="6" name="Прямоугольник 5"/>
          <p:cNvSpPr/>
          <p:nvPr/>
        </p:nvSpPr>
        <p:spPr>
          <a:xfrm>
            <a:off x="107504" y="620688"/>
            <a:ext cx="4320478" cy="255454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8000" b="1" i="1" spc="150" dirty="0">
                <a:ln w="11430"/>
                <a:solidFill>
                  <a:srgbClr val="F8F8F8"/>
                </a:solidFill>
                <a:effectLst>
                  <a:outerShdw blurRad="25400" algn="tl" rotWithShape="0">
                    <a:srgbClr val="000000">
                      <a:alpha val="43000"/>
                    </a:srgbClr>
                  </a:outerShdw>
                </a:effectLst>
              </a:rPr>
              <a:t>Joanne Rowling</a:t>
            </a:r>
            <a:endParaRPr lang="ru-RU" sz="8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42840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196752"/>
            <a:ext cx="7920880" cy="1524000"/>
          </a:xfrm>
        </p:spPr>
        <p:txBody>
          <a:bodyPr/>
          <a:lstStyle/>
          <a:p>
            <a:r>
              <a:rPr lang="en-US" dirty="0" smtClean="0"/>
              <a:t>Thank you for attention!</a:t>
            </a:r>
            <a:endParaRPr lang="ru-RU" dirty="0"/>
          </a:p>
        </p:txBody>
      </p:sp>
      <p:sp>
        <p:nvSpPr>
          <p:cNvPr id="3" name="Подзаголовок 2"/>
          <p:cNvSpPr>
            <a:spLocks noGrp="1"/>
          </p:cNvSpPr>
          <p:nvPr>
            <p:ph type="subTitle" idx="1"/>
          </p:nvPr>
        </p:nvSpPr>
        <p:spPr>
          <a:xfrm>
            <a:off x="683568" y="4797152"/>
            <a:ext cx="6858000" cy="990600"/>
          </a:xfrm>
        </p:spPr>
        <p:txBody>
          <a:bodyPr>
            <a:normAutofit lnSpcReduction="10000"/>
          </a:bodyPr>
          <a:lstStyle/>
          <a:p>
            <a:r>
              <a:rPr lang="en-US" dirty="0" smtClean="0"/>
              <a:t>Anna </a:t>
            </a:r>
            <a:r>
              <a:rPr lang="en-US" dirty="0" err="1" smtClean="0"/>
              <a:t>Biryuk</a:t>
            </a:r>
            <a:endParaRPr lang="en-US" dirty="0" smtClean="0"/>
          </a:p>
          <a:p>
            <a:r>
              <a:rPr lang="en-US" dirty="0" smtClean="0"/>
              <a:t>11-V</a:t>
            </a:r>
            <a:endParaRPr lang="ru-RU" dirty="0"/>
          </a:p>
        </p:txBody>
      </p:sp>
    </p:spTree>
    <p:extLst>
      <p:ext uri="{BB962C8B-B14F-4D97-AF65-F5344CB8AC3E}">
        <p14:creationId xmlns:p14="http://schemas.microsoft.com/office/powerpoint/2010/main" val="2157695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sz="6000" b="1" dirty="0" smtClean="0"/>
              <a:t>The main </a:t>
            </a:r>
            <a:r>
              <a:rPr lang="en-US" sz="6000" b="1" dirty="0"/>
              <a:t>facts</a:t>
            </a:r>
            <a:endParaRPr lang="ru-RU" sz="6000" b="1" dirty="0"/>
          </a:p>
        </p:txBody>
      </p:sp>
      <p:sp>
        <p:nvSpPr>
          <p:cNvPr id="4" name="Объект 3"/>
          <p:cNvSpPr>
            <a:spLocks noGrp="1"/>
          </p:cNvSpPr>
          <p:nvPr>
            <p:ph sz="half" idx="2"/>
          </p:nvPr>
        </p:nvSpPr>
        <p:spPr/>
        <p:txBody>
          <a:bodyPr>
            <a:noAutofit/>
          </a:bodyPr>
          <a:lstStyle/>
          <a:p>
            <a:r>
              <a:rPr lang="en-US" sz="2400" b="1" u="sng" dirty="0"/>
              <a:t>Date of Birth: </a:t>
            </a:r>
            <a:r>
              <a:rPr lang="en-US" sz="2400" b="1" u="sng" dirty="0" smtClean="0"/>
              <a:t> </a:t>
            </a:r>
            <a:r>
              <a:rPr lang="en-US" sz="2400" dirty="0" smtClean="0"/>
              <a:t>July</a:t>
            </a:r>
          </a:p>
          <a:p>
            <a:r>
              <a:rPr lang="en-US" sz="2400" b="1" u="sng" dirty="0"/>
              <a:t>Place of Birth: </a:t>
            </a:r>
            <a:r>
              <a:rPr lang="en-US" sz="2400" b="1" u="sng" dirty="0" smtClean="0"/>
              <a:t> </a:t>
            </a:r>
            <a:r>
              <a:rPr lang="en-US" sz="2400" dirty="0" smtClean="0"/>
              <a:t>Gloucestershire</a:t>
            </a:r>
            <a:r>
              <a:rPr lang="en-US" sz="2400" dirty="0"/>
              <a:t>, England </a:t>
            </a:r>
          </a:p>
          <a:p>
            <a:r>
              <a:rPr lang="en-US" sz="2400" b="1" u="sng" dirty="0" smtClean="0"/>
              <a:t>Citizenship</a:t>
            </a:r>
            <a:r>
              <a:rPr lang="en-US" sz="2400" b="1" u="sng" dirty="0"/>
              <a:t>: </a:t>
            </a:r>
            <a:r>
              <a:rPr lang="en-US" sz="2400" b="1" u="sng" dirty="0" smtClean="0"/>
              <a:t> </a:t>
            </a:r>
            <a:r>
              <a:rPr lang="en-US" sz="2400" dirty="0" smtClean="0"/>
              <a:t>United </a:t>
            </a:r>
            <a:r>
              <a:rPr lang="en-US" sz="2400" dirty="0"/>
              <a:t>Kingdom </a:t>
            </a:r>
          </a:p>
          <a:p>
            <a:r>
              <a:rPr lang="en-US" sz="2400" b="1" u="sng" dirty="0"/>
              <a:t>Occupation: </a:t>
            </a:r>
            <a:r>
              <a:rPr lang="en-US" sz="2400" b="1" u="sng" dirty="0" smtClean="0"/>
              <a:t>  </a:t>
            </a:r>
            <a:r>
              <a:rPr lang="en-US" sz="2400" dirty="0" smtClean="0"/>
              <a:t>novelist </a:t>
            </a:r>
            <a:endParaRPr lang="en-US" sz="2400" dirty="0"/>
          </a:p>
          <a:p>
            <a:r>
              <a:rPr lang="en-US" sz="2400" b="1" u="sng" dirty="0"/>
              <a:t>Flourished: </a:t>
            </a:r>
            <a:r>
              <a:rPr lang="en-US" sz="2400" b="1" u="sng" dirty="0" smtClean="0"/>
              <a:t>  </a:t>
            </a:r>
            <a:r>
              <a:rPr lang="en-US" sz="2400" dirty="0" smtClean="0"/>
              <a:t>since </a:t>
            </a:r>
            <a:r>
              <a:rPr lang="en-US" sz="2400" dirty="0"/>
              <a:t>1997 </a:t>
            </a:r>
          </a:p>
          <a:p>
            <a:r>
              <a:rPr lang="en-US" sz="2400" b="1" u="sng" dirty="0"/>
              <a:t>Genre: </a:t>
            </a:r>
            <a:r>
              <a:rPr lang="en-US" sz="2400" b="1" u="sng" dirty="0" smtClean="0"/>
              <a:t>  </a:t>
            </a:r>
            <a:r>
              <a:rPr lang="en-US" sz="2400" dirty="0" smtClean="0"/>
              <a:t>fantasy</a:t>
            </a:r>
            <a:r>
              <a:rPr lang="en-US" sz="2400" dirty="0"/>
              <a:t>, tragicomedy crime novel </a:t>
            </a:r>
          </a:p>
          <a:p>
            <a:r>
              <a:rPr lang="en-US" sz="2400" b="1" u="sng" dirty="0" smtClean="0"/>
              <a:t>Debut</a:t>
            </a:r>
            <a:r>
              <a:rPr lang="en-US" sz="2400" b="1" u="sng" dirty="0"/>
              <a:t>: </a:t>
            </a:r>
            <a:r>
              <a:rPr lang="en-US" sz="2400" b="1" u="sng" dirty="0" smtClean="0"/>
              <a:t>  </a:t>
            </a:r>
            <a:r>
              <a:rPr lang="en-US" sz="2400" dirty="0" smtClean="0"/>
              <a:t>Harry </a:t>
            </a:r>
            <a:r>
              <a:rPr lang="en-US" sz="2400" dirty="0"/>
              <a:t>Potter and the Sorcerer's Stone 31, 1965</a:t>
            </a:r>
            <a:endParaRPr lang="ru-RU" sz="2400" dirty="0"/>
          </a:p>
        </p:txBody>
      </p:sp>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700808"/>
            <a:ext cx="3528392" cy="466833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390110364"/>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Заголовок 3"/>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smtClean="0"/>
              <a:t>The alias</a:t>
            </a:r>
            <a:endParaRPr lang="ru-RU" dirty="0"/>
          </a:p>
        </p:txBody>
      </p:sp>
      <p:sp>
        <p:nvSpPr>
          <p:cNvPr id="5" name="Объект 4"/>
          <p:cNvSpPr>
            <a:spLocks noGrp="1"/>
          </p:cNvSpPr>
          <p:nvPr>
            <p:ph sz="half" idx="1"/>
          </p:nvPr>
        </p:nvSpPr>
        <p:spPr/>
        <p:txBody>
          <a:bodyPr/>
          <a:lstStyle/>
          <a:p>
            <a:r>
              <a:rPr lang="en-US" i="1" smtClean="0"/>
              <a:t>Joanne thought that the male audience will want to read a book written by a woman. Therefore, she created an alias and signed up as </a:t>
            </a:r>
            <a:r>
              <a:rPr lang="en-US" i="1" smtClean="0">
                <a:solidFill>
                  <a:srgbClr val="FF0000"/>
                </a:solidFill>
              </a:rPr>
              <a:t>J.K.Rowling</a:t>
            </a:r>
            <a:endParaRPr lang="ru-RU" i="1" dirty="0">
              <a:solidFill>
                <a:srgbClr val="FF0000"/>
              </a:solidFill>
            </a:endParaRP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844824"/>
            <a:ext cx="4216183" cy="4216183"/>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548724"/>
            <a:ext cx="3528392" cy="2028826"/>
          </a:xfrm>
          <a:prstGeom prst="rect">
            <a:avLst/>
          </a:prstGeom>
        </p:spPr>
      </p:pic>
    </p:spTree>
    <p:extLst>
      <p:ext uri="{BB962C8B-B14F-4D97-AF65-F5344CB8AC3E}">
        <p14:creationId xmlns:p14="http://schemas.microsoft.com/office/powerpoint/2010/main" val="525046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US" dirty="0"/>
              <a:t>S</a:t>
            </a:r>
            <a:r>
              <a:rPr lang="en-US" dirty="0" smtClean="0"/>
              <a:t>ome interesting facts</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1700808"/>
            <a:ext cx="3168352" cy="4815125"/>
          </a:xfrm>
          <a:prstGeom prst="rect">
            <a:avLst/>
          </a:prstGeom>
          <a:ln>
            <a:noFill/>
          </a:ln>
          <a:effectLst>
            <a:outerShdw blurRad="292100" dist="139700" dir="2700000" algn="tl" rotWithShape="0">
              <a:srgbClr val="333333">
                <a:alpha val="65000"/>
              </a:srgbClr>
            </a:outerShdw>
          </a:effectLst>
        </p:spPr>
      </p:pic>
      <p:sp>
        <p:nvSpPr>
          <p:cNvPr id="4" name="Объект 3"/>
          <p:cNvSpPr>
            <a:spLocks noGrp="1"/>
          </p:cNvSpPr>
          <p:nvPr>
            <p:ph sz="half" idx="2"/>
          </p:nvPr>
        </p:nvSpPr>
        <p:spPr>
          <a:xfrm>
            <a:off x="4355976" y="1844824"/>
            <a:ext cx="4038600" cy="4525963"/>
          </a:xfrm>
        </p:spPr>
        <p:txBody>
          <a:bodyPr>
            <a:normAutofit/>
          </a:bodyPr>
          <a:lstStyle/>
          <a:p>
            <a:r>
              <a:rPr lang="en-US" sz="4000" b="1" i="1" dirty="0" smtClean="0"/>
              <a:t>She </a:t>
            </a:r>
            <a:r>
              <a:rPr lang="en-US" sz="4000" b="1" i="1" dirty="0"/>
              <a:t>studied French. It gave her the opportunity to spend a year in Paris.</a:t>
            </a:r>
            <a:endParaRPr lang="ru-RU" sz="4000" b="1" i="1" dirty="0"/>
          </a:p>
        </p:txBody>
      </p:sp>
    </p:spTree>
    <p:extLst>
      <p:ext uri="{BB962C8B-B14F-4D97-AF65-F5344CB8AC3E}">
        <p14:creationId xmlns:p14="http://schemas.microsoft.com/office/powerpoint/2010/main" val="1175507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style>
          <a:lnRef idx="0">
            <a:schemeClr val="accent1"/>
          </a:lnRef>
          <a:fillRef idx="3">
            <a:schemeClr val="accent1"/>
          </a:fillRef>
          <a:effectRef idx="3">
            <a:schemeClr val="accent1"/>
          </a:effectRef>
          <a:fontRef idx="minor">
            <a:schemeClr val="lt1"/>
          </a:fontRef>
        </p:style>
        <p:txBody>
          <a:bodyPr/>
          <a:lstStyle/>
          <a:p>
            <a:r>
              <a:rPr lang="en-US" dirty="0"/>
              <a:t>Some interesting facts</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1700808"/>
            <a:ext cx="3737600" cy="4680520"/>
          </a:xfrm>
          <a:prstGeom prst="rect">
            <a:avLst/>
          </a:prstGeom>
          <a:ln>
            <a:noFill/>
          </a:ln>
          <a:effectLst>
            <a:outerShdw blurRad="292100" dist="139700" dir="2700000" algn="tl" rotWithShape="0">
              <a:srgbClr val="333333">
                <a:alpha val="65000"/>
              </a:srgbClr>
            </a:outerShdw>
          </a:effectLst>
        </p:spPr>
      </p:pic>
      <p:sp>
        <p:nvSpPr>
          <p:cNvPr id="4" name="Объект 3"/>
          <p:cNvSpPr>
            <a:spLocks noGrp="1"/>
          </p:cNvSpPr>
          <p:nvPr>
            <p:ph sz="half" idx="2"/>
          </p:nvPr>
        </p:nvSpPr>
        <p:spPr>
          <a:xfrm>
            <a:off x="4355976" y="1340768"/>
            <a:ext cx="4608512" cy="4525963"/>
          </a:xfrm>
        </p:spPr>
        <p:txBody>
          <a:bodyPr>
            <a:noAutofit/>
          </a:bodyPr>
          <a:lstStyle/>
          <a:p>
            <a:r>
              <a:rPr lang="en-US" b="1" dirty="0"/>
              <a:t>In 1990, the future writer moved to Manchester, and at the same time she first came up with the idea of children's books about the boy wizard. In the same 1990 from multiple sclerosis Rowling's mother died. A few months later, Joan was a teacher of English in Porto, the second largest city in Portugal.</a:t>
            </a:r>
            <a:endParaRPr lang="ru-RU" b="1" dirty="0"/>
          </a:p>
        </p:txBody>
      </p:sp>
    </p:spTree>
    <p:extLst>
      <p:ext uri="{BB962C8B-B14F-4D97-AF65-F5344CB8AC3E}">
        <p14:creationId xmlns:p14="http://schemas.microsoft.com/office/powerpoint/2010/main" val="382144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half" idx="1"/>
          </p:nvPr>
        </p:nvSpPr>
        <p:spPr>
          <a:xfrm>
            <a:off x="505214" y="0"/>
            <a:ext cx="5689790" cy="3229819"/>
          </a:xfrm>
        </p:spPr>
        <p:txBody>
          <a:bodyPr>
            <a:normAutofit fontScale="92500" lnSpcReduction="20000"/>
          </a:bodyPr>
          <a:lstStyle/>
          <a:p>
            <a:r>
              <a:rPr lang="en-US" b="1" dirty="0"/>
              <a:t>In Porto Rowling met her future husband, a television journalist </a:t>
            </a:r>
            <a:r>
              <a:rPr lang="en-US" b="1" dirty="0" smtClean="0"/>
              <a:t> </a:t>
            </a:r>
            <a:r>
              <a:rPr lang="en-US" b="1" i="1" dirty="0" smtClean="0"/>
              <a:t>Jorge </a:t>
            </a:r>
            <a:r>
              <a:rPr lang="en-US" b="1" i="1" dirty="0" err="1" smtClean="0"/>
              <a:t>Arantes</a:t>
            </a:r>
            <a:r>
              <a:rPr lang="en-US" b="1" dirty="0" smtClean="0"/>
              <a:t>. </a:t>
            </a:r>
            <a:r>
              <a:rPr lang="en-US" b="1" dirty="0"/>
              <a:t>They married in 1992, from this marriage they had a daughter , </a:t>
            </a:r>
            <a:r>
              <a:rPr lang="en-US" b="1" i="1" dirty="0" smtClean="0"/>
              <a:t>Jessica</a:t>
            </a:r>
            <a:r>
              <a:rPr lang="en-US" b="1" dirty="0" smtClean="0"/>
              <a:t>. </a:t>
            </a:r>
            <a:r>
              <a:rPr lang="en-US" b="1" dirty="0"/>
              <a:t>Pretty soon Rowling </a:t>
            </a:r>
            <a:r>
              <a:rPr lang="en-US" b="1" dirty="0" smtClean="0"/>
              <a:t>and </a:t>
            </a:r>
            <a:r>
              <a:rPr lang="en-US" b="1" dirty="0" err="1" smtClean="0"/>
              <a:t>Arantes</a:t>
            </a:r>
            <a:r>
              <a:rPr lang="en-US" b="1" dirty="0" smtClean="0"/>
              <a:t> got divorced. </a:t>
            </a:r>
            <a:r>
              <a:rPr lang="en-US" b="1" dirty="0"/>
              <a:t>By Christmas 1994 Rowling returned to the UK . Together with her daughter , she moved to Edinburgh. </a:t>
            </a:r>
            <a:endParaRPr lang="ru-RU" b="1" dirty="0"/>
          </a:p>
        </p:txBody>
      </p:sp>
      <p:pic>
        <p:nvPicPr>
          <p:cNvPr id="8" name="Объект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2201" y="0"/>
            <a:ext cx="2771800" cy="4090278"/>
          </a:xfr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 y="2990174"/>
            <a:ext cx="3069704" cy="3867826"/>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3485875" y="4365104"/>
            <a:ext cx="5472608" cy="1938992"/>
          </a:xfrm>
          <a:prstGeom prst="rect">
            <a:avLst/>
          </a:prstGeom>
        </p:spPr>
        <p:txBody>
          <a:bodyPr wrap="square">
            <a:spAutoFit/>
          </a:bodyPr>
          <a:lstStyle/>
          <a:p>
            <a:r>
              <a:rPr lang="en-US" sz="2000" b="1" dirty="0"/>
              <a:t>By this time, a significant portion of the first novel - </a:t>
            </a:r>
            <a:r>
              <a:rPr lang="en-US" sz="2000" b="1" i="1" dirty="0"/>
              <a:t>"Harry Potter and the Sorcerer's Stone " </a:t>
            </a:r>
            <a:r>
              <a:rPr lang="en-US" sz="2000" b="1" dirty="0"/>
              <a:t>- had already been written . In an effort to complete the book , Rowling did not get a permanent job , and attempting a novel in cafes, including the popular Nicolson's, owned by her relatives.</a:t>
            </a:r>
            <a:endParaRPr lang="ru-RU" sz="2000" b="1" dirty="0"/>
          </a:p>
        </p:txBody>
      </p:sp>
      <p:sp>
        <p:nvSpPr>
          <p:cNvPr id="11" name="Полилиния 10"/>
          <p:cNvSpPr/>
          <p:nvPr/>
        </p:nvSpPr>
        <p:spPr>
          <a:xfrm>
            <a:off x="3408218" y="2854036"/>
            <a:ext cx="2535382" cy="1177637"/>
          </a:xfrm>
          <a:custGeom>
            <a:avLst/>
            <a:gdLst>
              <a:gd name="connsiteX0" fmla="*/ 0 w 2535382"/>
              <a:gd name="connsiteY0" fmla="*/ 1177637 h 1177637"/>
              <a:gd name="connsiteX1" fmla="*/ 152400 w 2535382"/>
              <a:gd name="connsiteY1" fmla="*/ 997528 h 1177637"/>
              <a:gd name="connsiteX2" fmla="*/ 193964 w 2535382"/>
              <a:gd name="connsiteY2" fmla="*/ 983673 h 1177637"/>
              <a:gd name="connsiteX3" fmla="*/ 277091 w 2535382"/>
              <a:gd name="connsiteY3" fmla="*/ 914400 h 1177637"/>
              <a:gd name="connsiteX4" fmla="*/ 318655 w 2535382"/>
              <a:gd name="connsiteY4" fmla="*/ 872837 h 1177637"/>
              <a:gd name="connsiteX5" fmla="*/ 360218 w 2535382"/>
              <a:gd name="connsiteY5" fmla="*/ 858982 h 1177637"/>
              <a:gd name="connsiteX6" fmla="*/ 526473 w 2535382"/>
              <a:gd name="connsiteY6" fmla="*/ 775855 h 1177637"/>
              <a:gd name="connsiteX7" fmla="*/ 651164 w 2535382"/>
              <a:gd name="connsiteY7" fmla="*/ 734291 h 1177637"/>
              <a:gd name="connsiteX8" fmla="*/ 692727 w 2535382"/>
              <a:gd name="connsiteY8" fmla="*/ 720437 h 1177637"/>
              <a:gd name="connsiteX9" fmla="*/ 734291 w 2535382"/>
              <a:gd name="connsiteY9" fmla="*/ 706582 h 1177637"/>
              <a:gd name="connsiteX10" fmla="*/ 1080655 w 2535382"/>
              <a:gd name="connsiteY10" fmla="*/ 720437 h 1177637"/>
              <a:gd name="connsiteX11" fmla="*/ 1177637 w 2535382"/>
              <a:gd name="connsiteY11" fmla="*/ 734291 h 1177637"/>
              <a:gd name="connsiteX12" fmla="*/ 1219200 w 2535382"/>
              <a:gd name="connsiteY12" fmla="*/ 748146 h 1177637"/>
              <a:gd name="connsiteX13" fmla="*/ 1551709 w 2535382"/>
              <a:gd name="connsiteY13" fmla="*/ 762000 h 1177637"/>
              <a:gd name="connsiteX14" fmla="*/ 1925782 w 2535382"/>
              <a:gd name="connsiteY14" fmla="*/ 748146 h 1177637"/>
              <a:gd name="connsiteX15" fmla="*/ 2064327 w 2535382"/>
              <a:gd name="connsiteY15" fmla="*/ 720437 h 1177637"/>
              <a:gd name="connsiteX16" fmla="*/ 2202873 w 2535382"/>
              <a:gd name="connsiteY16" fmla="*/ 665019 h 1177637"/>
              <a:gd name="connsiteX17" fmla="*/ 2244437 w 2535382"/>
              <a:gd name="connsiteY17" fmla="*/ 651164 h 1177637"/>
              <a:gd name="connsiteX18" fmla="*/ 2286000 w 2535382"/>
              <a:gd name="connsiteY18" fmla="*/ 637309 h 1177637"/>
              <a:gd name="connsiteX19" fmla="*/ 2327564 w 2535382"/>
              <a:gd name="connsiteY19" fmla="*/ 595746 h 1177637"/>
              <a:gd name="connsiteX20" fmla="*/ 2382982 w 2535382"/>
              <a:gd name="connsiteY20" fmla="*/ 568037 h 1177637"/>
              <a:gd name="connsiteX21" fmla="*/ 2410691 w 2535382"/>
              <a:gd name="connsiteY21" fmla="*/ 526473 h 1177637"/>
              <a:gd name="connsiteX22" fmla="*/ 2479964 w 2535382"/>
              <a:gd name="connsiteY22" fmla="*/ 443346 h 1177637"/>
              <a:gd name="connsiteX23" fmla="*/ 2507673 w 2535382"/>
              <a:gd name="connsiteY23" fmla="*/ 387928 h 1177637"/>
              <a:gd name="connsiteX24" fmla="*/ 2535382 w 2535382"/>
              <a:gd name="connsiteY24" fmla="*/ 304800 h 1177637"/>
              <a:gd name="connsiteX25" fmla="*/ 2521527 w 2535382"/>
              <a:gd name="connsiteY25" fmla="*/ 55419 h 1177637"/>
              <a:gd name="connsiteX26" fmla="*/ 2493818 w 2535382"/>
              <a:gd name="connsiteY26" fmla="*/ 27709 h 1177637"/>
              <a:gd name="connsiteX27" fmla="*/ 2410691 w 2535382"/>
              <a:gd name="connsiteY27" fmla="*/ 0 h 1177637"/>
              <a:gd name="connsiteX28" fmla="*/ 2216727 w 2535382"/>
              <a:gd name="connsiteY28" fmla="*/ 13855 h 1177637"/>
              <a:gd name="connsiteX29" fmla="*/ 2175164 w 2535382"/>
              <a:gd name="connsiteY29" fmla="*/ 27709 h 1177637"/>
              <a:gd name="connsiteX30" fmla="*/ 2119746 w 2535382"/>
              <a:gd name="connsiteY30" fmla="*/ 41564 h 1177637"/>
              <a:gd name="connsiteX31" fmla="*/ 2064327 w 2535382"/>
              <a:gd name="connsiteY31" fmla="*/ 110837 h 1177637"/>
              <a:gd name="connsiteX32" fmla="*/ 2008909 w 2535382"/>
              <a:gd name="connsiteY32" fmla="*/ 193964 h 1177637"/>
              <a:gd name="connsiteX33" fmla="*/ 2064327 w 2535382"/>
              <a:gd name="connsiteY33" fmla="*/ 415637 h 1177637"/>
              <a:gd name="connsiteX34" fmla="*/ 2092037 w 2535382"/>
              <a:gd name="connsiteY34" fmla="*/ 443346 h 1177637"/>
              <a:gd name="connsiteX35" fmla="*/ 2272146 w 2535382"/>
              <a:gd name="connsiteY35" fmla="*/ 415637 h 1177637"/>
              <a:gd name="connsiteX36" fmla="*/ 2396837 w 2535382"/>
              <a:gd name="connsiteY36" fmla="*/ 346364 h 1177637"/>
              <a:gd name="connsiteX37" fmla="*/ 2466109 w 2535382"/>
              <a:gd name="connsiteY37" fmla="*/ 221673 h 1177637"/>
              <a:gd name="connsiteX38" fmla="*/ 2466109 w 2535382"/>
              <a:gd name="connsiteY38" fmla="*/ 152400 h 117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35382" h="1177637">
                <a:moveTo>
                  <a:pt x="0" y="1177637"/>
                </a:moveTo>
                <a:cubicBezTo>
                  <a:pt x="34977" y="1119343"/>
                  <a:pt x="87461" y="1019175"/>
                  <a:pt x="152400" y="997528"/>
                </a:cubicBezTo>
                <a:lnTo>
                  <a:pt x="193964" y="983673"/>
                </a:lnTo>
                <a:cubicBezTo>
                  <a:pt x="315372" y="862262"/>
                  <a:pt x="161374" y="1010829"/>
                  <a:pt x="277091" y="914400"/>
                </a:cubicBezTo>
                <a:cubicBezTo>
                  <a:pt x="292143" y="901857"/>
                  <a:pt x="302352" y="883705"/>
                  <a:pt x="318655" y="872837"/>
                </a:cubicBezTo>
                <a:cubicBezTo>
                  <a:pt x="330806" y="864736"/>
                  <a:pt x="347452" y="866074"/>
                  <a:pt x="360218" y="858982"/>
                </a:cubicBezTo>
                <a:cubicBezTo>
                  <a:pt x="521361" y="769458"/>
                  <a:pt x="364644" y="829798"/>
                  <a:pt x="526473" y="775855"/>
                </a:cubicBezTo>
                <a:lnTo>
                  <a:pt x="651164" y="734291"/>
                </a:lnTo>
                <a:lnTo>
                  <a:pt x="692727" y="720437"/>
                </a:lnTo>
                <a:lnTo>
                  <a:pt x="734291" y="706582"/>
                </a:lnTo>
                <a:cubicBezTo>
                  <a:pt x="849746" y="711200"/>
                  <a:pt x="965333" y="713229"/>
                  <a:pt x="1080655" y="720437"/>
                </a:cubicBezTo>
                <a:cubicBezTo>
                  <a:pt x="1113247" y="722474"/>
                  <a:pt x="1145616" y="727887"/>
                  <a:pt x="1177637" y="734291"/>
                </a:cubicBezTo>
                <a:cubicBezTo>
                  <a:pt x="1191957" y="737155"/>
                  <a:pt x="1204636" y="747067"/>
                  <a:pt x="1219200" y="748146"/>
                </a:cubicBezTo>
                <a:cubicBezTo>
                  <a:pt x="1329829" y="756341"/>
                  <a:pt x="1440873" y="757382"/>
                  <a:pt x="1551709" y="762000"/>
                </a:cubicBezTo>
                <a:cubicBezTo>
                  <a:pt x="1676400" y="757382"/>
                  <a:pt x="1801234" y="755694"/>
                  <a:pt x="1925782" y="748146"/>
                </a:cubicBezTo>
                <a:cubicBezTo>
                  <a:pt x="1970616" y="745429"/>
                  <a:pt x="2020344" y="731432"/>
                  <a:pt x="2064327" y="720437"/>
                </a:cubicBezTo>
                <a:cubicBezTo>
                  <a:pt x="2145872" y="679665"/>
                  <a:pt x="2100151" y="699260"/>
                  <a:pt x="2202873" y="665019"/>
                </a:cubicBezTo>
                <a:lnTo>
                  <a:pt x="2244437" y="651164"/>
                </a:lnTo>
                <a:lnTo>
                  <a:pt x="2286000" y="637309"/>
                </a:lnTo>
                <a:cubicBezTo>
                  <a:pt x="2299855" y="623455"/>
                  <a:pt x="2311620" y="607134"/>
                  <a:pt x="2327564" y="595746"/>
                </a:cubicBezTo>
                <a:cubicBezTo>
                  <a:pt x="2344370" y="583742"/>
                  <a:pt x="2367116" y="581259"/>
                  <a:pt x="2382982" y="568037"/>
                </a:cubicBezTo>
                <a:cubicBezTo>
                  <a:pt x="2395774" y="557377"/>
                  <a:pt x="2400031" y="539265"/>
                  <a:pt x="2410691" y="526473"/>
                </a:cubicBezTo>
                <a:cubicBezTo>
                  <a:pt x="2462790" y="463954"/>
                  <a:pt x="2442439" y="509014"/>
                  <a:pt x="2479964" y="443346"/>
                </a:cubicBezTo>
                <a:cubicBezTo>
                  <a:pt x="2490211" y="425414"/>
                  <a:pt x="2500003" y="407104"/>
                  <a:pt x="2507673" y="387928"/>
                </a:cubicBezTo>
                <a:cubicBezTo>
                  <a:pt x="2518521" y="360809"/>
                  <a:pt x="2535382" y="304800"/>
                  <a:pt x="2535382" y="304800"/>
                </a:cubicBezTo>
                <a:cubicBezTo>
                  <a:pt x="2530764" y="221673"/>
                  <a:pt x="2533877" y="137753"/>
                  <a:pt x="2521527" y="55419"/>
                </a:cubicBezTo>
                <a:cubicBezTo>
                  <a:pt x="2519589" y="42501"/>
                  <a:pt x="2505501" y="33551"/>
                  <a:pt x="2493818" y="27709"/>
                </a:cubicBezTo>
                <a:cubicBezTo>
                  <a:pt x="2467694" y="14647"/>
                  <a:pt x="2410691" y="0"/>
                  <a:pt x="2410691" y="0"/>
                </a:cubicBezTo>
                <a:cubicBezTo>
                  <a:pt x="2346036" y="4618"/>
                  <a:pt x="2281102" y="6281"/>
                  <a:pt x="2216727" y="13855"/>
                </a:cubicBezTo>
                <a:cubicBezTo>
                  <a:pt x="2202223" y="15561"/>
                  <a:pt x="2189206" y="23697"/>
                  <a:pt x="2175164" y="27709"/>
                </a:cubicBezTo>
                <a:cubicBezTo>
                  <a:pt x="2156855" y="32940"/>
                  <a:pt x="2138219" y="36946"/>
                  <a:pt x="2119746" y="41564"/>
                </a:cubicBezTo>
                <a:cubicBezTo>
                  <a:pt x="2042949" y="92762"/>
                  <a:pt x="2103692" y="39980"/>
                  <a:pt x="2064327" y="110837"/>
                </a:cubicBezTo>
                <a:cubicBezTo>
                  <a:pt x="2048154" y="139948"/>
                  <a:pt x="2008909" y="193964"/>
                  <a:pt x="2008909" y="193964"/>
                </a:cubicBezTo>
                <a:cubicBezTo>
                  <a:pt x="2027705" y="457102"/>
                  <a:pt x="1967867" y="338469"/>
                  <a:pt x="2064327" y="415637"/>
                </a:cubicBezTo>
                <a:cubicBezTo>
                  <a:pt x="2074527" y="423797"/>
                  <a:pt x="2082800" y="434110"/>
                  <a:pt x="2092037" y="443346"/>
                </a:cubicBezTo>
                <a:cubicBezTo>
                  <a:pt x="2100121" y="442448"/>
                  <a:pt x="2237867" y="432776"/>
                  <a:pt x="2272146" y="415637"/>
                </a:cubicBezTo>
                <a:cubicBezTo>
                  <a:pt x="2462716" y="320354"/>
                  <a:pt x="2281891" y="384680"/>
                  <a:pt x="2396837" y="346364"/>
                </a:cubicBezTo>
                <a:cubicBezTo>
                  <a:pt x="2417583" y="315245"/>
                  <a:pt x="2460482" y="266695"/>
                  <a:pt x="2466109" y="221673"/>
                </a:cubicBezTo>
                <a:cubicBezTo>
                  <a:pt x="2468973" y="198760"/>
                  <a:pt x="2466109" y="175491"/>
                  <a:pt x="2466109" y="15240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p>
        </p:txBody>
      </p:sp>
      <p:sp>
        <p:nvSpPr>
          <p:cNvPr id="13" name="5-конечная звезда 12"/>
          <p:cNvSpPr/>
          <p:nvPr/>
        </p:nvSpPr>
        <p:spPr>
          <a:xfrm>
            <a:off x="4875982" y="3140968"/>
            <a:ext cx="200073" cy="301886"/>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4" name="5-конечная звезда 13"/>
          <p:cNvSpPr/>
          <p:nvPr/>
        </p:nvSpPr>
        <p:spPr>
          <a:xfrm>
            <a:off x="5724163" y="3442854"/>
            <a:ext cx="200073" cy="301886"/>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60191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1700808"/>
            <a:ext cx="4690864" cy="3790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Объект 3"/>
          <p:cNvSpPr>
            <a:spLocks noGrp="1"/>
          </p:cNvSpPr>
          <p:nvPr>
            <p:ph sz="half" idx="2"/>
          </p:nvPr>
        </p:nvSpPr>
        <p:spPr>
          <a:xfrm>
            <a:off x="4788024" y="1772816"/>
            <a:ext cx="4038600" cy="4525963"/>
          </a:xfrm>
        </p:spPr>
        <p:txBody>
          <a:bodyPr>
            <a:normAutofit fontScale="70000" lnSpcReduction="20000"/>
          </a:bodyPr>
          <a:lstStyle/>
          <a:p>
            <a:r>
              <a:rPr lang="en-US" b="1" dirty="0">
                <a:latin typeface="Adobe Myungjo Std M" pitchFamily="18" charset="-128"/>
                <a:ea typeface="Adobe Myungjo Std M" pitchFamily="18" charset="-128"/>
              </a:rPr>
              <a:t>Novels about Harry Potter </a:t>
            </a:r>
            <a:r>
              <a:rPr lang="en-US" b="1" dirty="0" smtClean="0">
                <a:latin typeface="Adobe Myungjo Std M" pitchFamily="18" charset="-128"/>
                <a:ea typeface="Adobe Myungjo Std M" pitchFamily="18" charset="-128"/>
              </a:rPr>
              <a:t>brought </a:t>
            </a:r>
            <a:r>
              <a:rPr lang="en-US" b="1" dirty="0">
                <a:latin typeface="Adobe Myungjo Std M" pitchFamily="18" charset="-128"/>
                <a:ea typeface="Adobe Myungjo Std M" pitchFamily="18" charset="-128"/>
              </a:rPr>
              <a:t>writer numerous awards, including </a:t>
            </a:r>
            <a:r>
              <a:rPr lang="en-US" b="1" dirty="0">
                <a:solidFill>
                  <a:srgbClr val="FF0000"/>
                </a:solidFill>
                <a:latin typeface="Adobe Myungjo Std M" pitchFamily="18" charset="-128"/>
                <a:ea typeface="Adobe Myungjo Std M" pitchFamily="18" charset="-128"/>
              </a:rPr>
              <a:t>Nestle </a:t>
            </a:r>
            <a:r>
              <a:rPr lang="en-US" b="1" dirty="0" err="1">
                <a:solidFill>
                  <a:srgbClr val="FF0000"/>
                </a:solidFill>
                <a:latin typeface="Adobe Myungjo Std M" pitchFamily="18" charset="-128"/>
                <a:ea typeface="Adobe Myungjo Std M" pitchFamily="18" charset="-128"/>
              </a:rPr>
              <a:t>Smarties</a:t>
            </a:r>
            <a:r>
              <a:rPr lang="en-US" b="1" dirty="0">
                <a:solidFill>
                  <a:srgbClr val="FF0000"/>
                </a:solidFill>
                <a:latin typeface="Adobe Myungjo Std M" pitchFamily="18" charset="-128"/>
                <a:ea typeface="Adobe Myungjo Std M" pitchFamily="18" charset="-128"/>
              </a:rPr>
              <a:t> Gold Award </a:t>
            </a:r>
            <a:r>
              <a:rPr lang="en-US" b="1" dirty="0">
                <a:latin typeface="Adobe Myungjo Std M" pitchFamily="18" charset="-128"/>
                <a:ea typeface="Adobe Myungjo Std M" pitchFamily="18" charset="-128"/>
              </a:rPr>
              <a:t>(three times), </a:t>
            </a:r>
            <a:r>
              <a:rPr lang="en-US" b="1" dirty="0">
                <a:solidFill>
                  <a:srgbClr val="FF0000"/>
                </a:solidFill>
                <a:latin typeface="Adobe Myungjo Std M" pitchFamily="18" charset="-128"/>
                <a:ea typeface="Adobe Myungjo Std M" pitchFamily="18" charset="-128"/>
              </a:rPr>
              <a:t>British Book Awards</a:t>
            </a:r>
            <a:r>
              <a:rPr lang="en-US" b="1" dirty="0">
                <a:latin typeface="Adobe Myungjo Std M" pitchFamily="18" charset="-128"/>
                <a:ea typeface="Adobe Myungjo Std M" pitchFamily="18" charset="-128"/>
              </a:rPr>
              <a:t>, </a:t>
            </a:r>
            <a:r>
              <a:rPr lang="en-US" b="1" dirty="0">
                <a:solidFill>
                  <a:srgbClr val="FF0000"/>
                </a:solidFill>
                <a:latin typeface="Adobe Myungjo Std M" pitchFamily="18" charset="-128"/>
                <a:ea typeface="Adobe Myungjo Std M" pitchFamily="18" charset="-128"/>
              </a:rPr>
              <a:t>Children's Book Award</a:t>
            </a:r>
            <a:r>
              <a:rPr lang="en-US" b="1" dirty="0">
                <a:latin typeface="Adobe Myungjo Std M" pitchFamily="18" charset="-128"/>
                <a:ea typeface="Adobe Myungjo Std M" pitchFamily="18" charset="-128"/>
              </a:rPr>
              <a:t> (twice), </a:t>
            </a:r>
            <a:r>
              <a:rPr lang="en-US" b="1" dirty="0">
                <a:solidFill>
                  <a:srgbClr val="FF0000"/>
                </a:solidFill>
                <a:latin typeface="Adobe Myungjo Std M" pitchFamily="18" charset="-128"/>
                <a:ea typeface="Adobe Myungjo Std M" pitchFamily="18" charset="-128"/>
              </a:rPr>
              <a:t>The Booksellers Association / The Bookseller Author of the Year Award</a:t>
            </a:r>
            <a:r>
              <a:rPr lang="en-US" b="1" dirty="0">
                <a:latin typeface="Adobe Myungjo Std M" pitchFamily="18" charset="-128"/>
                <a:ea typeface="Adobe Myungjo Std M" pitchFamily="18" charset="-128"/>
              </a:rPr>
              <a:t> (twice), </a:t>
            </a:r>
            <a:r>
              <a:rPr lang="en-US" b="1" dirty="0">
                <a:solidFill>
                  <a:srgbClr val="FF0000"/>
                </a:solidFill>
                <a:latin typeface="Adobe Myungjo Std M" pitchFamily="18" charset="-128"/>
                <a:ea typeface="Adobe Myungjo Std M" pitchFamily="18" charset="-128"/>
              </a:rPr>
              <a:t>Scottish Arts Council Children's Book Award </a:t>
            </a:r>
            <a:r>
              <a:rPr lang="en-US" b="1" dirty="0">
                <a:latin typeface="Adobe Myungjo Std M" pitchFamily="18" charset="-128"/>
                <a:ea typeface="Adobe Myungjo Std M" pitchFamily="18" charset="-128"/>
              </a:rPr>
              <a:t>(twice</a:t>
            </a:r>
            <a:r>
              <a:rPr lang="en-US" b="1" dirty="0">
                <a:solidFill>
                  <a:srgbClr val="FF0000"/>
                </a:solidFill>
                <a:latin typeface="Adobe Myungjo Std M" pitchFamily="18" charset="-128"/>
                <a:ea typeface="Adobe Myungjo Std M" pitchFamily="18" charset="-128"/>
              </a:rPr>
              <a:t>), the Spanish Prince of Asturias award</a:t>
            </a:r>
            <a:r>
              <a:rPr lang="en-US" b="1" dirty="0">
                <a:latin typeface="Adobe Myungjo Std M" pitchFamily="18" charset="-128"/>
                <a:ea typeface="Adobe Myungjo Std M" pitchFamily="18" charset="-128"/>
              </a:rPr>
              <a:t>. In 2000, Rowling was appointed </a:t>
            </a:r>
            <a:r>
              <a:rPr lang="en-US" b="1" dirty="0">
                <a:solidFill>
                  <a:srgbClr val="FF0000"/>
                </a:solidFill>
                <a:latin typeface="Adobe Myungjo Std M" pitchFamily="18" charset="-128"/>
                <a:ea typeface="Adobe Myungjo Std M" pitchFamily="18" charset="-128"/>
              </a:rPr>
              <a:t>Officer of the Order of the British Empire</a:t>
            </a:r>
            <a:endParaRPr lang="ru-RU" b="1" dirty="0">
              <a:solidFill>
                <a:srgbClr val="FF0000"/>
              </a:solidFill>
              <a:latin typeface="Adobe Myungjo Std M" pitchFamily="18" charset="-128"/>
              <a:ea typeface="Adobe Myungjo Std M" pitchFamily="18" charset="-128"/>
            </a:endParaRPr>
          </a:p>
        </p:txBody>
      </p:sp>
      <p:sp>
        <p:nvSpPr>
          <p:cNvPr id="2" name="Заголовок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pPr algn="ctr"/>
            <a:r>
              <a:rPr lang="en-US" dirty="0" smtClean="0"/>
              <a:t>“Harry Potter”</a:t>
            </a:r>
            <a:endParaRPr lang="ru-RU" dirty="0"/>
          </a:p>
        </p:txBody>
      </p:sp>
    </p:spTree>
    <p:extLst>
      <p:ext uri="{BB962C8B-B14F-4D97-AF65-F5344CB8AC3E}">
        <p14:creationId xmlns:p14="http://schemas.microsoft.com/office/powerpoint/2010/main" val="2063352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noAutofit/>
          </a:bodyPr>
          <a:lstStyle/>
          <a:p>
            <a:r>
              <a:rPr lang="en-US" b="1" dirty="0" smtClean="0"/>
              <a:t>The main characters of “Harry Potter”</a:t>
            </a:r>
            <a:endParaRPr lang="ru-RU" b="1" dirty="0"/>
          </a:p>
        </p:txBody>
      </p:sp>
      <p:pic>
        <p:nvPicPr>
          <p:cNvPr id="10" name="Объект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4745"/>
            <a:ext cx="9144000" cy="5733256"/>
          </a:xfrm>
        </p:spPr>
      </p:pic>
    </p:spTree>
    <p:extLst>
      <p:ext uri="{BB962C8B-B14F-4D97-AF65-F5344CB8AC3E}">
        <p14:creationId xmlns:p14="http://schemas.microsoft.com/office/powerpoint/2010/main" val="33891270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1"/>
          </p:nvPr>
        </p:nvSpPr>
        <p:spPr>
          <a:xfrm>
            <a:off x="251520" y="1772816"/>
            <a:ext cx="4248472" cy="3767328"/>
          </a:xfrm>
        </p:spPr>
        <p:txBody>
          <a:bodyPr>
            <a:noAutofit/>
          </a:bodyPr>
          <a:lstStyle/>
          <a:p>
            <a:r>
              <a:rPr lang="en-US" sz="3600" b="1" dirty="0"/>
              <a:t>Rowling </a:t>
            </a:r>
            <a:r>
              <a:rPr lang="en-US" sz="3600" b="1" dirty="0" smtClean="0"/>
              <a:t>is doing </a:t>
            </a:r>
            <a:r>
              <a:rPr lang="en-US" sz="3600" b="1" dirty="0"/>
              <a:t>a lot of charity work. Specifically it is supported by </a:t>
            </a:r>
            <a:r>
              <a:rPr lang="en-US" sz="3600" b="1" i="1" dirty="0"/>
              <a:t>the single parents </a:t>
            </a:r>
            <a:r>
              <a:rPr lang="en-US" sz="3600" b="1" dirty="0"/>
              <a:t>and fund on the </a:t>
            </a:r>
            <a:r>
              <a:rPr lang="en-US" sz="3600" b="1" i="1" dirty="0"/>
              <a:t>Exploration of multiple sclerosis </a:t>
            </a:r>
            <a:r>
              <a:rPr lang="en-US" sz="3600" b="1" dirty="0"/>
              <a:t>- a disease that her mother had died.</a:t>
            </a:r>
            <a:endParaRPr lang="ru-RU" sz="3600" b="1"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692696"/>
            <a:ext cx="3859883" cy="56277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2694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54</TotalTime>
  <Words>401</Words>
  <Application>Microsoft Office PowerPoint</Application>
  <PresentationFormat>Экран (4:3)</PresentationFormat>
  <Paragraphs>24</Paragraphs>
  <Slides>10</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10</vt:i4>
      </vt:variant>
    </vt:vector>
  </HeadingPairs>
  <TitlesOfParts>
    <vt:vector size="13" baseType="lpstr">
      <vt:lpstr>Тема Office</vt:lpstr>
      <vt:lpstr>Открытая</vt:lpstr>
      <vt:lpstr>NewsPrint</vt:lpstr>
      <vt:lpstr>Презентация PowerPoint</vt:lpstr>
      <vt:lpstr>The main facts</vt:lpstr>
      <vt:lpstr>The alias</vt:lpstr>
      <vt:lpstr>Some interesting facts</vt:lpstr>
      <vt:lpstr>Some interesting facts</vt:lpstr>
      <vt:lpstr>Презентация PowerPoint</vt:lpstr>
      <vt:lpstr>“Harry Potter”</vt:lpstr>
      <vt:lpstr>The main characters of “Harry Potter”</vt:lpstr>
      <vt:lpstr>Презентация PowerPoint</vt:lpstr>
      <vt:lpstr>Thank you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home</cp:lastModifiedBy>
  <cp:revision>6</cp:revision>
  <dcterms:created xsi:type="dcterms:W3CDTF">2014-02-17T17:58:07Z</dcterms:created>
  <dcterms:modified xsi:type="dcterms:W3CDTF">2014-02-17T19:03:30Z</dcterms:modified>
</cp:coreProperties>
</file>